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69" y="243839"/>
            <a:ext cx="4937760" cy="86563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273" y="1176501"/>
            <a:ext cx="4204811" cy="390144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375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09" y="5159514"/>
            <a:ext cx="3698941" cy="1850887"/>
          </a:xfrm>
        </p:spPr>
        <p:txBody>
          <a:bodyPr>
            <a:normAutofit/>
          </a:bodyPr>
          <a:lstStyle>
            <a:lvl1pPr marL="0" indent="0" algn="ctr">
              <a:spcBef>
                <a:spcPts val="563"/>
              </a:spcBef>
              <a:buNone/>
              <a:defRPr sz="1013">
                <a:solidFill>
                  <a:srgbClr val="FFFFFF"/>
                </a:solidFill>
              </a:defRPr>
            </a:lvl1pPr>
            <a:lvl2pPr marL="192881" indent="0" algn="ctr">
              <a:buNone/>
              <a:defRPr sz="1013"/>
            </a:lvl2pPr>
            <a:lvl3pPr marL="385763" indent="0" algn="ctr">
              <a:buNone/>
              <a:defRPr sz="1013"/>
            </a:lvl3pPr>
            <a:lvl4pPr marL="578644" indent="0" algn="ctr">
              <a:buNone/>
              <a:defRPr sz="844"/>
            </a:lvl4pPr>
            <a:lvl5pPr marL="771525" indent="0" algn="ctr">
              <a:buNone/>
              <a:defRPr sz="844"/>
            </a:lvl5pPr>
            <a:lvl6pPr marL="964406" indent="0" algn="ctr">
              <a:buNone/>
              <a:defRPr sz="844"/>
            </a:lvl6pPr>
            <a:lvl7pPr marL="1157288" indent="0" algn="ctr">
              <a:buNone/>
              <a:defRPr sz="844"/>
            </a:lvl7pPr>
            <a:lvl8pPr marL="1350169" indent="0" algn="ctr">
              <a:buNone/>
              <a:defRPr sz="844"/>
            </a:lvl8pPr>
            <a:lvl9pPr marL="1543050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4748" y="4978400"/>
            <a:ext cx="34718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1016000"/>
            <a:ext cx="980480" cy="721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204" y="1016000"/>
            <a:ext cx="3134320" cy="721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563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73" y="1564767"/>
            <a:ext cx="4204811" cy="390144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3375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6" y="5539360"/>
            <a:ext cx="3699462" cy="1818408"/>
          </a:xfrm>
        </p:spPr>
        <p:txBody>
          <a:bodyPr anchor="t">
            <a:normAutofit/>
          </a:bodyPr>
          <a:lstStyle>
            <a:lvl1pPr marL="0" indent="0" algn="ctr">
              <a:buNone/>
              <a:defRPr sz="1013">
                <a:solidFill>
                  <a:schemeClr val="accent1"/>
                </a:solidFill>
              </a:defRPr>
            </a:lvl1pPr>
            <a:lvl2pPr marL="192881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5819" y="5360544"/>
            <a:ext cx="34718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203" y="2743199"/>
            <a:ext cx="2005965" cy="536448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4149" y="2743200"/>
            <a:ext cx="2005965" cy="536448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203" y="2668681"/>
            <a:ext cx="2005965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59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" y="3628644"/>
            <a:ext cx="2005965" cy="451104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4807" y="2665376"/>
            <a:ext cx="2005965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59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4807" y="3625763"/>
            <a:ext cx="2005965" cy="4511040"/>
          </a:xfrm>
        </p:spPr>
        <p:txBody>
          <a:bodyPr/>
          <a:lstStyle>
            <a:lvl1pPr>
              <a:defRPr sz="928"/>
            </a:lvl1pPr>
            <a:lvl2pPr>
              <a:defRPr sz="844"/>
            </a:lvl2pPr>
            <a:lvl3pPr>
              <a:defRPr sz="759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03" y="1463040"/>
            <a:ext cx="1594485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68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739" y="1463040"/>
            <a:ext cx="2334171" cy="621792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203" y="3779520"/>
            <a:ext cx="1594485" cy="3901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17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03" y="1463040"/>
            <a:ext cx="1594485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68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0748" y="1426464"/>
            <a:ext cx="2394958" cy="619353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181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203" y="3779520"/>
            <a:ext cx="1594485" cy="3840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17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870" y="243840"/>
            <a:ext cx="4937760" cy="8656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808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204" y="2743200"/>
            <a:ext cx="4165117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202" y="8298440"/>
            <a:ext cx="98257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accent1"/>
                </a:solidFill>
              </a:defRPr>
            </a:lvl1pPr>
          </a:lstStyle>
          <a:p>
            <a:fld id="{2BC862B4-C817-412D-A604-8B32A0FD54D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6047" y="8298440"/>
            <a:ext cx="199031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5896" y="8298440"/>
            <a:ext cx="719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accent1"/>
                </a:solidFill>
              </a:defRPr>
            </a:lvl1pPr>
          </a:lstStyle>
          <a:p>
            <a:fld id="{12C1BF85-8707-45B7-BCBF-129AE157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6441" indent="-77153" algn="l" defTabSz="385763" rtl="0" eaLnBrk="1" latinLnBrk="0" hangingPunct="1">
        <a:lnSpc>
          <a:spcPct val="90000"/>
        </a:lnSpc>
        <a:spcBef>
          <a:spcPts val="563"/>
        </a:spcBef>
        <a:buClr>
          <a:schemeClr val="accent1"/>
        </a:buClr>
        <a:buSzPct val="80000"/>
        <a:buFont typeface="Corbel" pitchFamily="34" charset="0"/>
        <a:buChar char="•"/>
        <a:defRPr sz="1125" kern="1200">
          <a:solidFill>
            <a:schemeClr val="accent1"/>
          </a:solidFill>
          <a:latin typeface="+mn-lt"/>
          <a:ea typeface="+mn-ea"/>
          <a:cs typeface="+mn-cs"/>
        </a:defRPr>
      </a:lvl1pPr>
      <a:lvl2pPr marL="192881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1013" kern="1200">
          <a:solidFill>
            <a:schemeClr val="accent1"/>
          </a:solidFill>
          <a:latin typeface="+mn-lt"/>
          <a:ea typeface="+mn-ea"/>
          <a:cs typeface="+mn-cs"/>
        </a:defRPr>
      </a:lvl2pPr>
      <a:lvl3pPr marL="308610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424339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4pPr>
      <a:lvl5pPr marL="517568" indent="-77153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5pPr>
      <a:lvl6pPr marL="6187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6pPr>
      <a:lvl7pPr marL="7312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7pPr>
      <a:lvl8pPr marL="8437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8pPr>
      <a:lvl9pPr marL="956250" indent="-96441" algn="l" defTabSz="385763" rtl="0" eaLnBrk="1" latinLnBrk="0" hangingPunct="1">
        <a:lnSpc>
          <a:spcPct val="90000"/>
        </a:lnSpc>
        <a:spcBef>
          <a:spcPts val="84"/>
        </a:spcBef>
        <a:spcAft>
          <a:spcPts val="169"/>
        </a:spcAft>
        <a:buClr>
          <a:schemeClr val="accent1"/>
        </a:buClr>
        <a:buSzPct val="80000"/>
        <a:buFont typeface="Corbel" pitchFamily="34" charset="0"/>
        <a:buChar char="•"/>
        <a:defRPr sz="788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F302-19F0-44DD-86D2-4CD55E4F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HTTP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28C18-CF38-4819-9270-F9BDA9F64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flashcard</a:t>
            </a:r>
          </a:p>
        </p:txBody>
      </p:sp>
    </p:spTree>
    <p:extLst>
      <p:ext uri="{BB962C8B-B14F-4D97-AF65-F5344CB8AC3E}">
        <p14:creationId xmlns:p14="http://schemas.microsoft.com/office/powerpoint/2010/main" val="400093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909A3-9F99-4F01-9473-B25EFE0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12800"/>
            <a:ext cx="4607858" cy="115943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Content </a:t>
            </a:r>
            <a:r>
              <a:rPr lang="en-US" altLang="zh-CN" sz="4400" b="1" dirty="0"/>
              <a:t>negotiate</a:t>
            </a:r>
            <a:endParaRPr lang="en-US" sz="4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8E6F2-0CD9-47D7-84EB-E4A0C8D5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87388"/>
            <a:ext cx="4607859" cy="594061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Server-driven/proactive</a:t>
            </a:r>
          </a:p>
          <a:p>
            <a:pPr lvl="1"/>
            <a:r>
              <a:rPr lang="en-US" altLang="zh-CN" sz="2688" dirty="0"/>
              <a:t>Accept</a:t>
            </a:r>
          </a:p>
          <a:p>
            <a:pPr lvl="1"/>
            <a:r>
              <a:rPr lang="en-US" altLang="zh-CN" sz="2688" dirty="0"/>
              <a:t>Accept-Charset</a:t>
            </a:r>
          </a:p>
          <a:p>
            <a:pPr lvl="1"/>
            <a:r>
              <a:rPr lang="en-US" altLang="zh-CN" sz="2688" dirty="0"/>
              <a:t>Accept-Encoding</a:t>
            </a:r>
          </a:p>
          <a:p>
            <a:pPr lvl="1"/>
            <a:r>
              <a:rPr lang="en-US" altLang="zh-CN" sz="2688" dirty="0"/>
              <a:t>Accept-Language</a:t>
            </a:r>
          </a:p>
          <a:p>
            <a:pPr lvl="1"/>
            <a:r>
              <a:rPr lang="en-US" altLang="zh-CN" sz="2688" dirty="0"/>
              <a:t>User-Agent</a:t>
            </a:r>
          </a:p>
          <a:p>
            <a:pPr lvl="1"/>
            <a:r>
              <a:rPr lang="en-US" altLang="zh-CN" sz="2688" dirty="0"/>
              <a:t>Vary</a:t>
            </a:r>
          </a:p>
          <a:p>
            <a:pPr lvl="1"/>
            <a:r>
              <a:rPr lang="en-US" altLang="zh-CN" sz="2688" dirty="0"/>
              <a:t>Accept-CH</a:t>
            </a:r>
          </a:p>
          <a:p>
            <a:pPr lvl="2"/>
            <a:r>
              <a:rPr lang="en-US" sz="2575" dirty="0"/>
              <a:t>Device-</a:t>
            </a:r>
            <a:r>
              <a:rPr lang="en-US" altLang="zh-CN" sz="2575" dirty="0"/>
              <a:t>Memory</a:t>
            </a:r>
          </a:p>
          <a:p>
            <a:pPr lvl="2"/>
            <a:r>
              <a:rPr lang="en-US" altLang="zh-CN" sz="2575" dirty="0"/>
              <a:t>DPR</a:t>
            </a:r>
          </a:p>
          <a:p>
            <a:pPr lvl="2"/>
            <a:r>
              <a:rPr lang="en-US" altLang="zh-CN" sz="2575" dirty="0"/>
              <a:t>Viewport-Width</a:t>
            </a:r>
          </a:p>
          <a:p>
            <a:pPr lvl="2"/>
            <a:r>
              <a:rPr lang="en-US" altLang="zh-CN" sz="2575" dirty="0"/>
              <a:t>Width</a:t>
            </a:r>
          </a:p>
          <a:p>
            <a:r>
              <a:rPr lang="en-US" altLang="zh-CN" sz="3200" b="1" dirty="0"/>
              <a:t>Agent-driven/reactive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91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1011F-6980-4A20-9E04-C0FEEC20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03392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Range request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CA212-37D0-468F-8E07-11094FF3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008094"/>
            <a:ext cx="4715435" cy="6119906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Headers</a:t>
            </a:r>
          </a:p>
          <a:p>
            <a:pPr lvl="1"/>
            <a:r>
              <a:rPr lang="en-US" sz="2800" dirty="0"/>
              <a:t>Accept-Ranges</a:t>
            </a:r>
          </a:p>
          <a:p>
            <a:pPr lvl="1"/>
            <a:r>
              <a:rPr lang="en-US" sz="2800" dirty="0"/>
              <a:t>Range</a:t>
            </a:r>
          </a:p>
          <a:p>
            <a:pPr lvl="1"/>
            <a:r>
              <a:rPr lang="en-US" sz="2800" dirty="0"/>
              <a:t>Content-Length</a:t>
            </a:r>
          </a:p>
          <a:p>
            <a:pPr lvl="1"/>
            <a:r>
              <a:rPr lang="en-US" sz="2800" dirty="0"/>
              <a:t>Content-Range</a:t>
            </a:r>
          </a:p>
          <a:p>
            <a:pPr lvl="1"/>
            <a:r>
              <a:rPr lang="en-US" sz="2800" dirty="0"/>
              <a:t>If-Range: &lt;Last-Modified&gt;|&lt;</a:t>
            </a:r>
            <a:r>
              <a:rPr lang="en-US" sz="2800" dirty="0" err="1"/>
              <a:t>ETag</a:t>
            </a:r>
            <a:r>
              <a:rPr lang="en-US" sz="2800" dirty="0"/>
              <a:t>&gt;</a:t>
            </a:r>
          </a:p>
          <a:p>
            <a:r>
              <a:rPr lang="en-US" sz="4000" dirty="0"/>
              <a:t>Status code</a:t>
            </a:r>
          </a:p>
          <a:p>
            <a:pPr lvl="1"/>
            <a:r>
              <a:rPr lang="en-US" sz="2800" dirty="0"/>
              <a:t>206 </a:t>
            </a:r>
            <a:r>
              <a:rPr lang="en-US" altLang="zh-CN" sz="2800" dirty="0"/>
              <a:t>Partial Content</a:t>
            </a:r>
          </a:p>
          <a:p>
            <a:pPr lvl="1"/>
            <a:r>
              <a:rPr lang="en-US" altLang="zh-CN" sz="2800" dirty="0"/>
              <a:t>416 Requested Range Not Satisfied</a:t>
            </a:r>
          </a:p>
          <a:p>
            <a:r>
              <a:rPr lang="en-US" altLang="zh-CN" sz="4000" dirty="0"/>
              <a:t>VS Transfer-Encoding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45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FE59-8D6C-4D9F-B7AD-6E195BB6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4" y="412376"/>
            <a:ext cx="4166235" cy="747059"/>
          </a:xfrm>
        </p:spPr>
        <p:txBody>
          <a:bodyPr>
            <a:normAutofit/>
          </a:bodyPr>
          <a:lstStyle/>
          <a:p>
            <a:r>
              <a:rPr lang="en-US" sz="4400" b="1" dirty="0"/>
              <a:t>Redirect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4F57B-53A9-476B-8265-21AA1111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541929"/>
            <a:ext cx="4751293" cy="647251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400" b="1" dirty="0"/>
              <a:t>Permanent</a:t>
            </a:r>
          </a:p>
          <a:p>
            <a:pPr lvl="1"/>
            <a:r>
              <a:rPr lang="en-US" altLang="zh-CN" sz="3600" dirty="0"/>
              <a:t>Update by search engine</a:t>
            </a:r>
          </a:p>
          <a:p>
            <a:pPr lvl="1"/>
            <a:r>
              <a:rPr lang="en-US" altLang="zh-CN" sz="3600" dirty="0"/>
              <a:t>301 Move permanently</a:t>
            </a:r>
          </a:p>
          <a:p>
            <a:pPr lvl="1"/>
            <a:r>
              <a:rPr lang="en-US" altLang="zh-CN" sz="3600" dirty="0"/>
              <a:t>308 Permanent redirect</a:t>
            </a:r>
          </a:p>
          <a:p>
            <a:r>
              <a:rPr lang="en-US" altLang="zh-CN" sz="4400" b="1" dirty="0"/>
              <a:t>Temporary</a:t>
            </a:r>
          </a:p>
          <a:p>
            <a:pPr lvl="1"/>
            <a:r>
              <a:rPr lang="en-US" altLang="zh-CN" sz="3500" dirty="0"/>
              <a:t>Ignored by search engine</a:t>
            </a:r>
          </a:p>
          <a:p>
            <a:pPr lvl="1"/>
            <a:r>
              <a:rPr lang="en-US" altLang="zh-CN" sz="3500" dirty="0"/>
              <a:t>302 Found</a:t>
            </a:r>
          </a:p>
          <a:p>
            <a:pPr lvl="1"/>
            <a:r>
              <a:rPr lang="en-US" altLang="zh-CN" sz="3500" dirty="0"/>
              <a:t>303 See Other</a:t>
            </a:r>
          </a:p>
          <a:p>
            <a:pPr lvl="1"/>
            <a:r>
              <a:rPr lang="en-US" altLang="zh-CN" sz="3500" dirty="0"/>
              <a:t>307 Temporary Redirect</a:t>
            </a:r>
          </a:p>
          <a:p>
            <a:r>
              <a:rPr lang="en-US" altLang="zh-CN" sz="4300" b="1" dirty="0"/>
              <a:t>Special redirection</a:t>
            </a:r>
          </a:p>
          <a:p>
            <a:pPr lvl="1"/>
            <a:r>
              <a:rPr lang="en-US" altLang="zh-CN" sz="3600" dirty="0"/>
              <a:t>300 Multiple Choices</a:t>
            </a:r>
          </a:p>
          <a:p>
            <a:pPr lvl="1"/>
            <a:r>
              <a:rPr lang="en-US" altLang="zh-CN" sz="3600" dirty="0"/>
              <a:t>304 Not Modified</a:t>
            </a:r>
          </a:p>
          <a:p>
            <a:r>
              <a:rPr lang="en-US" altLang="zh-CN" sz="4200" b="1" dirty="0"/>
              <a:t>HTML meta redirect</a:t>
            </a:r>
          </a:p>
          <a:p>
            <a:r>
              <a:rPr lang="en-US" altLang="zh-CN" sz="4200" b="1" dirty="0"/>
              <a:t>JavaScript redirect</a:t>
            </a:r>
          </a:p>
        </p:txBody>
      </p:sp>
    </p:spTree>
    <p:extLst>
      <p:ext uri="{BB962C8B-B14F-4D97-AF65-F5344CB8AC3E}">
        <p14:creationId xmlns:p14="http://schemas.microsoft.com/office/powerpoint/2010/main" val="40432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EFD6B-ED2C-4148-81AA-14B30B53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1"/>
            <a:ext cx="4166235" cy="106978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Redirect use cases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1832-2EB4-41BC-B4D8-62873633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2151529"/>
            <a:ext cx="4697505" cy="6418729"/>
          </a:xfrm>
        </p:spPr>
        <p:txBody>
          <a:bodyPr>
            <a:normAutofit/>
          </a:bodyPr>
          <a:lstStyle/>
          <a:p>
            <a:pPr lvl="1"/>
            <a:r>
              <a:rPr lang="en-US" altLang="zh-CN" sz="4300" dirty="0"/>
              <a:t>Domain alias</a:t>
            </a:r>
          </a:p>
          <a:p>
            <a:pPr lvl="2"/>
            <a:r>
              <a:rPr lang="en-US" altLang="zh-CN" sz="2800" dirty="0"/>
              <a:t>Expanding the search of site</a:t>
            </a:r>
          </a:p>
          <a:p>
            <a:pPr lvl="2"/>
            <a:r>
              <a:rPr lang="en-US" altLang="zh-CN" sz="2800" dirty="0"/>
              <a:t>Moving to a new location</a:t>
            </a:r>
          </a:p>
          <a:p>
            <a:pPr lvl="2"/>
            <a:r>
              <a:rPr lang="en-US" altLang="zh-CN" sz="2800" dirty="0"/>
              <a:t>Forcing https</a:t>
            </a:r>
          </a:p>
          <a:p>
            <a:r>
              <a:rPr lang="en-US" altLang="zh-CN" sz="3900" dirty="0"/>
              <a:t>Keep link alive</a:t>
            </a:r>
          </a:p>
          <a:p>
            <a:r>
              <a:rPr lang="en-US" altLang="zh-CN" sz="3900" dirty="0"/>
              <a:t>Temporary response to unsafe request</a:t>
            </a:r>
          </a:p>
          <a:p>
            <a:r>
              <a:rPr lang="en-US" altLang="zh-CN" sz="3900" dirty="0"/>
              <a:t>Temporary response to long request</a:t>
            </a:r>
          </a:p>
          <a:p>
            <a:pPr lvl="1"/>
            <a:r>
              <a:rPr lang="en-US" altLang="zh-CN" sz="2800" dirty="0"/>
              <a:t>DELETE</a:t>
            </a:r>
          </a:p>
          <a:p>
            <a:pPr marL="1928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9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ED8A-2019-4F15-B6C5-036FD97B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799"/>
            <a:ext cx="4166235" cy="96221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Access Control (CORS)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1CE6-3AF9-4617-BFBE-0742EAF1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2151529"/>
            <a:ext cx="4165117" cy="597647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Scenario</a:t>
            </a:r>
          </a:p>
          <a:p>
            <a:pPr lvl="1"/>
            <a:r>
              <a:rPr lang="en-US" sz="2400" dirty="0" err="1"/>
              <a:t>XMLHttpRequest</a:t>
            </a:r>
            <a:r>
              <a:rPr lang="en-US" sz="2400" dirty="0"/>
              <a:t>/Fetch API</a:t>
            </a:r>
          </a:p>
          <a:p>
            <a:pPr lvl="1"/>
            <a:r>
              <a:rPr lang="en-US" sz="2400" dirty="0"/>
              <a:t>@font-face</a:t>
            </a:r>
          </a:p>
          <a:p>
            <a:pPr lvl="1"/>
            <a:r>
              <a:rPr lang="en-US" sz="2400" dirty="0"/>
              <a:t>WebGL Textures</a:t>
            </a:r>
          </a:p>
          <a:p>
            <a:pPr lvl="1"/>
            <a:r>
              <a:rPr lang="en-US" sz="2400" dirty="0" err="1"/>
              <a:t>drawImage</a:t>
            </a:r>
            <a:endParaRPr lang="en-US" sz="2400" dirty="0"/>
          </a:p>
          <a:p>
            <a:pPr lvl="1"/>
            <a:r>
              <a:rPr lang="en-US" sz="2400" dirty="0"/>
              <a:t>CSS shape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16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F88D-0FDE-483F-A136-FF7C245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358587"/>
            <a:ext cx="4166235" cy="1488141"/>
          </a:xfrm>
        </p:spPr>
        <p:txBody>
          <a:bodyPr>
            <a:normAutofit/>
          </a:bodyPr>
          <a:lstStyle/>
          <a:p>
            <a:r>
              <a:rPr lang="en-US" sz="4400" dirty="0"/>
              <a:t>Access Control</a:t>
            </a:r>
            <a:br>
              <a:rPr lang="en-US" sz="4400" dirty="0"/>
            </a:br>
            <a:r>
              <a:rPr lang="en-US" sz="4400" dirty="0"/>
              <a:t>Simple Request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38CD0-D080-4503-9224-DE6CAAF0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2061881"/>
            <a:ext cx="4823011" cy="6526307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/>
              <a:t>GET/HEAD/POST</a:t>
            </a:r>
          </a:p>
          <a:p>
            <a:r>
              <a:rPr lang="en-US" sz="3800" dirty="0"/>
              <a:t>Allow headers</a:t>
            </a:r>
          </a:p>
          <a:p>
            <a:pPr lvl="1"/>
            <a:r>
              <a:rPr lang="en-US" sz="2200" dirty="0"/>
              <a:t>Connection</a:t>
            </a:r>
          </a:p>
          <a:p>
            <a:pPr lvl="1"/>
            <a:r>
              <a:rPr lang="en-US" sz="2200" dirty="0"/>
              <a:t>User-Agent</a:t>
            </a:r>
          </a:p>
          <a:p>
            <a:pPr lvl="1"/>
            <a:r>
              <a:rPr lang="en-US" sz="2200" dirty="0"/>
              <a:t>Accept</a:t>
            </a:r>
          </a:p>
          <a:p>
            <a:pPr lvl="1"/>
            <a:r>
              <a:rPr lang="en-US" sz="2200" dirty="0"/>
              <a:t>Accept-Language</a:t>
            </a:r>
          </a:p>
          <a:p>
            <a:pPr lvl="1"/>
            <a:r>
              <a:rPr lang="en-US" sz="2200" dirty="0"/>
              <a:t>Content-Type</a:t>
            </a:r>
          </a:p>
          <a:p>
            <a:pPr lvl="1"/>
            <a:r>
              <a:rPr lang="en-US" sz="2200" dirty="0"/>
              <a:t>DPR</a:t>
            </a:r>
          </a:p>
          <a:p>
            <a:pPr lvl="1"/>
            <a:r>
              <a:rPr lang="en-US" sz="2200" dirty="0"/>
              <a:t>Downlink</a:t>
            </a:r>
          </a:p>
          <a:p>
            <a:pPr lvl="1"/>
            <a:r>
              <a:rPr lang="en-US" sz="2200" dirty="0"/>
              <a:t>Save-Data</a:t>
            </a:r>
          </a:p>
          <a:p>
            <a:pPr lvl="1"/>
            <a:r>
              <a:rPr lang="en-US" sz="2200" dirty="0"/>
              <a:t>Viewport-Width</a:t>
            </a:r>
          </a:p>
          <a:p>
            <a:pPr lvl="1"/>
            <a:r>
              <a:rPr lang="en-US" sz="2200" dirty="0"/>
              <a:t>Width</a:t>
            </a:r>
            <a:endParaRPr lang="en-US" sz="3000" dirty="0"/>
          </a:p>
          <a:p>
            <a:r>
              <a:rPr lang="en-US" sz="3800" dirty="0"/>
              <a:t>Content-Type</a:t>
            </a:r>
            <a:endParaRPr lang="en-US" sz="3300" dirty="0"/>
          </a:p>
          <a:p>
            <a:pPr lvl="1"/>
            <a:r>
              <a:rPr lang="en-US" sz="2400" dirty="0"/>
              <a:t>application/www-form-</a:t>
            </a:r>
            <a:r>
              <a:rPr lang="en-US" sz="2400" dirty="0" err="1"/>
              <a:t>urlencoded</a:t>
            </a:r>
            <a:endParaRPr lang="en-US" sz="2400" dirty="0"/>
          </a:p>
          <a:p>
            <a:pPr lvl="1"/>
            <a:r>
              <a:rPr lang="en-US" sz="2400" dirty="0"/>
              <a:t>multipart/form-data</a:t>
            </a:r>
          </a:p>
          <a:p>
            <a:pPr lvl="1"/>
            <a:r>
              <a:rPr lang="en-US" sz="2400" dirty="0"/>
              <a:t>text/plain</a:t>
            </a:r>
          </a:p>
          <a:p>
            <a:r>
              <a:rPr lang="en-US" sz="3500" dirty="0" err="1"/>
              <a:t>XMLHttpRequest.upload</a:t>
            </a:r>
            <a:endParaRPr lang="en-US" sz="3500" dirty="0"/>
          </a:p>
          <a:p>
            <a:r>
              <a:rPr lang="en-US" sz="3500" dirty="0" err="1"/>
              <a:t>ReadableStream</a:t>
            </a:r>
            <a:endParaRPr lang="en-US" sz="35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528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F0AE8-7BC3-488E-8595-DB0BA071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139251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Access Control</a:t>
            </a:r>
            <a:br>
              <a:rPr lang="en-US" sz="4400" dirty="0"/>
            </a:br>
            <a:r>
              <a:rPr lang="en-US" sz="4400" dirty="0"/>
              <a:t>Response headers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34349-BCAF-4BBA-994F-FF423E90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205318"/>
            <a:ext cx="4679575" cy="592268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Response Headers</a:t>
            </a:r>
          </a:p>
          <a:p>
            <a:pPr lvl="1"/>
            <a:r>
              <a:rPr lang="en-US" altLang="zh-CN" sz="2400" dirty="0"/>
              <a:t>Access-Control-Allow-Origin</a:t>
            </a:r>
          </a:p>
          <a:p>
            <a:pPr lvl="1"/>
            <a:r>
              <a:rPr lang="en-US" altLang="zh-CN" sz="2400" dirty="0"/>
              <a:t>Access-Control-Expose-Headers</a:t>
            </a:r>
          </a:p>
          <a:p>
            <a:pPr lvl="1"/>
            <a:r>
              <a:rPr lang="en-US" altLang="zh-CN" sz="2400" dirty="0"/>
              <a:t>Access-Control-Max-Age</a:t>
            </a:r>
          </a:p>
          <a:p>
            <a:pPr lvl="1"/>
            <a:r>
              <a:rPr lang="en-US" altLang="zh-CN" sz="2400" dirty="0"/>
              <a:t>Access-Control-Allow-Credentials</a:t>
            </a:r>
          </a:p>
          <a:p>
            <a:pPr lvl="1"/>
            <a:r>
              <a:rPr lang="en-US" altLang="zh-CN" sz="2400" dirty="0"/>
              <a:t>Access-Control-Allow-Methods</a:t>
            </a:r>
          </a:p>
          <a:p>
            <a:pPr lvl="1"/>
            <a:r>
              <a:rPr lang="en-US" altLang="zh-CN" sz="2400" dirty="0"/>
              <a:t>Access-Control-Allow-Headers</a:t>
            </a:r>
          </a:p>
          <a:p>
            <a:r>
              <a:rPr lang="en-US" altLang="zh-CN" sz="4000" dirty="0"/>
              <a:t>Request Headers</a:t>
            </a:r>
          </a:p>
          <a:p>
            <a:pPr lvl="1"/>
            <a:r>
              <a:rPr lang="en-US" altLang="zh-CN" sz="2400" dirty="0"/>
              <a:t>Origin</a:t>
            </a:r>
          </a:p>
          <a:p>
            <a:pPr lvl="1"/>
            <a:r>
              <a:rPr lang="en-US" altLang="zh-CN" sz="2400" dirty="0"/>
              <a:t>Access-Control-Request-Method</a:t>
            </a:r>
          </a:p>
          <a:p>
            <a:pPr lvl="1"/>
            <a:r>
              <a:rPr lang="en-US" altLang="zh-CN" sz="2400" dirty="0"/>
              <a:t>Access-Control-Request-Headers</a:t>
            </a:r>
          </a:p>
        </p:txBody>
      </p:sp>
    </p:spTree>
    <p:extLst>
      <p:ext uri="{BB962C8B-B14F-4D97-AF65-F5344CB8AC3E}">
        <p14:creationId xmlns:p14="http://schemas.microsoft.com/office/powerpoint/2010/main" val="36508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9195-347C-4B13-A807-58D08EFC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96221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Authorization</a:t>
            </a:r>
            <a:endParaRPr 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D2EFE-F579-42BC-9F4F-7055AB0D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3" y="1775011"/>
            <a:ext cx="4769223" cy="67056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WWW-Authenticate</a:t>
            </a:r>
          </a:p>
          <a:p>
            <a:r>
              <a:rPr lang="en-US" altLang="zh-CN" sz="3200" dirty="0"/>
              <a:t>Authorization</a:t>
            </a:r>
          </a:p>
          <a:p>
            <a:r>
              <a:rPr lang="en-US" altLang="zh-CN" sz="3200" dirty="0"/>
              <a:t>Proxy-Authenticate</a:t>
            </a:r>
          </a:p>
          <a:p>
            <a:r>
              <a:rPr lang="en-US" altLang="zh-CN" sz="3200" dirty="0"/>
              <a:t>Proxy-Authorization</a:t>
            </a:r>
          </a:p>
          <a:p>
            <a:r>
              <a:rPr lang="en-US" sz="3200" dirty="0"/>
              <a:t>401 </a:t>
            </a:r>
            <a:r>
              <a:rPr lang="en-US" altLang="zh-CN" sz="3200" dirty="0"/>
              <a:t>Unauthorized</a:t>
            </a:r>
            <a:endParaRPr lang="en-US" sz="3200" dirty="0"/>
          </a:p>
          <a:p>
            <a:r>
              <a:rPr lang="en-US" sz="3200" dirty="0"/>
              <a:t>403 </a:t>
            </a:r>
            <a:r>
              <a:rPr lang="en-US" altLang="zh-CN" sz="3200" dirty="0"/>
              <a:t>Forbidden</a:t>
            </a:r>
            <a:endParaRPr lang="en-US" sz="3200" dirty="0"/>
          </a:p>
          <a:p>
            <a:r>
              <a:rPr lang="en-US" altLang="zh-CN" sz="3200" dirty="0"/>
              <a:t>407 Proxy Authentication Required</a:t>
            </a:r>
          </a:p>
          <a:p>
            <a:r>
              <a:rPr lang="en-US" sz="3200" dirty="0"/>
              <a:t>Type</a:t>
            </a:r>
          </a:p>
          <a:p>
            <a:pPr lvl="1"/>
            <a:r>
              <a:rPr lang="en-US" sz="2600" dirty="0"/>
              <a:t>Basic</a:t>
            </a:r>
          </a:p>
          <a:p>
            <a:pPr lvl="1"/>
            <a:r>
              <a:rPr lang="en-US" sz="2600" dirty="0"/>
              <a:t>Bearer</a:t>
            </a:r>
          </a:p>
          <a:p>
            <a:pPr lvl="1"/>
            <a:r>
              <a:rPr lang="en-US" sz="2600" dirty="0"/>
              <a:t>Digest</a:t>
            </a:r>
          </a:p>
          <a:p>
            <a:pPr lvl="1"/>
            <a:r>
              <a:rPr lang="en-US" sz="2600" dirty="0"/>
              <a:t>HOBA (HTTP Origin-Bound Authentication)</a:t>
            </a:r>
          </a:p>
          <a:p>
            <a:pPr lvl="1"/>
            <a:r>
              <a:rPr lang="en-US" sz="2600" dirty="0"/>
              <a:t>Mutual</a:t>
            </a:r>
          </a:p>
          <a:p>
            <a:pPr lvl="1"/>
            <a:r>
              <a:rPr lang="en-US" sz="2600" dirty="0"/>
              <a:t>AWS4-HMAC-SHA256</a:t>
            </a:r>
          </a:p>
          <a:p>
            <a:pPr lvl="1"/>
            <a:endParaRPr lang="en-US" sz="2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2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D9BF-35C8-4310-A534-2C537863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5" y="430306"/>
            <a:ext cx="4166235" cy="58569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Conditional Request</a:t>
            </a:r>
            <a:endParaRPr 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CD550-2BEB-4BCE-943A-E1823221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1290918"/>
            <a:ext cx="4322878" cy="754828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Validation</a:t>
            </a:r>
          </a:p>
          <a:p>
            <a:pPr lvl="1"/>
            <a:r>
              <a:rPr lang="en-US" altLang="zh-CN" sz="2400" dirty="0"/>
              <a:t>Strong validation</a:t>
            </a:r>
          </a:p>
          <a:p>
            <a:pPr lvl="1"/>
            <a:r>
              <a:rPr lang="en-US" altLang="zh-CN" sz="2400" dirty="0"/>
              <a:t>Weak validation</a:t>
            </a:r>
          </a:p>
          <a:p>
            <a:r>
              <a:rPr lang="en-US" altLang="zh-CN" sz="3200" dirty="0"/>
              <a:t>Conditional headers</a:t>
            </a:r>
          </a:p>
          <a:p>
            <a:pPr lvl="1"/>
            <a:r>
              <a:rPr lang="en-US" altLang="zh-CN" sz="2800" dirty="0" err="1"/>
              <a:t>ETag</a:t>
            </a:r>
            <a:endParaRPr lang="en-US" altLang="zh-CN" sz="2800" dirty="0"/>
          </a:p>
          <a:p>
            <a:pPr lvl="1"/>
            <a:r>
              <a:rPr lang="en-US" altLang="zh-CN" sz="2800" dirty="0"/>
              <a:t>Last-Modified</a:t>
            </a:r>
          </a:p>
          <a:p>
            <a:pPr lvl="1"/>
            <a:r>
              <a:rPr lang="en-US" altLang="zh-CN" sz="2800" dirty="0"/>
              <a:t>If-Match/If-None-Match</a:t>
            </a:r>
          </a:p>
          <a:p>
            <a:pPr lvl="1"/>
            <a:r>
              <a:rPr lang="en-US" altLang="zh-CN" sz="2800" dirty="0"/>
              <a:t>If-Modified-Since</a:t>
            </a:r>
          </a:p>
          <a:p>
            <a:pPr lvl="1"/>
            <a:r>
              <a:rPr lang="en-US" altLang="zh-CN" sz="2800" dirty="0"/>
              <a:t>If-Unmodified-Since</a:t>
            </a:r>
          </a:p>
          <a:p>
            <a:pPr lvl="1"/>
            <a:r>
              <a:rPr lang="en-US" altLang="zh-CN" sz="2800" dirty="0"/>
              <a:t>If-Range</a:t>
            </a:r>
          </a:p>
          <a:p>
            <a:r>
              <a:rPr lang="en-US" altLang="zh-CN" sz="3200" dirty="0"/>
              <a:t>Use cases</a:t>
            </a:r>
          </a:p>
          <a:p>
            <a:pPr lvl="1"/>
            <a:r>
              <a:rPr lang="en-US" altLang="zh-CN" sz="2800" dirty="0"/>
              <a:t>Cache update</a:t>
            </a:r>
          </a:p>
          <a:p>
            <a:pPr lvl="1"/>
            <a:r>
              <a:rPr lang="en-US" altLang="zh-CN" sz="2800" dirty="0"/>
              <a:t>Partial Download</a:t>
            </a:r>
          </a:p>
          <a:p>
            <a:pPr lvl="2"/>
            <a:r>
              <a:rPr lang="en-US" altLang="zh-CN" sz="2400" dirty="0"/>
              <a:t>Accept-Range/Ranges</a:t>
            </a:r>
          </a:p>
          <a:p>
            <a:pPr lvl="1"/>
            <a:r>
              <a:rPr lang="en-US" altLang="zh-CN" sz="2800" dirty="0"/>
              <a:t>Avoid lost update</a:t>
            </a:r>
          </a:p>
          <a:p>
            <a:pPr lvl="1"/>
            <a:r>
              <a:rPr lang="en-US" altLang="zh-CN" sz="2800" dirty="0"/>
              <a:t>First upload</a:t>
            </a:r>
          </a:p>
          <a:p>
            <a:pPr lvl="2"/>
            <a:r>
              <a:rPr lang="en-US" altLang="zh-CN" sz="2400" dirty="0"/>
              <a:t>If-None-Match: *</a:t>
            </a:r>
          </a:p>
          <a:p>
            <a:endParaRPr lang="en-US" altLang="zh-C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6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0F65-E6DB-4118-A7ED-E770326E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5" y="466165"/>
            <a:ext cx="4166235" cy="1075764"/>
          </a:xfrm>
        </p:spPr>
        <p:txBody>
          <a:bodyPr>
            <a:normAutofit/>
          </a:bodyPr>
          <a:lstStyle/>
          <a:p>
            <a:r>
              <a:rPr lang="en-US" sz="5400" b="1" dirty="0"/>
              <a:t>Cache</a:t>
            </a:r>
            <a:endParaRPr 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1EAB-9F37-4A8C-87F2-70C8AC8C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5" y="1721222"/>
            <a:ext cx="4165117" cy="627529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Cache-Control</a:t>
            </a:r>
            <a:endParaRPr lang="en-US" altLang="zh-CN" sz="3200" dirty="0"/>
          </a:p>
          <a:p>
            <a:pPr lvl="1"/>
            <a:r>
              <a:rPr lang="en-US" altLang="zh-CN" sz="2800" dirty="0"/>
              <a:t>no-store/no-cache</a:t>
            </a:r>
          </a:p>
          <a:p>
            <a:pPr lvl="1"/>
            <a:r>
              <a:rPr lang="en-US" altLang="zh-CN" sz="2800" dirty="0"/>
              <a:t>private/public</a:t>
            </a:r>
          </a:p>
          <a:p>
            <a:pPr lvl="1"/>
            <a:r>
              <a:rPr lang="en-US" altLang="zh-CN" sz="2800" dirty="0"/>
              <a:t>max-age/must-revalidate</a:t>
            </a:r>
          </a:p>
          <a:p>
            <a:r>
              <a:rPr lang="en-US" altLang="zh-CN" sz="3600" dirty="0"/>
              <a:t>Pragma</a:t>
            </a:r>
          </a:p>
          <a:p>
            <a:r>
              <a:rPr lang="en-US" altLang="zh-CN" sz="3600" dirty="0"/>
              <a:t>Freshness</a:t>
            </a:r>
          </a:p>
          <a:p>
            <a:pPr lvl="1"/>
            <a:r>
              <a:rPr lang="en-US" altLang="zh-CN" sz="2800" dirty="0"/>
              <a:t>max-age</a:t>
            </a:r>
          </a:p>
          <a:p>
            <a:pPr lvl="1"/>
            <a:r>
              <a:rPr lang="en-US" altLang="zh-CN" sz="2800" dirty="0"/>
              <a:t>Expires – Date</a:t>
            </a:r>
          </a:p>
          <a:p>
            <a:pPr lvl="1"/>
            <a:r>
              <a:rPr lang="en-US" altLang="zh-CN" sz="2800" dirty="0"/>
              <a:t>Date – Last-Modified</a:t>
            </a:r>
          </a:p>
          <a:p>
            <a:r>
              <a:rPr lang="en-US" altLang="zh-CN" sz="3600" dirty="0"/>
              <a:t>Headers</a:t>
            </a:r>
          </a:p>
          <a:p>
            <a:pPr lvl="1"/>
            <a:r>
              <a:rPr lang="en-US" altLang="zh-CN" sz="2800" dirty="0"/>
              <a:t>If-None-Match</a:t>
            </a:r>
          </a:p>
          <a:p>
            <a:pPr lvl="1"/>
            <a:r>
              <a:rPr lang="en-US" altLang="zh-CN" sz="2800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42730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F026B-C732-43FA-9D60-72FB5B8D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486837"/>
            <a:ext cx="4436269" cy="857870"/>
          </a:xfrm>
        </p:spPr>
        <p:txBody>
          <a:bodyPr>
            <a:normAutofit/>
          </a:bodyPr>
          <a:lstStyle/>
          <a:p>
            <a:r>
              <a:rPr lang="en-US" sz="5400" b="1" dirty="0"/>
              <a:t>Cookie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EB33D-AA4E-41D6-BAA2-51A26051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1344707"/>
            <a:ext cx="4436269" cy="7476565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Lifetime</a:t>
            </a:r>
          </a:p>
          <a:p>
            <a:pPr lvl="1"/>
            <a:r>
              <a:rPr lang="en-US" altLang="zh-CN" sz="2800" dirty="0"/>
              <a:t>Session cookie</a:t>
            </a:r>
          </a:p>
          <a:p>
            <a:pPr lvl="1"/>
            <a:r>
              <a:rPr lang="en-US" altLang="zh-CN" sz="2800" dirty="0"/>
              <a:t>Permanent cookie</a:t>
            </a:r>
          </a:p>
          <a:p>
            <a:pPr lvl="2"/>
            <a:r>
              <a:rPr lang="en-US" altLang="zh-CN" sz="2600" dirty="0"/>
              <a:t>Expires</a:t>
            </a:r>
          </a:p>
          <a:p>
            <a:pPr lvl="2"/>
            <a:r>
              <a:rPr lang="en-US" altLang="zh-CN" sz="2600" dirty="0"/>
              <a:t>Max-Age</a:t>
            </a:r>
          </a:p>
          <a:p>
            <a:r>
              <a:rPr lang="en-US" altLang="zh-CN" sz="3600" dirty="0"/>
              <a:t>Scope</a:t>
            </a:r>
          </a:p>
          <a:p>
            <a:pPr lvl="1"/>
            <a:r>
              <a:rPr lang="en-US" altLang="zh-CN" sz="2800" dirty="0"/>
              <a:t>Domain</a:t>
            </a:r>
          </a:p>
          <a:p>
            <a:pPr lvl="1"/>
            <a:r>
              <a:rPr lang="en-US" altLang="zh-CN" sz="2800" dirty="0"/>
              <a:t>Path</a:t>
            </a:r>
          </a:p>
          <a:p>
            <a:r>
              <a:rPr lang="en-US" altLang="zh-CN" sz="3600" dirty="0"/>
              <a:t>Secure and </a:t>
            </a:r>
            <a:r>
              <a:rPr lang="en-US" altLang="zh-CN" sz="3600" dirty="0" err="1"/>
              <a:t>HttpOnly</a:t>
            </a:r>
            <a:endParaRPr lang="en-US" altLang="zh-CN" sz="3600" dirty="0"/>
          </a:p>
          <a:p>
            <a:r>
              <a:rPr lang="en-US" altLang="zh-CN" sz="3600" dirty="0" err="1"/>
              <a:t>SameSite</a:t>
            </a:r>
            <a:endParaRPr lang="en-US" altLang="zh-CN" sz="3600" dirty="0"/>
          </a:p>
          <a:p>
            <a:pPr lvl="1"/>
            <a:r>
              <a:rPr lang="en-US" altLang="zh-CN" sz="2800" dirty="0"/>
              <a:t>Strict</a:t>
            </a:r>
          </a:p>
          <a:p>
            <a:pPr lvl="1"/>
            <a:r>
              <a:rPr lang="en-US" altLang="zh-CN" sz="2800" dirty="0"/>
              <a:t>Lax</a:t>
            </a:r>
          </a:p>
          <a:p>
            <a:pPr lvl="1"/>
            <a:r>
              <a:rPr lang="en-US" altLang="zh-CN" sz="2800" dirty="0"/>
              <a:t>None</a:t>
            </a:r>
          </a:p>
          <a:p>
            <a:r>
              <a:rPr lang="en-US" altLang="zh-CN" sz="3600" dirty="0"/>
              <a:t>Prefix</a:t>
            </a:r>
          </a:p>
          <a:p>
            <a:pPr lvl="1"/>
            <a:r>
              <a:rPr lang="en-US" altLang="zh-CN" sz="2800" dirty="0"/>
              <a:t>__Host-</a:t>
            </a:r>
          </a:p>
          <a:p>
            <a:pPr lvl="1"/>
            <a:r>
              <a:rPr lang="en-US" altLang="zh-CN" sz="2800" dirty="0"/>
              <a:t>__Secure-</a:t>
            </a:r>
          </a:p>
          <a:p>
            <a:pPr lvl="1"/>
            <a:r>
              <a:rPr lang="en-US" altLang="zh-CN" sz="2800" dirty="0"/>
              <a:t>Light Shits Sail Stupid Particulars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483D-364E-4110-B4CC-56F2DF8B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3" y="812800"/>
            <a:ext cx="4166235" cy="926353"/>
          </a:xfrm>
        </p:spPr>
        <p:txBody>
          <a:bodyPr>
            <a:normAutofit/>
          </a:bodyPr>
          <a:lstStyle/>
          <a:p>
            <a:r>
              <a:rPr lang="en-US" sz="5400" b="1" dirty="0"/>
              <a:t>Compression</a:t>
            </a:r>
            <a:endParaRPr 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9E88E-A028-428F-811C-97D97129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04" y="2456329"/>
            <a:ext cx="4165117" cy="567167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Lossless</a:t>
            </a:r>
          </a:p>
          <a:p>
            <a:r>
              <a:rPr lang="en-US" altLang="zh-CN" sz="4000" dirty="0"/>
              <a:t>Lossy</a:t>
            </a:r>
          </a:p>
          <a:p>
            <a:r>
              <a:rPr lang="en-US" sz="4000" dirty="0"/>
              <a:t>End</a:t>
            </a:r>
            <a:r>
              <a:rPr lang="en-US" altLang="zh-CN" sz="4000" dirty="0"/>
              <a:t>-to-End </a:t>
            </a:r>
          </a:p>
          <a:p>
            <a:pPr lvl="1"/>
            <a:r>
              <a:rPr lang="en-US" altLang="zh-CN" sz="2400" dirty="0"/>
              <a:t>Accept-Encoding: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br</a:t>
            </a:r>
            <a:endParaRPr lang="en-US" altLang="zh-CN" sz="2400" dirty="0"/>
          </a:p>
          <a:p>
            <a:pPr lvl="1"/>
            <a:r>
              <a:rPr lang="en-US" sz="2400" dirty="0"/>
              <a:t>Content-</a:t>
            </a:r>
            <a:r>
              <a:rPr lang="en-US" altLang="zh-CN" sz="2400" dirty="0"/>
              <a:t>Encoding</a:t>
            </a:r>
          </a:p>
          <a:p>
            <a:r>
              <a:rPr lang="en-US" altLang="zh-CN" sz="4000" dirty="0"/>
              <a:t>Hop-by-Hop</a:t>
            </a:r>
          </a:p>
          <a:p>
            <a:pPr lvl="1"/>
            <a:r>
              <a:rPr lang="en-US" altLang="zh-CN" sz="2400" dirty="0"/>
              <a:t>TE: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</a:t>
            </a:r>
            <a:endParaRPr lang="en-US" altLang="zh-CN" sz="2400" dirty="0"/>
          </a:p>
          <a:p>
            <a:pPr lvl="1"/>
            <a:r>
              <a:rPr lang="en-US" altLang="zh-CN" sz="2400" dirty="0"/>
              <a:t>Transfer-Encoding: </a:t>
            </a:r>
            <a:r>
              <a:rPr lang="en-US" altLang="zh-CN" sz="2400" dirty="0" err="1"/>
              <a:t>br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228972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857</TotalTime>
  <Words>317</Words>
  <Application>Microsoft Office PowerPoint</Application>
  <PresentationFormat>全屏显示(16:9)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Corbel</vt:lpstr>
      <vt:lpstr>基础</vt:lpstr>
      <vt:lpstr>HTTP</vt:lpstr>
      <vt:lpstr>Access Control (CORS)</vt:lpstr>
      <vt:lpstr>Access Control Simple Request</vt:lpstr>
      <vt:lpstr>Access Control Response headers</vt:lpstr>
      <vt:lpstr>Authorization</vt:lpstr>
      <vt:lpstr>Conditional Request</vt:lpstr>
      <vt:lpstr>Cache</vt:lpstr>
      <vt:lpstr>Cookie</vt:lpstr>
      <vt:lpstr>Compression</vt:lpstr>
      <vt:lpstr>Content negotiate</vt:lpstr>
      <vt:lpstr>Range request</vt:lpstr>
      <vt:lpstr>Redirect</vt:lpstr>
      <vt:lpstr>Redirect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Wanghong</dc:creator>
  <cp:lastModifiedBy>Wanghong</cp:lastModifiedBy>
  <cp:revision>63</cp:revision>
  <dcterms:created xsi:type="dcterms:W3CDTF">2020-08-29T06:17:05Z</dcterms:created>
  <dcterms:modified xsi:type="dcterms:W3CDTF">2020-08-30T08:43:23Z</dcterms:modified>
</cp:coreProperties>
</file>