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6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0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9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7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8B06-28E2-4761-8CD7-89A629D82EF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86FD-8324-4B05-A3F0-AE56AB839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RS Image 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Meta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samples = 640</a:t>
            </a:r>
          </a:p>
          <a:p>
            <a:r>
              <a:rPr lang="en-US" altLang="zh-CN" dirty="0" smtClean="0"/>
              <a:t>lines   = 400</a:t>
            </a:r>
          </a:p>
          <a:p>
            <a:r>
              <a:rPr lang="en-US" altLang="zh-CN" dirty="0" smtClean="0"/>
              <a:t>bands   = 6</a:t>
            </a:r>
          </a:p>
          <a:p>
            <a:r>
              <a:rPr lang="en-US" altLang="zh-CN" dirty="0" smtClean="0"/>
              <a:t>header offset = 0</a:t>
            </a:r>
          </a:p>
          <a:p>
            <a:r>
              <a:rPr lang="en-US" altLang="zh-CN" dirty="0" smtClean="0"/>
              <a:t>file type = ENVI Standard</a:t>
            </a:r>
          </a:p>
          <a:p>
            <a:r>
              <a:rPr lang="en-US" altLang="zh-CN" dirty="0" smtClean="0"/>
              <a:t>data type = 1</a:t>
            </a:r>
          </a:p>
          <a:p>
            <a:r>
              <a:rPr lang="en-US" altLang="zh-CN" dirty="0" smtClean="0"/>
              <a:t>interleave = </a:t>
            </a:r>
            <a:r>
              <a:rPr lang="en-US" altLang="zh-CN" dirty="0" err="1" smtClean="0"/>
              <a:t>bsq</a:t>
            </a:r>
            <a:endParaRPr lang="en-US" altLang="zh-CN" dirty="0" smtClean="0"/>
          </a:p>
          <a:p>
            <a:r>
              <a:rPr lang="en-US" altLang="zh-CN" dirty="0" smtClean="0"/>
              <a:t>sensor type = Landsat TM</a:t>
            </a:r>
          </a:p>
          <a:p>
            <a:r>
              <a:rPr lang="en-US" altLang="zh-CN" dirty="0" smtClean="0"/>
              <a:t>wavelength units = Micrometers</a:t>
            </a:r>
          </a:p>
          <a:p>
            <a:r>
              <a:rPr lang="zh-CN" altLang="en-US" dirty="0" smtClean="0"/>
              <a:t>元数据是描述图像数据的数据，可以理解是图像数据文件的若干属性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6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Image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Browse image data</a:t>
            </a:r>
          </a:p>
          <a:p>
            <a:r>
              <a:rPr lang="en-US" altLang="zh-CN" dirty="0" smtClean="0"/>
              <a:t>Binary mode</a:t>
            </a:r>
          </a:p>
          <a:p>
            <a:r>
              <a:rPr lang="en-US" altLang="zh-CN" dirty="0" smtClean="0"/>
              <a:t>00000000h is address at file</a:t>
            </a:r>
          </a:p>
          <a:p>
            <a:r>
              <a:rPr lang="en-US" altLang="zh-CN" dirty="0" smtClean="0"/>
              <a:t>0A 0D </a:t>
            </a:r>
            <a:r>
              <a:rPr lang="en-US" altLang="zh-CN" dirty="0" err="1" smtClean="0"/>
              <a:t>0D</a:t>
            </a:r>
            <a:r>
              <a:rPr lang="en-US" altLang="zh-CN" dirty="0" smtClean="0"/>
              <a:t> 0A 0B … is binary code of data (pixel DN)</a:t>
            </a:r>
          </a:p>
          <a:p>
            <a:r>
              <a:rPr lang="zh-CN" altLang="en-US" dirty="0" smtClean="0"/>
              <a:t>二进制文件记录数据是按一个一个字节存放的，可以近似认为就是一个一维数组，顺序存储了大量的数据。</a:t>
            </a:r>
            <a:endParaRPr lang="en-US" altLang="zh-CN" dirty="0" smtClean="0"/>
          </a:p>
          <a:p>
            <a:r>
              <a:rPr lang="zh-CN" altLang="en-US" dirty="0" smtClean="0"/>
              <a:t>比如：如果我们知道存放的数据类型是</a:t>
            </a:r>
            <a:r>
              <a:rPr lang="en-US" altLang="zh-CN" dirty="0" smtClean="0"/>
              <a:t>unsigned char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0A</a:t>
            </a:r>
            <a:r>
              <a:rPr lang="zh-CN" altLang="en-US" dirty="0" smtClean="0"/>
              <a:t>就是数组的第一个元素的数值；若数据类型是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个字节的组合</a:t>
            </a:r>
            <a:r>
              <a:rPr lang="en-US" altLang="zh-CN" dirty="0" smtClean="0"/>
              <a:t>0A 0D </a:t>
            </a:r>
            <a:r>
              <a:rPr lang="en-US" altLang="zh-CN" dirty="0" err="1" smtClean="0"/>
              <a:t>0D</a:t>
            </a:r>
            <a:r>
              <a:rPr lang="en-US" altLang="zh-CN" dirty="0" smtClean="0"/>
              <a:t> 0A </a:t>
            </a:r>
            <a:r>
              <a:rPr lang="zh-CN" altLang="en-US" dirty="0" smtClean="0"/>
              <a:t>就是描述一个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数值，这个值就是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注意，此处是用的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进制来显示的，即</a:t>
            </a:r>
            <a:r>
              <a:rPr lang="en-US" altLang="zh-CN" dirty="0" smtClean="0"/>
              <a:t>0A = 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93" y="625475"/>
            <a:ext cx="5514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en-US" altLang="zh-CN" dirty="0" smtClean="0"/>
              <a:t> VS. Binary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644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Hdr</a:t>
            </a:r>
            <a:r>
              <a:rPr lang="en-US" altLang="zh-CN" dirty="0" smtClean="0"/>
              <a:t> is Text – ASCII</a:t>
            </a:r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 is Binary</a:t>
            </a:r>
          </a:p>
          <a:p>
            <a:r>
              <a:rPr lang="zh-CN" altLang="en-US" dirty="0" smtClean="0"/>
              <a:t>事实上，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文件没有本质的区别，从存储的角度，都是记录的二进制编码，比如：</a:t>
            </a:r>
            <a:r>
              <a:rPr lang="en-US" altLang="zh-CN" dirty="0" smtClean="0"/>
              <a:t>’E’=0x45,</a:t>
            </a:r>
            <a:r>
              <a:rPr lang="zh-CN" altLang="en-US" dirty="0" smtClean="0"/>
              <a:t>图像数据的第一个像素值</a:t>
            </a:r>
            <a:r>
              <a:rPr lang="en-US" altLang="zh-CN" dirty="0" smtClean="0"/>
              <a:t>0x0A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区别在于解析的方式不同。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码是按照行记录，一行数据以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结束，读取的时候，使用</a:t>
            </a:r>
            <a:r>
              <a:rPr lang="en-US" altLang="zh-CN" dirty="0" err="1" smtClean="0"/>
              <a:t>getline</a:t>
            </a:r>
            <a:r>
              <a:rPr lang="zh-CN" altLang="en-US" dirty="0" smtClean="0"/>
              <a:t>即可读取一行，但读取的内容中并没有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，这说明换行符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是用于间隔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文件的。</a:t>
            </a:r>
            <a:endParaRPr lang="en-US" altLang="zh-CN" dirty="0" smtClean="0"/>
          </a:p>
          <a:p>
            <a:r>
              <a:rPr lang="en-US" altLang="zh-CN" dirty="0" smtClean="0"/>
              <a:t>Binary</a:t>
            </a:r>
            <a:r>
              <a:rPr lang="zh-CN" altLang="en-US" dirty="0" smtClean="0"/>
              <a:t>文件可就没这么多限制，二进制文件就是按照地址，给定一个长度，就可以读取出其中的值，常使用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函数。如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::read(&amp;a,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(char))</a:t>
            </a:r>
            <a:r>
              <a:rPr lang="zh-CN" altLang="en-US" dirty="0" smtClean="0"/>
              <a:t>；此处是</a:t>
            </a:r>
            <a:r>
              <a:rPr lang="en-US" altLang="zh-CN" dirty="0" smtClean="0"/>
              <a:t>char a=0x0A</a:t>
            </a:r>
          </a:p>
          <a:p>
            <a:r>
              <a:rPr lang="zh-CN" altLang="en-US" dirty="0" smtClean="0"/>
              <a:t>如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::read(&amp;</a:t>
            </a:r>
            <a:r>
              <a:rPr lang="en-US" altLang="zh-CN" dirty="0" err="1" smtClean="0"/>
              <a:t>a,sizeof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));</a:t>
            </a:r>
            <a:r>
              <a:rPr lang="zh-CN" altLang="en-US" dirty="0" smtClean="0"/>
              <a:t>此处则是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0x0A0D0D0A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895" t="24511" b="22644"/>
          <a:stretch/>
        </p:blipFill>
        <p:spPr>
          <a:xfrm>
            <a:off x="6004647" y="1454727"/>
            <a:ext cx="5697682" cy="24210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41" y="3218151"/>
            <a:ext cx="5514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 Data &amp; Image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475340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Image Data</a:t>
            </a:r>
          </a:p>
          <a:p>
            <a:pPr lvl="1"/>
            <a:r>
              <a:rPr lang="zh-CN" altLang="en-US" dirty="0" smtClean="0"/>
              <a:t>记录图像数据，按照逐个像素，顺序记录数据，可以视为一维数组。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You know</a:t>
            </a:r>
            <a:r>
              <a:rPr lang="zh-CN" altLang="en-US" dirty="0"/>
              <a:t> </a:t>
            </a:r>
            <a:r>
              <a:rPr lang="en-US" altLang="zh-CN" dirty="0" smtClean="0"/>
              <a:t>image is: Arrays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How to Convert 1D Array to 2D Arrays???</a:t>
            </a:r>
          </a:p>
          <a:p>
            <a:r>
              <a:rPr lang="en-US" altLang="zh-CN" dirty="0" smtClean="0"/>
              <a:t>Meta Data</a:t>
            </a:r>
          </a:p>
          <a:p>
            <a:pPr lvl="1"/>
            <a:r>
              <a:rPr lang="en-US" altLang="zh-CN" dirty="0" smtClean="0"/>
              <a:t>Tell you bands, lines, samples and interleave type (</a:t>
            </a:r>
            <a:r>
              <a:rPr lang="en-US" altLang="zh-CN" dirty="0" err="1" smtClean="0"/>
              <a:t>bsq,bil</a:t>
            </a:r>
            <a:r>
              <a:rPr lang="en-US" altLang="zh-CN" dirty="0" smtClean="0"/>
              <a:t>, or </a:t>
            </a:r>
            <a:r>
              <a:rPr lang="en-US" altLang="zh-CN" dirty="0" err="1" smtClean="0"/>
              <a:t>bip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Do you think how to convert if you know bands, lines, samples and interleave.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23274"/>
              </p:ext>
            </p:extLst>
          </p:nvPr>
        </p:nvGraphicFramePr>
        <p:xfrm>
          <a:off x="1793009" y="21432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  <a:gridCol w="325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30182"/>
              </p:ext>
            </p:extLst>
          </p:nvPr>
        </p:nvGraphicFramePr>
        <p:xfrm>
          <a:off x="1672937" y="2870578"/>
          <a:ext cx="1381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8"/>
                <a:gridCol w="311728"/>
                <a:gridCol w="414474"/>
                <a:gridCol w="323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26409"/>
              </p:ext>
            </p:extLst>
          </p:nvPr>
        </p:nvGraphicFramePr>
        <p:xfrm>
          <a:off x="3605646" y="2870578"/>
          <a:ext cx="1381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8"/>
                <a:gridCol w="311728"/>
                <a:gridCol w="414474"/>
                <a:gridCol w="323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75179"/>
              </p:ext>
            </p:extLst>
          </p:nvPr>
        </p:nvGraphicFramePr>
        <p:xfrm>
          <a:off x="5405005" y="2852489"/>
          <a:ext cx="1381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8"/>
                <a:gridCol w="311728"/>
                <a:gridCol w="414474"/>
                <a:gridCol w="323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73718"/>
              </p:ext>
            </p:extLst>
          </p:nvPr>
        </p:nvGraphicFramePr>
        <p:xfrm>
          <a:off x="7204364" y="2852489"/>
          <a:ext cx="1381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8"/>
                <a:gridCol w="311728"/>
                <a:gridCol w="414474"/>
                <a:gridCol w="323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Image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文件记录的顺序数据，转换为多个二维数组</a:t>
            </a:r>
            <a:endParaRPr lang="en-US" altLang="zh-CN" dirty="0" smtClean="0"/>
          </a:p>
          <a:p>
            <a:r>
              <a:rPr lang="en-US" altLang="zh-CN" dirty="0" smtClean="0"/>
              <a:t>Steps</a:t>
            </a:r>
          </a:p>
          <a:p>
            <a:pPr lvl="1"/>
            <a:r>
              <a:rPr lang="en-US" altLang="zh-CN" dirty="0" smtClean="0"/>
              <a:t>Read Meta Data – </a:t>
            </a:r>
            <a:r>
              <a:rPr lang="zh-CN" altLang="en-US" dirty="0" smtClean="0"/>
              <a:t>知道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记录的图像的属性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Arrays to store Image – </a:t>
            </a:r>
            <a:r>
              <a:rPr lang="zh-CN" altLang="en-US" dirty="0" smtClean="0"/>
              <a:t>需要分配数组来存放多个图层的图像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 Image Data –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文件的内容逐个读取到前面分配的数组中</a:t>
            </a:r>
            <a:endParaRPr lang="en-US" altLang="zh-CN" dirty="0" smtClean="0"/>
          </a:p>
          <a:p>
            <a:r>
              <a:rPr lang="en-US" altLang="zh-CN" dirty="0" smtClean="0"/>
              <a:t>How to do</a:t>
            </a:r>
            <a:r>
              <a:rPr lang="zh-CN" altLang="en-US" dirty="0" smtClean="0"/>
              <a:t>？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分解流程，分别写函数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2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507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RS Image Data</vt:lpstr>
      <vt:lpstr>What is Meta Data</vt:lpstr>
      <vt:lpstr>What is Image Data</vt:lpstr>
      <vt:lpstr>ASCII VS. Binary File</vt:lpstr>
      <vt:lpstr>Meta Data &amp; Image Data</vt:lpstr>
      <vt:lpstr>Open Image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Image Data</dc:title>
  <dc:creator>wanghp119@gmail.com</dc:creator>
  <cp:lastModifiedBy>wanghp119@gmail.com</cp:lastModifiedBy>
  <cp:revision>5</cp:revision>
  <dcterms:created xsi:type="dcterms:W3CDTF">2019-01-05T12:46:54Z</dcterms:created>
  <dcterms:modified xsi:type="dcterms:W3CDTF">2019-01-05T13:38:39Z</dcterms:modified>
</cp:coreProperties>
</file>