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BF404-33D7-41F2-ADFC-0BAF6D80D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9EB8E-4759-46F9-BA68-FA931BD88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E7792-09B0-4607-95D3-C808CBB8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DBC5E-8F75-4923-8C2D-D66C505B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8CDDC-E477-4649-982A-89F27CFD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9AA0E-B1D3-4E27-9965-C6215457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D7441-BA29-4923-ADB1-1FF45A8B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1F509-0E04-4A05-9259-6EF46832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18AE4-CACB-4E95-BFB7-798F94B2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88954-9CCD-4EEE-93B9-716C2B10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47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7A3426-008D-4A9B-8063-FF33595F7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D4C05-044D-4250-907F-66E9C99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A07AA-46F5-4C74-9DFF-BC1E102E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67CB5-65A0-4ABF-B395-FFB535E3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5463C-34B6-4111-8684-703FCDA5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6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2A890-0AD3-4EFC-8301-CD8A7C13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22760-A419-4CB9-82C2-27B00023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92F73-44AA-485F-8897-A2405AA4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48642-DB87-4A20-BB59-8AD1C2E6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4570D-75F0-4148-9089-356C7D48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3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EAA98-C495-45DA-8333-4F1EA058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A8900-F7EE-4B7A-8B42-BD86DFFFB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60129-909B-4E03-8690-480EFEEC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0AEE0-CFD2-4B50-A79B-027A8B19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2A456-7D10-4600-BCB8-19D8254C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1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7EF35-3262-4CCA-A41A-4119FC2B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4D8F6-40C9-4E28-9DB3-E4456A47A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1C84F-0883-4671-AECB-1336DCD2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92877-D802-47EC-9F85-D1EB510D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2A3FD-2C73-416C-BCAF-34A6ED66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C855E-BB42-4F49-8AE6-D8C14D38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6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DFC96-7482-46F9-9C91-758A4712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638EC-CCA0-42FA-BD0C-9598699EF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448396-A6FF-4BDD-9B1A-C8FBE7047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7AC4E7-1194-4CC4-A36C-9F25904A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2BE45B-ED8A-4F8F-B382-F76D95FDA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AC3CF6-BCDB-402F-9759-E21CE9DA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BD436F-354F-464E-A767-625846A6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766F23-B335-430C-965D-7A4F9FD7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65002-C3A1-4DB1-83A5-AD54A342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E1B286-B5D6-47C2-9978-6D91BCCC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CBE649-8968-4ADC-BE17-FD802DE3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50C93-B7FE-463A-A7B9-EEED36A5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7AB9E-9DB2-4D15-9EDE-D77C24DC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80F405-A6C6-4B40-B564-5A8F8E88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0ADB8-4655-4724-9EA1-4EE7969B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273C-28A1-4A2C-8AD2-B1937BD6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CC5CD-F484-48EE-B2F3-16C4A8FD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31449-09AD-46BD-BF1C-BD9701C8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6E7FF-DADD-47CB-8062-E884E13D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FBF2A-5964-4D77-8661-3CDE8B13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56794-F1F2-4947-BB17-DCCCD832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CBCF-E3F9-488B-A8FC-594CC58C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078600-3DD0-408C-A8DA-4FB8944D1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88B35B-45FC-42F9-8B81-DE25172C4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B2907-7C24-453D-A5B5-286091C2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92555-C641-49E5-BDD7-046C1725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2F6E6-FAE7-48BE-B383-B10FACF0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5AF962-3835-44C9-9581-49CCE77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A116A-F7B8-4C7F-8840-B61F64BD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E9C75-4129-4D38-8150-9C53E96BD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6D94-1F98-4F53-8577-BD7FCC73B69C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E88C9-02D2-4D92-9C3E-30D53ABED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FCE96-BF3D-47D1-8E4D-FFCAC6DC1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3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413F35-856C-4755-9368-DAC04D3401DE}"/>
              </a:ext>
            </a:extLst>
          </p:cNvPr>
          <p:cNvSpPr/>
          <p:nvPr/>
        </p:nvSpPr>
        <p:spPr>
          <a:xfrm>
            <a:off x="2372108" y="2674319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端口接入事件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BACF19-4F3B-4EB5-9BB2-F0B8F438500A}"/>
              </a:ext>
            </a:extLst>
          </p:cNvPr>
          <p:cNvSpPr/>
          <p:nvPr/>
        </p:nvSpPr>
        <p:spPr>
          <a:xfrm>
            <a:off x="4815496" y="2386483"/>
            <a:ext cx="1284785" cy="136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端口状态位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67F993-6448-427D-BCE1-87E89B64AF4F}"/>
              </a:ext>
            </a:extLst>
          </p:cNvPr>
          <p:cNvSpPr/>
          <p:nvPr/>
        </p:nvSpPr>
        <p:spPr>
          <a:xfrm>
            <a:off x="2380463" y="3169895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端口断开事件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2B3488-C87B-462C-BCAB-017FCDA91D1C}"/>
              </a:ext>
            </a:extLst>
          </p:cNvPr>
          <p:cNvSpPr/>
          <p:nvPr/>
        </p:nvSpPr>
        <p:spPr>
          <a:xfrm>
            <a:off x="4943537" y="1266357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扫码充电事件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1152AE-22E9-43F6-87B6-40682ED88DBA}"/>
              </a:ext>
            </a:extLst>
          </p:cNvPr>
          <p:cNvSpPr/>
          <p:nvPr/>
        </p:nvSpPr>
        <p:spPr>
          <a:xfrm>
            <a:off x="7009996" y="1708274"/>
            <a:ext cx="1778753" cy="433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第一次刷卡（新卡片</a:t>
            </a:r>
            <a:r>
              <a:rPr lang="en-US" altLang="zh-CN" sz="1100" dirty="0">
                <a:solidFill>
                  <a:schemeClr val="tx1"/>
                </a:solidFill>
              </a:rPr>
              <a:t>ID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660AED2-50FF-4DBB-9E53-80705EAF317C}"/>
              </a:ext>
            </a:extLst>
          </p:cNvPr>
          <p:cNvSpPr/>
          <p:nvPr/>
        </p:nvSpPr>
        <p:spPr>
          <a:xfrm>
            <a:off x="3853207" y="2992294"/>
            <a:ext cx="597878" cy="177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7EC251-A181-4E80-B05A-1ED3D63E1B41}"/>
              </a:ext>
            </a:extLst>
          </p:cNvPr>
          <p:cNvSpPr/>
          <p:nvPr/>
        </p:nvSpPr>
        <p:spPr>
          <a:xfrm>
            <a:off x="6950222" y="1479133"/>
            <a:ext cx="1910033" cy="2689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[OK]</a:t>
            </a:r>
            <a:endParaRPr lang="zh-CN" altLang="en-US" b="1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E1CB112-407C-4991-B9FB-6782CC15B8F7}"/>
              </a:ext>
            </a:extLst>
          </p:cNvPr>
          <p:cNvSpPr txBox="1"/>
          <p:nvPr/>
        </p:nvSpPr>
        <p:spPr>
          <a:xfrm>
            <a:off x="7087870" y="1022700"/>
            <a:ext cx="177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刷卡检测任务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0A4A701-E8A4-475E-904C-0F150568D7BD}"/>
              </a:ext>
            </a:extLst>
          </p:cNvPr>
          <p:cNvSpPr txBox="1"/>
          <p:nvPr/>
        </p:nvSpPr>
        <p:spPr>
          <a:xfrm>
            <a:off x="5558620" y="1784880"/>
            <a:ext cx="128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清除端口状态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B4821CF-0BA2-42C7-890E-61BB63F48D94}"/>
              </a:ext>
            </a:extLst>
          </p:cNvPr>
          <p:cNvSpPr/>
          <p:nvPr/>
        </p:nvSpPr>
        <p:spPr>
          <a:xfrm>
            <a:off x="4746414" y="5239364"/>
            <a:ext cx="1444868" cy="247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语音播放任务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A1DB8BDD-B615-48D4-927F-229B10493D68}"/>
              </a:ext>
            </a:extLst>
          </p:cNvPr>
          <p:cNvSpPr/>
          <p:nvPr/>
        </p:nvSpPr>
        <p:spPr>
          <a:xfrm rot="5400000">
            <a:off x="5313223" y="3998562"/>
            <a:ext cx="313191" cy="162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41153178-4697-494F-9615-4CA870894974}"/>
              </a:ext>
            </a:extLst>
          </p:cNvPr>
          <p:cNvSpPr/>
          <p:nvPr/>
        </p:nvSpPr>
        <p:spPr>
          <a:xfrm rot="5400000">
            <a:off x="5170880" y="1887089"/>
            <a:ext cx="597878" cy="177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BE4682F-B533-497F-8F4D-25C1A4378D30}"/>
              </a:ext>
            </a:extLst>
          </p:cNvPr>
          <p:cNvSpPr txBox="1"/>
          <p:nvPr/>
        </p:nvSpPr>
        <p:spPr>
          <a:xfrm>
            <a:off x="3530711" y="2600052"/>
            <a:ext cx="128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标记端口状态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0530A2-CC82-4414-BB1F-559ED397A7CC}"/>
              </a:ext>
            </a:extLst>
          </p:cNvPr>
          <p:cNvSpPr txBox="1"/>
          <p:nvPr/>
        </p:nvSpPr>
        <p:spPr>
          <a:xfrm>
            <a:off x="3565148" y="3236195"/>
            <a:ext cx="128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清除端口状态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6499ADD-80E9-4B51-A23E-D5CA10DD102D}"/>
              </a:ext>
            </a:extLst>
          </p:cNvPr>
          <p:cNvSpPr/>
          <p:nvPr/>
        </p:nvSpPr>
        <p:spPr>
          <a:xfrm>
            <a:off x="7009997" y="2333374"/>
            <a:ext cx="1778753" cy="433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获取端口状态并播放语音</a:t>
            </a: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D768D2C8-DE41-460D-A72B-F520F1622136}"/>
              </a:ext>
            </a:extLst>
          </p:cNvPr>
          <p:cNvSpPr/>
          <p:nvPr/>
        </p:nvSpPr>
        <p:spPr>
          <a:xfrm>
            <a:off x="6231227" y="2562340"/>
            <a:ext cx="597878" cy="177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8032043-EE09-4166-B24A-DC3B7E52B050}"/>
              </a:ext>
            </a:extLst>
          </p:cNvPr>
          <p:cNvSpPr/>
          <p:nvPr/>
        </p:nvSpPr>
        <p:spPr>
          <a:xfrm>
            <a:off x="7009998" y="2946562"/>
            <a:ext cx="1778753" cy="433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第二次刷卡（相同卡片</a:t>
            </a:r>
            <a:r>
              <a:rPr lang="en-US" altLang="zh-CN" sz="1100" dirty="0">
                <a:solidFill>
                  <a:schemeClr val="tx1"/>
                </a:solidFill>
              </a:rPr>
              <a:t>ID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9EE51B-2148-4A8D-98F6-D2A5CEFB34C5}"/>
              </a:ext>
            </a:extLst>
          </p:cNvPr>
          <p:cNvSpPr/>
          <p:nvPr/>
        </p:nvSpPr>
        <p:spPr>
          <a:xfrm>
            <a:off x="7009996" y="3554505"/>
            <a:ext cx="1778753" cy="433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开始充电，播报余额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791A3D-0352-4994-8384-101D6565AFAE}"/>
              </a:ext>
            </a:extLst>
          </p:cNvPr>
          <p:cNvSpPr/>
          <p:nvPr/>
        </p:nvSpPr>
        <p:spPr>
          <a:xfrm>
            <a:off x="4785182" y="4366048"/>
            <a:ext cx="1383516" cy="31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播放队列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5DC34CE-FBF3-445B-952F-D1955F46DAA1}"/>
              </a:ext>
            </a:extLst>
          </p:cNvPr>
          <p:cNvSpPr/>
          <p:nvPr/>
        </p:nvSpPr>
        <p:spPr>
          <a:xfrm rot="5400000">
            <a:off x="5305231" y="4898685"/>
            <a:ext cx="327233" cy="148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8EF5A7-AC21-473C-970D-AE6851F74ADE}"/>
              </a:ext>
            </a:extLst>
          </p:cNvPr>
          <p:cNvSpPr/>
          <p:nvPr/>
        </p:nvSpPr>
        <p:spPr>
          <a:xfrm>
            <a:off x="2246786" y="2477682"/>
            <a:ext cx="1284785" cy="1162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3F112B-92E5-4920-A8E3-5C04F660AB5D}"/>
              </a:ext>
            </a:extLst>
          </p:cNvPr>
          <p:cNvSpPr txBox="1"/>
          <p:nvPr/>
        </p:nvSpPr>
        <p:spPr>
          <a:xfrm>
            <a:off x="2119970" y="2023117"/>
            <a:ext cx="177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端口检测任务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73DE25A7-3B35-4C94-B891-AD1D5852CA43}"/>
              </a:ext>
            </a:extLst>
          </p:cNvPr>
          <p:cNvSpPr/>
          <p:nvPr/>
        </p:nvSpPr>
        <p:spPr>
          <a:xfrm flipH="1">
            <a:off x="6231226" y="3537322"/>
            <a:ext cx="588051" cy="177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1056A9-42A4-4029-85B8-92F816F35C59}"/>
              </a:ext>
            </a:extLst>
          </p:cNvPr>
          <p:cNvSpPr/>
          <p:nvPr/>
        </p:nvSpPr>
        <p:spPr>
          <a:xfrm>
            <a:off x="9461343" y="1911085"/>
            <a:ext cx="514350" cy="1377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两次刷卡间隔控制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C22DB5C-6F0D-4983-AFEF-4EAFB20C618D}"/>
              </a:ext>
            </a:extLst>
          </p:cNvPr>
          <p:cNvSpPr txBox="1"/>
          <p:nvPr/>
        </p:nvSpPr>
        <p:spPr>
          <a:xfrm>
            <a:off x="9306937" y="1512005"/>
            <a:ext cx="82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zh-CN" altLang="en-US" dirty="0"/>
          </a:p>
        </p:txBody>
      </p:sp>
      <p:sp>
        <p:nvSpPr>
          <p:cNvPr id="2" name="箭头: 直角上 1">
            <a:extLst>
              <a:ext uri="{FF2B5EF4-FFF2-40B4-BE49-F238E27FC236}">
                <a16:creationId xmlns:a16="http://schemas.microsoft.com/office/drawing/2014/main" id="{2B73AE57-3476-48A9-8ACF-AC40D225DDCC}"/>
              </a:ext>
            </a:extLst>
          </p:cNvPr>
          <p:cNvSpPr/>
          <p:nvPr/>
        </p:nvSpPr>
        <p:spPr>
          <a:xfrm rot="5400000" flipV="1">
            <a:off x="7039439" y="3723255"/>
            <a:ext cx="240542" cy="1479324"/>
          </a:xfrm>
          <a:prstGeom prst="bentUpArrow">
            <a:avLst>
              <a:gd name="adj1" fmla="val 25000"/>
              <a:gd name="adj2" fmla="val 2524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A2CF22B-87D3-493C-BE02-47D9F3A06DD2}"/>
              </a:ext>
            </a:extLst>
          </p:cNvPr>
          <p:cNvSpPr/>
          <p:nvPr/>
        </p:nvSpPr>
        <p:spPr>
          <a:xfrm>
            <a:off x="9043548" y="2069550"/>
            <a:ext cx="307790" cy="1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FEDE1744-DB91-4BAA-8FB9-624777F99936}"/>
              </a:ext>
            </a:extLst>
          </p:cNvPr>
          <p:cNvSpPr/>
          <p:nvPr/>
        </p:nvSpPr>
        <p:spPr>
          <a:xfrm rot="10800000">
            <a:off x="9012575" y="2943442"/>
            <a:ext cx="307790" cy="1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5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72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 hu</dc:creator>
  <cp:lastModifiedBy>hu kang</cp:lastModifiedBy>
  <cp:revision>18</cp:revision>
  <dcterms:created xsi:type="dcterms:W3CDTF">2018-03-27T02:13:41Z</dcterms:created>
  <dcterms:modified xsi:type="dcterms:W3CDTF">2018-04-23T03:28:31Z</dcterms:modified>
</cp:coreProperties>
</file>