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BF404-33D7-41F2-ADFC-0BAF6D80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9EB8E-4759-46F9-BA68-FA931BD8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E7792-09B0-4607-95D3-C808CBB8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DBC5E-8F75-4923-8C2D-D66C505B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8CDDC-E477-4649-982A-89F27CFD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9AA0E-B1D3-4E27-9965-C621545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D7441-BA29-4923-ADB1-1FF45A8B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1F509-0E04-4A05-9259-6EF46832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18AE4-CACB-4E95-BFB7-798F94B2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88954-9CCD-4EEE-93B9-716C2B10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7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7A3426-008D-4A9B-8063-FF33595F7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D4C05-044D-4250-907F-66E9C99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A07AA-46F5-4C74-9DFF-BC1E102E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67CB5-65A0-4ABF-B395-FFB535E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5463C-34B6-4111-8684-703FCDA5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A890-0AD3-4EFC-8301-CD8A7C13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22760-A419-4CB9-82C2-27B00023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92F73-44AA-485F-8897-A2405AA4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48642-DB87-4A20-BB59-8AD1C2E6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4570D-75F0-4148-9089-356C7D48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EAA98-C495-45DA-8333-4F1EA058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A8900-F7EE-4B7A-8B42-BD86DFFF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60129-909B-4E03-8690-480EFEEC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0AEE0-CFD2-4B50-A79B-027A8B19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2A456-7D10-4600-BCB8-19D8254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1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7EF35-3262-4CCA-A41A-4119FC2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4D8F6-40C9-4E28-9DB3-E4456A47A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1C84F-0883-4671-AECB-1336DCD2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92877-D802-47EC-9F85-D1EB510D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2A3FD-2C73-416C-BCAF-34A6ED66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C855E-BB42-4F49-8AE6-D8C14D38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DFC96-7482-46F9-9C91-758A4712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638EC-CCA0-42FA-BD0C-9598699E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48396-A6FF-4BDD-9B1A-C8FBE704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7AC4E7-1194-4CC4-A36C-9F25904A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BE45B-ED8A-4F8F-B382-F76D95FDA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AC3CF6-BCDB-402F-9759-E21CE9DA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D436F-354F-464E-A767-625846A6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766F23-B335-430C-965D-7A4F9FD7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65002-C3A1-4DB1-83A5-AD54A342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1B286-B5D6-47C2-9978-6D91BCCC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CBE649-8968-4ADC-BE17-FD802DE3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50C93-B7FE-463A-A7B9-EEED36A5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7AB9E-9DB2-4D15-9EDE-D77C24DC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0F405-A6C6-4B40-B564-5A8F8E88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0ADB8-4655-4724-9EA1-4EE7969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273C-28A1-4A2C-8AD2-B1937BD6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CC5CD-F484-48EE-B2F3-16C4A8FD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31449-09AD-46BD-BF1C-BD9701C8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6E7FF-DADD-47CB-8062-E884E13D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FBF2A-5964-4D77-8661-3CDE8B13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56794-F1F2-4947-BB17-DCCCD832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CBCF-E3F9-488B-A8FC-594CC58C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078600-3DD0-408C-A8DA-4FB8944D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8B35B-45FC-42F9-8B81-DE25172C4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B2907-7C24-453D-A5B5-286091C2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92555-C641-49E5-BDD7-046C1725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2F6E6-FAE7-48BE-B383-B10FACF0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AF962-3835-44C9-9581-49CCE77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A116A-F7B8-4C7F-8840-B61F64BD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E9C75-4129-4D38-8150-9C53E96B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6D94-1F98-4F53-8577-BD7FCC73B69C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E88C9-02D2-4D92-9C3E-30D53ABE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FCE96-BF3D-47D1-8E4D-FFCAC6DC1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FE50-D9F2-4E4E-8A48-5E1E2C1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3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413F35-856C-4755-9368-DAC04D3401DE}"/>
              </a:ext>
            </a:extLst>
          </p:cNvPr>
          <p:cNvSpPr/>
          <p:nvPr/>
        </p:nvSpPr>
        <p:spPr>
          <a:xfrm>
            <a:off x="1354016" y="4000498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串口接收中断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ACF19-4F3B-4EB5-9BB2-F0B8F438500A}"/>
              </a:ext>
            </a:extLst>
          </p:cNvPr>
          <p:cNvSpPr/>
          <p:nvPr/>
        </p:nvSpPr>
        <p:spPr>
          <a:xfrm>
            <a:off x="2790093" y="4000498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命令解析任务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441FA0-52F7-4CC9-80C4-C549C5188D58}"/>
              </a:ext>
            </a:extLst>
          </p:cNvPr>
          <p:cNvSpPr/>
          <p:nvPr/>
        </p:nvSpPr>
        <p:spPr>
          <a:xfrm>
            <a:off x="5334001" y="4000497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参数修改任务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8CE00F-5B61-4E80-928B-AF125E0562FB}"/>
              </a:ext>
            </a:extLst>
          </p:cNvPr>
          <p:cNvSpPr/>
          <p:nvPr/>
        </p:nvSpPr>
        <p:spPr>
          <a:xfrm>
            <a:off x="5334001" y="4741983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解绑任务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67F993-6448-427D-BCE1-87E89B64AF4F}"/>
              </a:ext>
            </a:extLst>
          </p:cNvPr>
          <p:cNvSpPr/>
          <p:nvPr/>
        </p:nvSpPr>
        <p:spPr>
          <a:xfrm>
            <a:off x="5334001" y="5483469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激活任务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C72CA3-E60D-47AF-AE21-E269E61FDAF6}"/>
              </a:ext>
            </a:extLst>
          </p:cNvPr>
          <p:cNvSpPr/>
          <p:nvPr/>
        </p:nvSpPr>
        <p:spPr>
          <a:xfrm>
            <a:off x="5334000" y="3259011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更新任务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2B3488-C87B-462C-BCAB-017FCDA91D1C}"/>
              </a:ext>
            </a:extLst>
          </p:cNvPr>
          <p:cNvSpPr/>
          <p:nvPr/>
        </p:nvSpPr>
        <p:spPr>
          <a:xfrm>
            <a:off x="5334000" y="2517525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充电任务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D5757A-9F40-4A87-92D0-512E844200E9}"/>
              </a:ext>
            </a:extLst>
          </p:cNvPr>
          <p:cNvSpPr/>
          <p:nvPr/>
        </p:nvSpPr>
        <p:spPr>
          <a:xfrm>
            <a:off x="8153400" y="4000497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回复命令封装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F05598-A8C8-4058-9170-9F32F79CCDE1}"/>
              </a:ext>
            </a:extLst>
          </p:cNvPr>
          <p:cNvSpPr/>
          <p:nvPr/>
        </p:nvSpPr>
        <p:spPr>
          <a:xfrm>
            <a:off x="9589477" y="4000497"/>
            <a:ext cx="1028699" cy="298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串口发送任务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16FD4-05BF-43FB-A8E5-6DCCC42A4B04}"/>
              </a:ext>
            </a:extLst>
          </p:cNvPr>
          <p:cNvSpPr/>
          <p:nvPr/>
        </p:nvSpPr>
        <p:spPr>
          <a:xfrm>
            <a:off x="8153400" y="2558564"/>
            <a:ext cx="1028699" cy="460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信号强度上报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FEC6EA-ADB9-4200-A3B2-53F7ACEF0809}"/>
              </a:ext>
            </a:extLst>
          </p:cNvPr>
          <p:cNvSpPr/>
          <p:nvPr/>
        </p:nvSpPr>
        <p:spPr>
          <a:xfrm>
            <a:off x="9589477" y="2558564"/>
            <a:ext cx="1028699" cy="460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网络状态查询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网络重连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1152AE-22E9-43F6-87B6-40682ED88DBA}"/>
              </a:ext>
            </a:extLst>
          </p:cNvPr>
          <p:cNvSpPr/>
          <p:nvPr/>
        </p:nvSpPr>
        <p:spPr>
          <a:xfrm>
            <a:off x="8153400" y="1837598"/>
            <a:ext cx="1028699" cy="503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端口插入识别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语音播报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74DBA6-EE1B-46EF-B697-BFC7AA1D4CA2}"/>
              </a:ext>
            </a:extLst>
          </p:cNvPr>
          <p:cNvSpPr/>
          <p:nvPr/>
        </p:nvSpPr>
        <p:spPr>
          <a:xfrm>
            <a:off x="9589477" y="1837598"/>
            <a:ext cx="1028699" cy="503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充电状态检测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异常报警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C64795-79C8-4AF9-94A8-C44E9C8EFD52}"/>
              </a:ext>
            </a:extLst>
          </p:cNvPr>
          <p:cNvSpPr/>
          <p:nvPr/>
        </p:nvSpPr>
        <p:spPr>
          <a:xfrm>
            <a:off x="2409464" y="2197467"/>
            <a:ext cx="1028699" cy="44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设备参数更新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设备联网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A9D211B-4797-418B-B0EB-5C33FAED8714}"/>
              </a:ext>
            </a:extLst>
          </p:cNvPr>
          <p:cNvSpPr/>
          <p:nvPr/>
        </p:nvSpPr>
        <p:spPr>
          <a:xfrm>
            <a:off x="2488223" y="4121835"/>
            <a:ext cx="18463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9B9552ED-912D-4AB0-B70C-DE377C1AF926}"/>
              </a:ext>
            </a:extLst>
          </p:cNvPr>
          <p:cNvSpPr/>
          <p:nvPr/>
        </p:nvSpPr>
        <p:spPr>
          <a:xfrm>
            <a:off x="4164623" y="4033034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660AED2-50FF-4DBB-9E53-80705EAF317C}"/>
              </a:ext>
            </a:extLst>
          </p:cNvPr>
          <p:cNvSpPr/>
          <p:nvPr/>
        </p:nvSpPr>
        <p:spPr>
          <a:xfrm>
            <a:off x="6997210" y="4033034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DE0E37D7-1182-4744-BE7C-210ED495613F}"/>
              </a:ext>
            </a:extLst>
          </p:cNvPr>
          <p:cNvSpPr/>
          <p:nvPr/>
        </p:nvSpPr>
        <p:spPr>
          <a:xfrm>
            <a:off x="9293468" y="4135899"/>
            <a:ext cx="18463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0DDBBC39-C10C-425B-B038-BE3FE59CC79B}"/>
              </a:ext>
            </a:extLst>
          </p:cNvPr>
          <p:cNvSpPr/>
          <p:nvPr/>
        </p:nvSpPr>
        <p:spPr>
          <a:xfrm>
            <a:off x="8537331" y="3285388"/>
            <a:ext cx="202223" cy="545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DA98E8-E94D-4A56-959E-B8444E4262CD}"/>
              </a:ext>
            </a:extLst>
          </p:cNvPr>
          <p:cNvSpPr/>
          <p:nvPr/>
        </p:nvSpPr>
        <p:spPr>
          <a:xfrm>
            <a:off x="5086350" y="1978269"/>
            <a:ext cx="1444868" cy="4218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7EC251-A181-4E80-B05A-1ED3D63E1B41}"/>
              </a:ext>
            </a:extLst>
          </p:cNvPr>
          <p:cNvSpPr/>
          <p:nvPr/>
        </p:nvSpPr>
        <p:spPr>
          <a:xfrm>
            <a:off x="7948244" y="1631264"/>
            <a:ext cx="2875086" cy="156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直角上 28">
            <a:extLst>
              <a:ext uri="{FF2B5EF4-FFF2-40B4-BE49-F238E27FC236}">
                <a16:creationId xmlns:a16="http://schemas.microsoft.com/office/drawing/2014/main" id="{3EB892C2-5930-4A6C-918A-AFEC9A560682}"/>
              </a:ext>
            </a:extLst>
          </p:cNvPr>
          <p:cNvSpPr/>
          <p:nvPr/>
        </p:nvSpPr>
        <p:spPr>
          <a:xfrm>
            <a:off x="9786938" y="4392928"/>
            <a:ext cx="430090" cy="2269810"/>
          </a:xfrm>
          <a:prstGeom prst="bentUpArrow">
            <a:avLst>
              <a:gd name="adj1" fmla="val 20880"/>
              <a:gd name="adj2" fmla="val 25000"/>
              <a:gd name="adj3" fmla="val 29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直角上 29">
            <a:extLst>
              <a:ext uri="{FF2B5EF4-FFF2-40B4-BE49-F238E27FC236}">
                <a16:creationId xmlns:a16="http://schemas.microsoft.com/office/drawing/2014/main" id="{0564DBA8-22A6-42A7-ADC6-9AF07953AA4F}"/>
              </a:ext>
            </a:extLst>
          </p:cNvPr>
          <p:cNvSpPr/>
          <p:nvPr/>
        </p:nvSpPr>
        <p:spPr>
          <a:xfrm flipH="1">
            <a:off x="1813045" y="4392928"/>
            <a:ext cx="430089" cy="2269810"/>
          </a:xfrm>
          <a:prstGeom prst="bentUpArrow">
            <a:avLst>
              <a:gd name="adj1" fmla="val 20880"/>
              <a:gd name="adj2" fmla="val 25000"/>
              <a:gd name="adj3" fmla="val 29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BF12B9-511B-458D-A40D-8B8EB04A692F}"/>
              </a:ext>
            </a:extLst>
          </p:cNvPr>
          <p:cNvSpPr/>
          <p:nvPr/>
        </p:nvSpPr>
        <p:spPr>
          <a:xfrm>
            <a:off x="2243134" y="6567853"/>
            <a:ext cx="7543804" cy="9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3B355C-2A69-491A-A932-135262941619}"/>
              </a:ext>
            </a:extLst>
          </p:cNvPr>
          <p:cNvSpPr txBox="1"/>
          <p:nvPr/>
        </p:nvSpPr>
        <p:spPr>
          <a:xfrm>
            <a:off x="8958628" y="117117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E1CB112-407C-4991-B9FB-6782CC15B8F7}"/>
              </a:ext>
            </a:extLst>
          </p:cNvPr>
          <p:cNvSpPr txBox="1"/>
          <p:nvPr/>
        </p:nvSpPr>
        <p:spPr>
          <a:xfrm>
            <a:off x="5408001" y="1493407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5FFA79-8805-449F-9607-17A10718A2E1}"/>
              </a:ext>
            </a:extLst>
          </p:cNvPr>
          <p:cNvSpPr txBox="1"/>
          <p:nvPr/>
        </p:nvSpPr>
        <p:spPr>
          <a:xfrm>
            <a:off x="2497749" y="1653122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F03A15-AB2B-4117-B8E8-092148701AC1}"/>
              </a:ext>
            </a:extLst>
          </p:cNvPr>
          <p:cNvSpPr txBox="1"/>
          <p:nvPr/>
        </p:nvSpPr>
        <p:spPr>
          <a:xfrm>
            <a:off x="2924904" y="439292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C2F8E2-203E-4E58-BB5A-8C34C98ADDF3}"/>
              </a:ext>
            </a:extLst>
          </p:cNvPr>
          <p:cNvSpPr txBox="1"/>
          <p:nvPr/>
        </p:nvSpPr>
        <p:spPr>
          <a:xfrm>
            <a:off x="9045453" y="447843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30B1F0D-C259-44A3-9880-D72DF231D0EC}"/>
              </a:ext>
            </a:extLst>
          </p:cNvPr>
          <p:cNvSpPr txBox="1"/>
          <p:nvPr/>
        </p:nvSpPr>
        <p:spPr>
          <a:xfrm>
            <a:off x="7136057" y="6196822"/>
            <a:ext cx="1909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信号量发送结果确认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995E95D-3ABE-4987-8A0F-5D8CDFF0A45A}"/>
              </a:ext>
            </a:extLst>
          </p:cNvPr>
          <p:cNvSpPr txBox="1"/>
          <p:nvPr/>
        </p:nvSpPr>
        <p:spPr>
          <a:xfrm>
            <a:off x="2292593" y="3589949"/>
            <a:ext cx="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队列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2AAB616-3EED-4431-A19D-17C1F9824585}"/>
              </a:ext>
            </a:extLst>
          </p:cNvPr>
          <p:cNvSpPr txBox="1"/>
          <p:nvPr/>
        </p:nvSpPr>
        <p:spPr>
          <a:xfrm>
            <a:off x="4147406" y="3595567"/>
            <a:ext cx="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队列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A4A701-E8A4-475E-904C-0F150568D7BD}"/>
              </a:ext>
            </a:extLst>
          </p:cNvPr>
          <p:cNvSpPr txBox="1"/>
          <p:nvPr/>
        </p:nvSpPr>
        <p:spPr>
          <a:xfrm>
            <a:off x="9154627" y="3561841"/>
            <a:ext cx="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队列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0548206-5609-4F69-A621-EB029D98A278}"/>
              </a:ext>
            </a:extLst>
          </p:cNvPr>
          <p:cNvSpPr txBox="1"/>
          <p:nvPr/>
        </p:nvSpPr>
        <p:spPr>
          <a:xfrm>
            <a:off x="7979573" y="3288587"/>
            <a:ext cx="6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队列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11921453-1ED0-4D19-AF2A-A434A6C204F1}"/>
              </a:ext>
            </a:extLst>
          </p:cNvPr>
          <p:cNvSpPr/>
          <p:nvPr/>
        </p:nvSpPr>
        <p:spPr>
          <a:xfrm>
            <a:off x="3921007" y="2341422"/>
            <a:ext cx="597878" cy="17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B78CB8-9D99-4589-80C0-9E831A0F82BD}"/>
              </a:ext>
            </a:extLst>
          </p:cNvPr>
          <p:cNvSpPr txBox="1"/>
          <p:nvPr/>
        </p:nvSpPr>
        <p:spPr>
          <a:xfrm>
            <a:off x="3763848" y="2041016"/>
            <a:ext cx="92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任务通知</a:t>
            </a:r>
          </a:p>
        </p:txBody>
      </p:sp>
    </p:spTree>
    <p:extLst>
      <p:ext uri="{BB962C8B-B14F-4D97-AF65-F5344CB8AC3E}">
        <p14:creationId xmlns:p14="http://schemas.microsoft.com/office/powerpoint/2010/main" val="38980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 hu</dc:creator>
  <cp:lastModifiedBy>kang hu</cp:lastModifiedBy>
  <cp:revision>6</cp:revision>
  <dcterms:created xsi:type="dcterms:W3CDTF">2018-03-27T02:13:41Z</dcterms:created>
  <dcterms:modified xsi:type="dcterms:W3CDTF">2018-03-27T02:55:51Z</dcterms:modified>
</cp:coreProperties>
</file>