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10FF-0BA7-4949-921A-D7825068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655C69-2DC9-41B8-B96C-D2F36D57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A9118-0FF7-4AB5-A02D-305149D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333E2-2233-418F-84C7-42DA4B33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47EC2-3916-469B-B8B0-16E6E80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223B-1C94-4FC6-937F-25519C83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6EDAF-39D0-47AA-B5BC-6DC76E6BB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98512-6EB4-49DE-A7E9-9B126E8A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57952-FF90-4F0D-A55E-D92CDCD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948EC-434E-4356-AF20-AECC101E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8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D11448-4EC5-45E0-B03A-FE995B2C2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0D088-8782-4FF1-B6B8-BEE2BE02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C17E2-3E0C-4924-BBBC-B19B81E8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F8BE5-ADE9-4F3E-BB48-1CB3FCB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2CA0-CE51-4291-B14E-1385264F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7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C3AA2-3911-4DC3-A377-FED4635D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A0000-DC1D-4EDA-ACCA-958A5F9A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B6F84-BF1E-44EE-B7B9-AB38B710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C8C69-0A0B-467B-B350-6291FF1C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1D91C-6B5F-4637-AAED-79AF497D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2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1B626-3243-457C-A3DB-766726EE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D0A60-71BA-4D80-A964-58F3DC6A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FE18D-F99D-49FC-9901-D0CB0380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2C874-6F0E-4E74-A741-90CDB45A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9E75F-7908-4C2B-940C-9AEDEE36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B8B2-17D1-4B2D-90ED-7BEBA30D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AA18-971B-40FC-B8B9-C47C8DBD2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E3152-1E84-4F8B-9B1B-2CA551E3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1B4EC-E979-4576-AF9B-6F77930B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1A762-6799-47CF-B1B9-94B3342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03CFB-5602-4FA8-BB1C-55E9B668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3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6837-FEF3-48AC-B92C-E73C835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EFCCC-2F31-43BB-AECD-E3336558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36BF9-2B34-4480-99E6-1876B7BF2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E3A930-9021-4350-B9BC-5CA4C10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A6A218-98A1-4F55-954B-C5550AED5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ABA5F-767C-4D6C-9741-37849DF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9DECFC-BA05-43FC-84D0-FD4BDE69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FC1972-7F1E-49FF-87FF-1C4E510F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C173C-A00F-4048-A060-D2D56D3E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A52418-E515-4941-AC93-5DA45773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C058C-2564-40C6-AB8A-9DA1D278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C0E75-63BA-4E63-AE3F-B7AA8A7D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1D731-64E3-4419-B60B-66ADF749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CDDDD-CDEC-4BCB-B20D-3D359B68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67561-EA98-40F4-83A8-4E837E8D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3D28-8FFA-4DC2-BD6E-9FB08ABC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3ABB6-8B65-4BD9-AC7E-1B8DD153F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A7B93-45C6-481A-B484-BF8F5CCE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B8D61-B8C1-457D-A193-1046762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6EC06-742E-44CA-8E34-D64EE12E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3B088-CF69-494D-8277-9F68B0F1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D2EB-74CD-4BD0-A46E-C01B3C13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91D63-46FC-422A-9F6B-8A143F15B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FBAE9-A780-4DF0-8D8B-D1BAFBBE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8C321-6F3A-40B1-B696-499FDC4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E5779-5131-4A50-8613-6576FD97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048CA-D10E-462B-9C9B-877AD093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6652C7-7BF8-4257-8E7C-BE3735A1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8546D-5732-4834-A3D0-624CFCE0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70C6C-8783-4DB1-A0E4-936D7BB6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3792-3E8D-41E0-BBE1-84EBA74B0FC2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D2D04-92B8-4D5B-9525-05387A3A9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3B5D1-55FA-4D46-A704-1F4963703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9A54-8D46-48A1-B37B-DAD71F363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4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3E267B2-0A32-4F5D-835F-8F3D1E5E8342}"/>
              </a:ext>
            </a:extLst>
          </p:cNvPr>
          <p:cNvGrpSpPr/>
          <p:nvPr/>
        </p:nvGrpSpPr>
        <p:grpSpPr>
          <a:xfrm>
            <a:off x="1968260" y="883920"/>
            <a:ext cx="7658043" cy="2545080"/>
            <a:chOff x="1968260" y="883920"/>
            <a:chExt cx="7658043" cy="25450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5ABD97B-908A-4A35-97D5-1D239D442B3D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207" y="883920"/>
              <a:ext cx="3306445" cy="2545080"/>
            </a:xfrm>
            <a:prstGeom prst="rect">
              <a:avLst/>
            </a:prstGeom>
            <a:noFill/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89475C-225D-4C15-A01F-6027BCD0102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1386" y="883920"/>
              <a:ext cx="3444917" cy="2545080"/>
            </a:xfrm>
            <a:prstGeom prst="rect">
              <a:avLst/>
            </a:prstGeom>
            <a:noFill/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4869967-5791-46BE-9B01-10C665B6CEAC}"/>
                </a:ext>
              </a:extLst>
            </p:cNvPr>
            <p:cNvSpPr txBox="1"/>
            <p:nvPr/>
          </p:nvSpPr>
          <p:spPr>
            <a:xfrm>
              <a:off x="1968260" y="883920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AD69FDA-74E1-4CDA-8832-3BBEF20809F3}"/>
                </a:ext>
              </a:extLst>
            </p:cNvPr>
            <p:cNvSpPr txBox="1"/>
            <p:nvPr/>
          </p:nvSpPr>
          <p:spPr>
            <a:xfrm>
              <a:off x="5746652" y="883920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B7864F8-8A46-4451-9AB0-7CD30F7843AC}"/>
              </a:ext>
            </a:extLst>
          </p:cNvPr>
          <p:cNvSpPr txBox="1"/>
          <p:nvPr/>
        </p:nvSpPr>
        <p:spPr>
          <a:xfrm>
            <a:off x="2033278" y="3604779"/>
            <a:ext cx="7593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Decoding the spatial distribution of the Cold-Cathode Flat-Panel X-ray Source (FPXS) by using coded aperture imaging (CAI)</a:t>
            </a:r>
          </a:p>
        </p:txBody>
      </p:sp>
    </p:spTree>
    <p:extLst>
      <p:ext uri="{BB962C8B-B14F-4D97-AF65-F5344CB8AC3E}">
        <p14:creationId xmlns:p14="http://schemas.microsoft.com/office/powerpoint/2010/main" val="2887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923F6AE-2ABF-40AE-977F-8070EF56FF7E}"/>
              </a:ext>
            </a:extLst>
          </p:cNvPr>
          <p:cNvGrpSpPr/>
          <p:nvPr/>
        </p:nvGrpSpPr>
        <p:grpSpPr>
          <a:xfrm>
            <a:off x="1815051" y="1585027"/>
            <a:ext cx="7204096" cy="1980000"/>
            <a:chOff x="1815051" y="1585027"/>
            <a:chExt cx="7204096" cy="198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1E3407C-BA5F-4ACA-8820-5CE8414B4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84" y="1720917"/>
              <a:ext cx="3516578" cy="1708220"/>
            </a:xfrm>
            <a:prstGeom prst="rect">
              <a:avLst/>
            </a:prstGeom>
          </p:spPr>
        </p:pic>
        <p:pic>
          <p:nvPicPr>
            <p:cNvPr id="5" name="图片 11">
              <a:extLst>
                <a:ext uri="{FF2B5EF4-FFF2-40B4-BE49-F238E27FC236}">
                  <a16:creationId xmlns:a16="http://schemas.microsoft.com/office/drawing/2014/main" id="{4273DA42-B0B5-467A-8FCF-F178DA3A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6033" y="1585027"/>
              <a:ext cx="3223114" cy="1980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24C8E55-C84D-4AB4-B658-B0E00D888C78}"/>
                </a:ext>
              </a:extLst>
            </p:cNvPr>
            <p:cNvSpPr txBox="1"/>
            <p:nvPr/>
          </p:nvSpPr>
          <p:spPr>
            <a:xfrm>
              <a:off x="1815051" y="1647245"/>
              <a:ext cx="434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3895976-25BC-40B4-954F-A7874B4727F7}"/>
                </a:ext>
              </a:extLst>
            </p:cNvPr>
            <p:cNvSpPr txBox="1"/>
            <p:nvPr/>
          </p:nvSpPr>
          <p:spPr>
            <a:xfrm>
              <a:off x="5593443" y="1647245"/>
              <a:ext cx="452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8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Wangjiang WU</dc:creator>
  <cp:lastModifiedBy>Wangjiang WU</cp:lastModifiedBy>
  <cp:revision>22</cp:revision>
  <dcterms:created xsi:type="dcterms:W3CDTF">2025-04-27T03:57:36Z</dcterms:created>
  <dcterms:modified xsi:type="dcterms:W3CDTF">2025-04-28T02:37:26Z</dcterms:modified>
</cp:coreProperties>
</file>