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954" y="78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D0132-AC0D-4840-8714-6B2819793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3D93F9-6352-4815-A0D7-F5A5679C8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727CC-1D0D-4D3D-887A-33714AF5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033C-4F45-4430-A816-71F22CC62AD8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C398F0-786C-4C60-9008-1077A2F0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46347E-C19A-4A22-8963-5BE5EE2F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6B2D-FFCD-4F39-B80E-C4F6F78CD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81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3F340-E43A-42D6-AE9B-431770C3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7B24AD-8B03-4D7E-B1B0-0A088F72A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5C1AEC-2B9D-4A20-9F92-AC8CAC93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033C-4F45-4430-A816-71F22CC62AD8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ED4761-3D50-42C1-B633-4268C77D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99572-A6BD-440B-A2C8-DBCAA0BD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6B2D-FFCD-4F39-B80E-C4F6F78CD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30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469091-CF75-4B61-9876-AAE8E7B6C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735A64-CEB8-48AF-ACB2-0B416E1D2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005844-773B-43E8-B25F-7D6B8E76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033C-4F45-4430-A816-71F22CC62AD8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9E5A7-25AF-4FD7-8A9F-094D9A17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F074A-EAEF-4357-9526-6B192425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6B2D-FFCD-4F39-B80E-C4F6F78CD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04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A3171-55D4-4077-95C4-2C73904B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9C854-E719-459D-811F-5C012C8E6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EFF7EA-4567-4A17-BE48-00671879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033C-4F45-4430-A816-71F22CC62AD8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E99E1B-94DE-45DE-8EE4-F1FE2C26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CED48-1746-4D14-AA89-A9A613EF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6B2D-FFCD-4F39-B80E-C4F6F78CD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62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EB696-11A2-4967-B0E1-281FE8CE7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E31012-55A8-405F-A5B0-BB9314827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843B21-F7F2-42FF-B89F-1E376F14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033C-4F45-4430-A816-71F22CC62AD8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041155-0986-4A81-AD5A-E57B6394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ED38A8-3201-472C-818C-FA520BBD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6B2D-FFCD-4F39-B80E-C4F6F78CD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85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02C06-1753-4F42-AEBC-DA558C09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F04F45-5A7F-46AA-A5E1-923D1C655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F6B634-2FB8-417D-B134-A3F9E7343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27A75A-D636-44B6-B382-880DE6B4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033C-4F45-4430-A816-71F22CC62AD8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853A5B-8F7B-459C-8144-C0194000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055770-FE15-4557-A4EB-2C3F3DF5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6B2D-FFCD-4F39-B80E-C4F6F78CD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95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9882C-1BF0-46AE-9159-2CDB8BEB3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F74965-2669-4754-A119-B241B10CC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25D8B0-898C-4DF7-9E12-703750B6E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33EA73-70DF-4DED-9F47-B15B4EC29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213C4C-F4CE-49B3-A8C7-E9E4E0B93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AB05DD-1890-4240-BCB3-2A49F55E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033C-4F45-4430-A816-71F22CC62AD8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748CDD-0724-4035-81AE-CBADD12A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1E91A3-B02A-4D46-8C82-39173E0D9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6B2D-FFCD-4F39-B80E-C4F6F78CD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12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9B1B3-B2C6-4543-9AAF-573497CD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EB644-DF1A-4E01-8624-21D3A3112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033C-4F45-4430-A816-71F22CC62AD8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D886C4-12EC-4E87-AC90-65737330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3021F5-518D-4B29-8E24-BFE7EE0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6B2D-FFCD-4F39-B80E-C4F6F78CD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80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865309-0AB4-4842-9F1E-B09080F9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033C-4F45-4430-A816-71F22CC62AD8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AE9432-B674-44E4-8B7B-C4CE068B8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7741D5-58B3-453D-813E-AFF3D295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6B2D-FFCD-4F39-B80E-C4F6F78CD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42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BBE19-8780-49EF-91C9-721E3AF54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65ADB-0DE9-464B-B736-3B9439E2A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33B1C7-3F69-4CC9-B494-839E97287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BD3C66-90C1-42E6-BD98-9048E172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033C-4F45-4430-A816-71F22CC62AD8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9EBE18-D535-41CB-A49F-04EEAFA7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9E6AD7-EFC7-4E98-AEEC-85596AF2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6B2D-FFCD-4F39-B80E-C4F6F78CD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48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71E56-D2BB-4179-8C30-7265FC65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D70726-6600-4967-B9D2-E13D754D3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BDED73-62DE-4B0F-82E1-51EC6CB3B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B527E1-AE22-43E2-9BDF-ABA61B1FF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033C-4F45-4430-A816-71F22CC62AD8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F4968D-DDE1-46B9-B414-73C72DAA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2AEC74-92E9-4C3B-BD4E-1F06CF8E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6B2D-FFCD-4F39-B80E-C4F6F78CD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33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C33BF4-79F8-4455-96B1-43FE8E567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09B274-B7DA-4EEC-BBE4-921091907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D8A0DB-859B-4DAF-9AAF-EF580F21D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E033C-4F45-4430-A816-71F22CC62AD8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EAD8C0-515E-4B73-A6DC-506E2BE4B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CAD5D-6507-4B12-A43A-F6728B4D0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96B2D-FFCD-4F39-B80E-C4F6F78CD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1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EF3AA8D-EBCC-4F06-8326-6DC80C69CCC9}"/>
              </a:ext>
            </a:extLst>
          </p:cNvPr>
          <p:cNvSpPr/>
          <p:nvPr/>
        </p:nvSpPr>
        <p:spPr>
          <a:xfrm>
            <a:off x="3696929" y="840967"/>
            <a:ext cx="1639527" cy="570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航迹预测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E4F4CC-7518-4841-B586-C1904A8120A7}"/>
              </a:ext>
            </a:extLst>
          </p:cNvPr>
          <p:cNvSpPr/>
          <p:nvPr/>
        </p:nvSpPr>
        <p:spPr>
          <a:xfrm>
            <a:off x="3696929" y="1933268"/>
            <a:ext cx="1639527" cy="570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冲突解脱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48D3471-BA5B-442D-B328-E4FE765CD8F4}"/>
              </a:ext>
            </a:extLst>
          </p:cNvPr>
          <p:cNvSpPr/>
          <p:nvPr/>
        </p:nvSpPr>
        <p:spPr>
          <a:xfrm>
            <a:off x="3736578" y="3392742"/>
            <a:ext cx="1927124" cy="570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自组织到达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离开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5FC400-87CE-47B4-8DB9-9DC138D80382}"/>
              </a:ext>
            </a:extLst>
          </p:cNvPr>
          <p:cNvSpPr/>
          <p:nvPr/>
        </p:nvSpPr>
        <p:spPr>
          <a:xfrm>
            <a:off x="353960" y="4910594"/>
            <a:ext cx="2605546" cy="999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基于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需求和风险评估</a:t>
            </a:r>
            <a:endParaRPr lang="en-US" altLang="zh-CN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动态调整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合作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非合作目标优先级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E0819F-37F0-416E-AA1E-775EB635C7FB}"/>
              </a:ext>
            </a:extLst>
          </p:cNvPr>
          <p:cNvSpPr/>
          <p:nvPr/>
        </p:nvSpPr>
        <p:spPr>
          <a:xfrm>
            <a:off x="6267147" y="1933268"/>
            <a:ext cx="2365574" cy="5702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实时安全分离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3BD151-6164-49F2-BF0C-22FFE579CA51}"/>
              </a:ext>
            </a:extLst>
          </p:cNvPr>
          <p:cNvSpPr/>
          <p:nvPr/>
        </p:nvSpPr>
        <p:spPr>
          <a:xfrm>
            <a:off x="6265150" y="4304377"/>
            <a:ext cx="2365574" cy="5702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起降调度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运行规则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80686F-6581-44D0-AAF1-3C02D04A52FA}"/>
              </a:ext>
            </a:extLst>
          </p:cNvPr>
          <p:cNvSpPr/>
          <p:nvPr/>
        </p:nvSpPr>
        <p:spPr>
          <a:xfrm>
            <a:off x="6027176" y="840967"/>
            <a:ext cx="2841523" cy="5702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水平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垂直安全间隔自适应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3C2D3D-4F3A-45E4-9210-7E8D0DCE05E2}"/>
              </a:ext>
            </a:extLst>
          </p:cNvPr>
          <p:cNvSpPr/>
          <p:nvPr/>
        </p:nvSpPr>
        <p:spPr>
          <a:xfrm>
            <a:off x="9212828" y="1401098"/>
            <a:ext cx="2841523" cy="5702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飞行管理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DC9D358-E0BE-4E5F-8B13-3E01CA29882C}"/>
              </a:ext>
            </a:extLst>
          </p:cNvPr>
          <p:cNvSpPr/>
          <p:nvPr/>
        </p:nvSpPr>
        <p:spPr>
          <a:xfrm>
            <a:off x="9212828" y="4304376"/>
            <a:ext cx="2841523" cy="5702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起降场管理</a:t>
            </a:r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6C750B23-4D60-46B2-9E3E-F2406CB6FFC8}"/>
              </a:ext>
            </a:extLst>
          </p:cNvPr>
          <p:cNvSpPr/>
          <p:nvPr/>
        </p:nvSpPr>
        <p:spPr>
          <a:xfrm>
            <a:off x="8868698" y="1018870"/>
            <a:ext cx="344129" cy="123271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73AFF42-AB58-4063-A5EE-76A6FC7BE34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8630724" y="4589512"/>
            <a:ext cx="58210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48FB8510-7A5C-473C-9F17-61BCC4BD1CDE}"/>
              </a:ext>
            </a:extLst>
          </p:cNvPr>
          <p:cNvSpPr/>
          <p:nvPr/>
        </p:nvSpPr>
        <p:spPr>
          <a:xfrm>
            <a:off x="5580726" y="3702460"/>
            <a:ext cx="344129" cy="177410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F3F7145-BB12-4942-8F47-C421A5FD7D8E}"/>
              </a:ext>
            </a:extLst>
          </p:cNvPr>
          <p:cNvSpPr/>
          <p:nvPr/>
        </p:nvSpPr>
        <p:spPr>
          <a:xfrm>
            <a:off x="353960" y="871386"/>
            <a:ext cx="2841523" cy="570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B3320CF-C4AD-45E4-89DA-C77BC8AADE93}"/>
              </a:ext>
            </a:extLst>
          </p:cNvPr>
          <p:cNvSpPr/>
          <p:nvPr/>
        </p:nvSpPr>
        <p:spPr>
          <a:xfrm>
            <a:off x="3292540" y="5277765"/>
            <a:ext cx="239360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合作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非合作目标管理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DB6DB44-7AE9-41F4-B01F-4DBB53A82B59}"/>
              </a:ext>
            </a:extLst>
          </p:cNvPr>
          <p:cNvSpPr/>
          <p:nvPr/>
        </p:nvSpPr>
        <p:spPr>
          <a:xfrm>
            <a:off x="50081" y="2663005"/>
            <a:ext cx="3058449" cy="570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MADRL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算法训练智能体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（设计奖励函数引导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智能体行为）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32E43F8-D81D-46F1-8FD3-7AC3BA3081FD}"/>
              </a:ext>
            </a:extLst>
          </p:cNvPr>
          <p:cNvSpPr/>
          <p:nvPr/>
        </p:nvSpPr>
        <p:spPr>
          <a:xfrm>
            <a:off x="9832" y="948201"/>
            <a:ext cx="3138949" cy="570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基于观测信息：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智能体位置、速度、朝向和动作意图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BD3E750-B18C-40AE-9972-8B8303726828}"/>
              </a:ext>
            </a:extLst>
          </p:cNvPr>
          <p:cNvCxnSpPr>
            <a:cxnSpLocks/>
            <a:stCxn id="20" idx="3"/>
            <a:endCxn id="5" idx="1"/>
          </p:cNvCxnSpPr>
          <p:nvPr/>
        </p:nvCxnSpPr>
        <p:spPr>
          <a:xfrm flipV="1">
            <a:off x="3108530" y="2218404"/>
            <a:ext cx="588399" cy="7297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F86D653-4E6C-4E7A-A5C8-10E15D3109EF}"/>
              </a:ext>
            </a:extLst>
          </p:cNvPr>
          <p:cNvCxnSpPr>
            <a:cxnSpLocks/>
            <a:stCxn id="20" idx="3"/>
            <a:endCxn id="6" idx="1"/>
          </p:cNvCxnSpPr>
          <p:nvPr/>
        </p:nvCxnSpPr>
        <p:spPr>
          <a:xfrm>
            <a:off x="3108530" y="2948141"/>
            <a:ext cx="628048" cy="7297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CAD5C19-B2F4-4558-A546-7543B13757B1}"/>
              </a:ext>
            </a:extLst>
          </p:cNvPr>
          <p:cNvCxnSpPr>
            <a:cxnSpLocks/>
          </p:cNvCxnSpPr>
          <p:nvPr/>
        </p:nvCxnSpPr>
        <p:spPr>
          <a:xfrm flipV="1">
            <a:off x="5342751" y="2218403"/>
            <a:ext cx="58210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54A6E53-90BA-4854-9432-D19FAFDB3550}"/>
              </a:ext>
            </a:extLst>
          </p:cNvPr>
          <p:cNvCxnSpPr>
            <a:cxnSpLocks/>
          </p:cNvCxnSpPr>
          <p:nvPr/>
        </p:nvCxnSpPr>
        <p:spPr>
          <a:xfrm flipV="1">
            <a:off x="5342751" y="1119803"/>
            <a:ext cx="58210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697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74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楷体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炬博 王</dc:creator>
  <cp:lastModifiedBy>炬博 王</cp:lastModifiedBy>
  <cp:revision>28</cp:revision>
  <dcterms:created xsi:type="dcterms:W3CDTF">2024-11-04T07:53:05Z</dcterms:created>
  <dcterms:modified xsi:type="dcterms:W3CDTF">2024-11-05T08:19:53Z</dcterms:modified>
</cp:coreProperties>
</file>