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692" autoAdjust="0"/>
  </p:normalViewPr>
  <p:slideViewPr>
    <p:cSldViewPr snapToGrid="0" showGuides="1">
      <p:cViewPr varScale="1">
        <p:scale>
          <a:sx n="70" d="100"/>
          <a:sy n="70" d="100"/>
        </p:scale>
        <p:origin x="734" y="72"/>
      </p:cViewPr>
      <p:guideLst>
        <p:guide orient="horz" pos="2092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3534A-6611-4F3F-8CB4-D23E6B222FB6}" type="datetimeFigureOut">
              <a:rPr lang="zh-CN" altLang="en-US" smtClean="0"/>
              <a:t>2024/10/6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2CE21-D175-4F4C-A92B-169D700C7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240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同时起降的问题，气流的影响，起飞间隔，降落起飞间隔，起降场容量问题（时间间隔），单位时间内起降数量，能容纳但是起降只有四个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平台设置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2CE21-D175-4F4C-A92B-169D700C735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88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CB489-99C8-624D-88AC-8A2A21FA0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BE2B58A-678A-073E-8180-735FF754EE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FE585E2-0B41-67EA-DAF4-C12A7F256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同时起降的问题，气流的影响，起飞间隔，降落起飞间隔，起降场容量问题（时间间隔），单位时间内起降数量，能容纳但是起降只有四个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平台设置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B9B9F6-71B3-0053-FC9F-94FC04C5C2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2CE21-D175-4F4C-A92B-169D700C735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78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DB5AD-1FCC-058E-DA8D-3B92CEEC6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B2AD02-F168-17A1-E370-C6CC2A4F8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A29EAE-898F-89AD-E8E8-D9D0A211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B332-2FA0-4345-B2BE-33804BFCE648}" type="datetimeFigureOut">
              <a:rPr lang="zh-CN" altLang="en-US" smtClean="0"/>
              <a:t>2024/10/6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F9C820-7087-7216-0EEA-EEF37978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F7913-9C95-F2D8-B3F7-EDD989F8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B194-B4E2-4782-9263-385F064C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74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0E158-ED96-32DD-6FA3-45EF22CC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9C7477-C357-CC23-9101-E20A42F38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872C9-FD6E-C562-E505-4D5612CDC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B332-2FA0-4345-B2BE-33804BFCE648}" type="datetimeFigureOut">
              <a:rPr lang="zh-CN" altLang="en-US" smtClean="0"/>
              <a:t>2024/10/6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D0C5E4-7682-8440-BDC0-DADD0298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A3AFE9-6F2D-A510-F0AE-BFB01A6B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B194-B4E2-4782-9263-385F064C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32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F7B50D-326F-718C-84B2-8E7DC159E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F0F005-7EB3-408E-1E40-E2EA5FB6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AFEAA9-196F-D348-E8AD-110C099F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B332-2FA0-4345-B2BE-33804BFCE648}" type="datetimeFigureOut">
              <a:rPr lang="zh-CN" altLang="en-US" smtClean="0"/>
              <a:t>2024/10/6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2E0A96-B5EF-58DE-44EA-39AC85D8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0327FC-FF95-86AD-FA72-2E55B01A9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B194-B4E2-4782-9263-385F064C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59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05577-8153-C6BB-C7D3-B75AAFF7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B7D43-35EC-7BF3-39E2-02ED06BA1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BAC89F-4D56-03F4-F35E-84F97AC4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B332-2FA0-4345-B2BE-33804BFCE648}" type="datetimeFigureOut">
              <a:rPr lang="zh-CN" altLang="en-US" smtClean="0"/>
              <a:t>2024/10/6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B64B8-3769-9822-B49E-0F9A799B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E82812-7CA0-60CE-EC9C-BD6D3696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B194-B4E2-4782-9263-385F064C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0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D0212-D64C-F0D5-3265-115BA09F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231433-88F9-6F9B-8EFE-BA3639CBF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7B1EDC-E972-B8BF-6BE5-66273D4D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B332-2FA0-4345-B2BE-33804BFCE648}" type="datetimeFigureOut">
              <a:rPr lang="zh-CN" altLang="en-US" smtClean="0"/>
              <a:t>2024/10/6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9A423D-D65E-CDA6-FD8F-18F0915B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5FD38-04AC-1F42-88A8-9A857459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B194-B4E2-4782-9263-385F064C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00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A9344-A58F-E319-8A71-27D3E0EE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FB7658-1088-B16B-802C-9131E474C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0463E3-7D0D-6EB9-E785-305990031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335E40-712D-E549-099F-A063B4E5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B332-2FA0-4345-B2BE-33804BFCE648}" type="datetimeFigureOut">
              <a:rPr lang="zh-CN" altLang="en-US" smtClean="0"/>
              <a:t>2024/10/6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55CAF0-8F16-73A0-D3C3-7DFCE433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8DD8D3-8D60-318F-5CF4-A0A61744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B194-B4E2-4782-9263-385F064C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40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2FB64-9827-C5AE-7338-5F9B30DF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11CD64-5E05-DD7B-48E6-F7F6559A4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206E71-6A66-5010-0F7C-E3F28BB52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3D9E10-A625-D651-E8EA-07A1E2420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D4284E-2537-4D84-F9A9-ECF6E29B8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A5CB22-2D56-6587-7B32-F727AABC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B332-2FA0-4345-B2BE-33804BFCE648}" type="datetimeFigureOut">
              <a:rPr lang="zh-CN" altLang="en-US" smtClean="0"/>
              <a:t>2024/10/6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9DE766-AAA2-C25D-175F-4997FF77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490943-F1BA-9951-9457-9FF085A5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B194-B4E2-4782-9263-385F064C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38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B2B65-B858-7BEB-69C2-A3453ED7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A7D316-BB26-01D9-BBBB-5104540D6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B332-2FA0-4345-B2BE-33804BFCE648}" type="datetimeFigureOut">
              <a:rPr lang="zh-CN" altLang="en-US" smtClean="0"/>
              <a:t>2024/10/6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6C48B5-79F4-9FB9-6DC3-0D66E19E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8DA009-5063-73C6-3993-7F7F0318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B194-B4E2-4782-9263-385F064C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09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4EFAE0-283F-12DF-58E7-BBB6A9C7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B332-2FA0-4345-B2BE-33804BFCE648}" type="datetimeFigureOut">
              <a:rPr lang="zh-CN" altLang="en-US" smtClean="0"/>
              <a:t>2024/10/6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3EAC2D-B1FC-A289-4BA1-C6E19345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5595F8-4BB4-0912-D291-2234D57B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B194-B4E2-4782-9263-385F064C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13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B340D-665E-E8A4-FBDF-7316A50CD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342D32-A769-F363-142C-392562A95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080AAF-4899-2591-1605-7A54C648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62C112-69C8-C1A8-2792-C93F784A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B332-2FA0-4345-B2BE-33804BFCE648}" type="datetimeFigureOut">
              <a:rPr lang="zh-CN" altLang="en-US" smtClean="0"/>
              <a:t>2024/10/6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2DA44F-B154-76D4-94A6-83967596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EA34AB-1A3E-6929-A29B-2E90B2B66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B194-B4E2-4782-9263-385F064C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99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96FF3-BACC-F5B1-A6D6-08F221054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49CE0B-F8D8-AD05-C580-7F33B5E78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4A8AE1-C3FC-F22F-0C70-C5B9C4B52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E41507-541F-E415-2007-EC875E33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B332-2FA0-4345-B2BE-33804BFCE648}" type="datetimeFigureOut">
              <a:rPr lang="zh-CN" altLang="en-US" smtClean="0"/>
              <a:t>2024/10/6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3D0271-A465-CB6A-D7CA-3B51B00D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84AEFE-CF80-D0E3-03C0-12DEE372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B194-B4E2-4782-9263-385F064C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24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437DF9-746C-B836-0EF3-7A4696A79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4DF785-A6BA-5B76-AA14-8989A0BBF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BC7B5B-99E6-E58C-790A-58CBD2057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0B332-2FA0-4345-B2BE-33804BFCE648}" type="datetimeFigureOut">
              <a:rPr lang="zh-CN" altLang="en-US" smtClean="0"/>
              <a:t>2024/10/6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011AB9-19C8-6926-7227-FBEC75D60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9A4F6D-F3E7-99D2-C340-3F4AF4BF2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B194-B4E2-4782-9263-385F064C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47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>
            <a:extLst>
              <a:ext uri="{FF2B5EF4-FFF2-40B4-BE49-F238E27FC236}">
                <a16:creationId xmlns:a16="http://schemas.microsoft.com/office/drawing/2014/main" id="{1860105C-A02A-520E-B8E4-FD79E998E361}"/>
              </a:ext>
            </a:extLst>
          </p:cNvPr>
          <p:cNvSpPr/>
          <p:nvPr/>
        </p:nvSpPr>
        <p:spPr>
          <a:xfrm>
            <a:off x="780097" y="578485"/>
            <a:ext cx="9324975" cy="5701030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磁盘 21">
            <a:extLst>
              <a:ext uri="{FF2B5EF4-FFF2-40B4-BE49-F238E27FC236}">
                <a16:creationId xmlns:a16="http://schemas.microsoft.com/office/drawing/2014/main" id="{8C60F38A-73BF-E136-C0D5-F7BF9372272A}"/>
              </a:ext>
            </a:extLst>
          </p:cNvPr>
          <p:cNvSpPr/>
          <p:nvPr/>
        </p:nvSpPr>
        <p:spPr>
          <a:xfrm>
            <a:off x="3320934" y="3557902"/>
            <a:ext cx="3824202" cy="2680971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磁盘 4">
            <a:extLst>
              <a:ext uri="{FF2B5EF4-FFF2-40B4-BE49-F238E27FC236}">
                <a16:creationId xmlns:a16="http://schemas.microsoft.com/office/drawing/2014/main" id="{2455E957-19D8-03A6-2220-47C2FFCADFC4}"/>
              </a:ext>
            </a:extLst>
          </p:cNvPr>
          <p:cNvSpPr/>
          <p:nvPr/>
        </p:nvSpPr>
        <p:spPr>
          <a:xfrm>
            <a:off x="4156710" y="3598544"/>
            <a:ext cx="2152650" cy="2680971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830679C-4A81-ECA3-8BCB-658A678E2EDC}"/>
              </a:ext>
            </a:extLst>
          </p:cNvPr>
          <p:cNvSpPr/>
          <p:nvPr/>
        </p:nvSpPr>
        <p:spPr>
          <a:xfrm>
            <a:off x="5442585" y="5494657"/>
            <a:ext cx="590550" cy="590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EC0129F-B2CE-3F06-B97A-992ADCBE6A1C}"/>
              </a:ext>
            </a:extLst>
          </p:cNvPr>
          <p:cNvSpPr/>
          <p:nvPr/>
        </p:nvSpPr>
        <p:spPr>
          <a:xfrm>
            <a:off x="4310382" y="5514344"/>
            <a:ext cx="590550" cy="590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8D05275-D767-76E1-0804-7E6AC462F1B9}"/>
              </a:ext>
            </a:extLst>
          </p:cNvPr>
          <p:cNvSpPr/>
          <p:nvPr/>
        </p:nvSpPr>
        <p:spPr>
          <a:xfrm>
            <a:off x="4310382" y="4603113"/>
            <a:ext cx="590550" cy="590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6FD1C07-7938-C55E-03E3-EF9483AC78D1}"/>
              </a:ext>
            </a:extLst>
          </p:cNvPr>
          <p:cNvSpPr/>
          <p:nvPr/>
        </p:nvSpPr>
        <p:spPr>
          <a:xfrm>
            <a:off x="5442585" y="4608832"/>
            <a:ext cx="590550" cy="590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F076D0F-028C-98A5-3A83-EBFE3EA9E98B}"/>
              </a:ext>
            </a:extLst>
          </p:cNvPr>
          <p:cNvSpPr/>
          <p:nvPr/>
        </p:nvSpPr>
        <p:spPr>
          <a:xfrm>
            <a:off x="4156710" y="4603113"/>
            <a:ext cx="2152650" cy="167640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318D1255-CF2F-A1ED-6D5D-81DAD4C13818}"/>
              </a:ext>
            </a:extLst>
          </p:cNvPr>
          <p:cNvSpPr/>
          <p:nvPr/>
        </p:nvSpPr>
        <p:spPr>
          <a:xfrm>
            <a:off x="4255137" y="3574417"/>
            <a:ext cx="701040" cy="55880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20D39E15-5D5E-E24C-CCE0-21CA77A87E27}"/>
              </a:ext>
            </a:extLst>
          </p:cNvPr>
          <p:cNvSpPr/>
          <p:nvPr/>
        </p:nvSpPr>
        <p:spPr>
          <a:xfrm>
            <a:off x="1883340" y="3503295"/>
            <a:ext cx="701040" cy="55880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E0C2AC56-29B5-0053-458F-D5AA25700EAD}"/>
              </a:ext>
            </a:extLst>
          </p:cNvPr>
          <p:cNvSpPr/>
          <p:nvPr/>
        </p:nvSpPr>
        <p:spPr>
          <a:xfrm>
            <a:off x="3001892" y="3510911"/>
            <a:ext cx="701040" cy="55880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B830F036-48D6-897F-3054-C49EFF15548E}"/>
              </a:ext>
            </a:extLst>
          </p:cNvPr>
          <p:cNvSpPr/>
          <p:nvPr/>
        </p:nvSpPr>
        <p:spPr>
          <a:xfrm>
            <a:off x="4255137" y="2780669"/>
            <a:ext cx="701040" cy="55880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04940025-BE50-B541-3E0F-1DAE53873F09}"/>
              </a:ext>
            </a:extLst>
          </p:cNvPr>
          <p:cNvSpPr/>
          <p:nvPr/>
        </p:nvSpPr>
        <p:spPr>
          <a:xfrm>
            <a:off x="3028314" y="5250819"/>
            <a:ext cx="701040" cy="55880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59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62C69-C377-6749-09F4-0BF9DA465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柱体 3">
            <a:extLst>
              <a:ext uri="{FF2B5EF4-FFF2-40B4-BE49-F238E27FC236}">
                <a16:creationId xmlns:a16="http://schemas.microsoft.com/office/drawing/2014/main" id="{9F5D71E2-58DF-6C39-5C53-B84E98BE2F56}"/>
              </a:ext>
            </a:extLst>
          </p:cNvPr>
          <p:cNvSpPr/>
          <p:nvPr/>
        </p:nvSpPr>
        <p:spPr>
          <a:xfrm>
            <a:off x="542263" y="578485"/>
            <a:ext cx="9324975" cy="5638992"/>
          </a:xfrm>
          <a:prstGeom prst="can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6C4D01C-3243-410B-A73B-580D3D0CAD97}"/>
              </a:ext>
            </a:extLst>
          </p:cNvPr>
          <p:cNvSpPr/>
          <p:nvPr/>
        </p:nvSpPr>
        <p:spPr>
          <a:xfrm>
            <a:off x="4128425" y="5281355"/>
            <a:ext cx="2152650" cy="93612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99672E6E-2D47-17BE-8CEA-33ABC46AD9E7}"/>
              </a:ext>
            </a:extLst>
          </p:cNvPr>
          <p:cNvSpPr/>
          <p:nvPr/>
        </p:nvSpPr>
        <p:spPr>
          <a:xfrm>
            <a:off x="9511540" y="3264142"/>
            <a:ext cx="701040" cy="558800"/>
          </a:xfrm>
          <a:prstGeom prst="triangle">
            <a:avLst/>
          </a:prstGeom>
          <a:solidFill>
            <a:schemeClr val="accent2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45ECF1FC-CEDB-D2FE-88EF-1576D6585664}"/>
              </a:ext>
            </a:extLst>
          </p:cNvPr>
          <p:cNvSpPr/>
          <p:nvPr/>
        </p:nvSpPr>
        <p:spPr>
          <a:xfrm>
            <a:off x="191743" y="3149600"/>
            <a:ext cx="701040" cy="558800"/>
          </a:xfrm>
          <a:prstGeom prst="triangle">
            <a:avLst/>
          </a:prstGeom>
          <a:solidFill>
            <a:schemeClr val="accent2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A156A0DC-5868-9987-A5CB-F74313BA3783}"/>
              </a:ext>
            </a:extLst>
          </p:cNvPr>
          <p:cNvSpPr/>
          <p:nvPr/>
        </p:nvSpPr>
        <p:spPr>
          <a:xfrm>
            <a:off x="1845716" y="2310179"/>
            <a:ext cx="701040" cy="5588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E0645CE7-5550-337D-A0B4-89479FF53EAF}"/>
              </a:ext>
            </a:extLst>
          </p:cNvPr>
          <p:cNvSpPr/>
          <p:nvPr/>
        </p:nvSpPr>
        <p:spPr>
          <a:xfrm>
            <a:off x="9516718" y="1872414"/>
            <a:ext cx="701040" cy="558800"/>
          </a:xfrm>
          <a:prstGeom prst="triangle">
            <a:avLst/>
          </a:prstGeom>
          <a:solidFill>
            <a:schemeClr val="accent2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EC553BEC-7B1B-60F3-E4FC-23675AEA0986}"/>
              </a:ext>
            </a:extLst>
          </p:cNvPr>
          <p:cNvSpPr/>
          <p:nvPr/>
        </p:nvSpPr>
        <p:spPr>
          <a:xfrm>
            <a:off x="191743" y="1670874"/>
            <a:ext cx="701040" cy="5588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柱体 23">
            <a:extLst>
              <a:ext uri="{FF2B5EF4-FFF2-40B4-BE49-F238E27FC236}">
                <a16:creationId xmlns:a16="http://schemas.microsoft.com/office/drawing/2014/main" id="{B6E9EA29-1F38-67DD-4B9E-B2518C233BEF}"/>
              </a:ext>
            </a:extLst>
          </p:cNvPr>
          <p:cNvSpPr/>
          <p:nvPr/>
        </p:nvSpPr>
        <p:spPr>
          <a:xfrm>
            <a:off x="5275406" y="3429000"/>
            <a:ext cx="590550" cy="2233196"/>
          </a:xfrm>
          <a:prstGeom prst="can">
            <a:avLst>
              <a:gd name="adj" fmla="val 47710"/>
            </a:avLst>
          </a:prstGeom>
          <a:solidFill>
            <a:schemeClr val="accent1">
              <a:alpha val="62000"/>
            </a:schemeClr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柱体 25">
            <a:extLst>
              <a:ext uri="{FF2B5EF4-FFF2-40B4-BE49-F238E27FC236}">
                <a16:creationId xmlns:a16="http://schemas.microsoft.com/office/drawing/2014/main" id="{E226C416-E1FA-94BE-1B9F-E27CECB5E8C3}"/>
              </a:ext>
            </a:extLst>
          </p:cNvPr>
          <p:cNvSpPr/>
          <p:nvPr/>
        </p:nvSpPr>
        <p:spPr>
          <a:xfrm>
            <a:off x="4525097" y="3669387"/>
            <a:ext cx="590550" cy="2515362"/>
          </a:xfrm>
          <a:prstGeom prst="can">
            <a:avLst>
              <a:gd name="adj" fmla="val 47710"/>
            </a:avLst>
          </a:prstGeom>
          <a:solidFill>
            <a:schemeClr val="accent1">
              <a:alpha val="62000"/>
            </a:schemeClr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F14C25-757E-7060-33FF-AF9F31A68093}"/>
              </a:ext>
            </a:extLst>
          </p:cNvPr>
          <p:cNvSpPr/>
          <p:nvPr/>
        </p:nvSpPr>
        <p:spPr>
          <a:xfrm>
            <a:off x="10343751" y="6394691"/>
            <a:ext cx="1534901" cy="4289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Landing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B3D6B10-2876-AE41-6721-8EFE2F61C9E8}"/>
              </a:ext>
            </a:extLst>
          </p:cNvPr>
          <p:cNvSpPr/>
          <p:nvPr/>
        </p:nvSpPr>
        <p:spPr>
          <a:xfrm>
            <a:off x="10343751" y="5921501"/>
            <a:ext cx="1534901" cy="4289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Takeoff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柱体 24">
            <a:extLst>
              <a:ext uri="{FF2B5EF4-FFF2-40B4-BE49-F238E27FC236}">
                <a16:creationId xmlns:a16="http://schemas.microsoft.com/office/drawing/2014/main" id="{F71B34A1-DE3A-545B-1767-641CC06ABBF0}"/>
              </a:ext>
            </a:extLst>
          </p:cNvPr>
          <p:cNvSpPr/>
          <p:nvPr/>
        </p:nvSpPr>
        <p:spPr>
          <a:xfrm>
            <a:off x="4522171" y="2508446"/>
            <a:ext cx="590550" cy="3119703"/>
          </a:xfrm>
          <a:prstGeom prst="can">
            <a:avLst>
              <a:gd name="adj" fmla="val 47710"/>
            </a:avLst>
          </a:prstGeom>
          <a:solidFill>
            <a:schemeClr val="accent6">
              <a:alpha val="25000"/>
            </a:schemeClr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柱体 26">
            <a:extLst>
              <a:ext uri="{FF2B5EF4-FFF2-40B4-BE49-F238E27FC236}">
                <a16:creationId xmlns:a16="http://schemas.microsoft.com/office/drawing/2014/main" id="{AA9EC62F-0D1B-FAA2-E19A-5FDC75A38F13}"/>
              </a:ext>
            </a:extLst>
          </p:cNvPr>
          <p:cNvSpPr/>
          <p:nvPr/>
        </p:nvSpPr>
        <p:spPr>
          <a:xfrm>
            <a:off x="5275406" y="2813560"/>
            <a:ext cx="590550" cy="3371189"/>
          </a:xfrm>
          <a:prstGeom prst="can">
            <a:avLst>
              <a:gd name="adj" fmla="val 47710"/>
            </a:avLst>
          </a:prstGeom>
          <a:solidFill>
            <a:schemeClr val="accent6">
              <a:alpha val="25000"/>
            </a:schemeClr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左弧形 34">
            <a:extLst>
              <a:ext uri="{FF2B5EF4-FFF2-40B4-BE49-F238E27FC236}">
                <a16:creationId xmlns:a16="http://schemas.microsoft.com/office/drawing/2014/main" id="{D5C77D2E-41F0-052E-9456-1BF506E23760}"/>
              </a:ext>
            </a:extLst>
          </p:cNvPr>
          <p:cNvSpPr/>
          <p:nvPr/>
        </p:nvSpPr>
        <p:spPr>
          <a:xfrm>
            <a:off x="2389780" y="3125251"/>
            <a:ext cx="684554" cy="1094242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5CB6B10-01F4-4232-C390-77423A3E1024}"/>
              </a:ext>
            </a:extLst>
          </p:cNvPr>
          <p:cNvGrpSpPr/>
          <p:nvPr/>
        </p:nvGrpSpPr>
        <p:grpSpPr>
          <a:xfrm>
            <a:off x="4543542" y="5323032"/>
            <a:ext cx="1322414" cy="863918"/>
            <a:chOff x="4446066" y="4848505"/>
            <a:chExt cx="1322414" cy="863918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3724A17-15B5-0FF8-6363-3616EEEE76A4}"/>
                </a:ext>
              </a:extLst>
            </p:cNvPr>
            <p:cNvSpPr/>
            <p:nvPr/>
          </p:nvSpPr>
          <p:spPr>
            <a:xfrm>
              <a:off x="5177930" y="5373260"/>
              <a:ext cx="590550" cy="339163"/>
            </a:xfrm>
            <a:prstGeom prst="ellipse">
              <a:avLst/>
            </a:prstGeom>
            <a:solidFill>
              <a:schemeClr val="accent6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7BA493D-59EF-7498-FB7D-94C297F59720}"/>
                </a:ext>
              </a:extLst>
            </p:cNvPr>
            <p:cNvSpPr/>
            <p:nvPr/>
          </p:nvSpPr>
          <p:spPr>
            <a:xfrm>
              <a:off x="4446066" y="5373260"/>
              <a:ext cx="590550" cy="33916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4094930-6C6B-0100-D573-9260637D59A0}"/>
                </a:ext>
              </a:extLst>
            </p:cNvPr>
            <p:cNvSpPr/>
            <p:nvPr/>
          </p:nvSpPr>
          <p:spPr>
            <a:xfrm>
              <a:off x="4446066" y="4848505"/>
              <a:ext cx="590550" cy="339163"/>
            </a:xfrm>
            <a:prstGeom prst="ellipse">
              <a:avLst/>
            </a:prstGeom>
            <a:solidFill>
              <a:schemeClr val="accent6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FBB0147-EA85-0521-7505-1194A48771B4}"/>
                </a:ext>
              </a:extLst>
            </p:cNvPr>
            <p:cNvSpPr/>
            <p:nvPr/>
          </p:nvSpPr>
          <p:spPr>
            <a:xfrm>
              <a:off x="5177930" y="4848505"/>
              <a:ext cx="590550" cy="33916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</p:grpSp>
      <p:sp>
        <p:nvSpPr>
          <p:cNvPr id="36" name="箭头: 左弧形 35">
            <a:extLst>
              <a:ext uri="{FF2B5EF4-FFF2-40B4-BE49-F238E27FC236}">
                <a16:creationId xmlns:a16="http://schemas.microsoft.com/office/drawing/2014/main" id="{0C988BB1-1807-9D90-8DDA-06328172D6B0}"/>
              </a:ext>
            </a:extLst>
          </p:cNvPr>
          <p:cNvSpPr/>
          <p:nvPr/>
        </p:nvSpPr>
        <p:spPr>
          <a:xfrm flipH="1" flipV="1">
            <a:off x="7194154" y="2167440"/>
            <a:ext cx="684554" cy="1094242"/>
          </a:xfrm>
          <a:prstGeom prst="curv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B3B88F8E-8191-519A-B74D-1311349E4ABC}"/>
              </a:ext>
            </a:extLst>
          </p:cNvPr>
          <p:cNvSpPr/>
          <p:nvPr/>
        </p:nvSpPr>
        <p:spPr>
          <a:xfrm>
            <a:off x="5283134" y="4515535"/>
            <a:ext cx="590550" cy="203869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0D32FD6-369B-C07C-B213-EC4997B7D169}"/>
              </a:ext>
            </a:extLst>
          </p:cNvPr>
          <p:cNvSpPr/>
          <p:nvPr/>
        </p:nvSpPr>
        <p:spPr>
          <a:xfrm>
            <a:off x="4519245" y="4515535"/>
            <a:ext cx="590550" cy="203869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E1115B58-8286-DDF5-30A9-8A9C8587A3D1}"/>
              </a:ext>
            </a:extLst>
          </p:cNvPr>
          <p:cNvSpPr/>
          <p:nvPr/>
        </p:nvSpPr>
        <p:spPr>
          <a:xfrm>
            <a:off x="3737757" y="3047026"/>
            <a:ext cx="2792669" cy="343696"/>
          </a:xfrm>
          <a:custGeom>
            <a:avLst/>
            <a:gdLst>
              <a:gd name="connsiteX0" fmla="*/ 1396334 w 2792669"/>
              <a:gd name="connsiteY0" fmla="*/ 0 h 343696"/>
              <a:gd name="connsiteX1" fmla="*/ 2752629 w 2792669"/>
              <a:gd name="connsiteY1" fmla="*/ 159352 h 343696"/>
              <a:gd name="connsiteX2" fmla="*/ 2792669 w 2792669"/>
              <a:gd name="connsiteY2" fmla="*/ 171848 h 343696"/>
              <a:gd name="connsiteX3" fmla="*/ 2752629 w 2792669"/>
              <a:gd name="connsiteY3" fmla="*/ 184344 h 343696"/>
              <a:gd name="connsiteX4" fmla="*/ 1396334 w 2792669"/>
              <a:gd name="connsiteY4" fmla="*/ 343696 h 343696"/>
              <a:gd name="connsiteX5" fmla="*/ 40039 w 2792669"/>
              <a:gd name="connsiteY5" fmla="*/ 184344 h 343696"/>
              <a:gd name="connsiteX6" fmla="*/ 0 w 2792669"/>
              <a:gd name="connsiteY6" fmla="*/ 171848 h 343696"/>
              <a:gd name="connsiteX7" fmla="*/ 40039 w 2792669"/>
              <a:gd name="connsiteY7" fmla="*/ 159352 h 343696"/>
              <a:gd name="connsiteX8" fmla="*/ 1396334 w 2792669"/>
              <a:gd name="connsiteY8" fmla="*/ 0 h 343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92669" h="343696">
                <a:moveTo>
                  <a:pt x="1396334" y="0"/>
                </a:moveTo>
                <a:cubicBezTo>
                  <a:pt x="1926000" y="0"/>
                  <a:pt x="2405523" y="60896"/>
                  <a:pt x="2752629" y="159352"/>
                </a:cubicBezTo>
                <a:lnTo>
                  <a:pt x="2792669" y="171848"/>
                </a:lnTo>
                <a:lnTo>
                  <a:pt x="2752629" y="184344"/>
                </a:lnTo>
                <a:cubicBezTo>
                  <a:pt x="2405523" y="282800"/>
                  <a:pt x="1926000" y="343696"/>
                  <a:pt x="1396334" y="343696"/>
                </a:cubicBezTo>
                <a:cubicBezTo>
                  <a:pt x="866668" y="343696"/>
                  <a:pt x="387145" y="282800"/>
                  <a:pt x="40039" y="184344"/>
                </a:cubicBezTo>
                <a:lnTo>
                  <a:pt x="0" y="171848"/>
                </a:lnTo>
                <a:lnTo>
                  <a:pt x="40039" y="159352"/>
                </a:lnTo>
                <a:cubicBezTo>
                  <a:pt x="387145" y="60896"/>
                  <a:pt x="866668" y="0"/>
                  <a:pt x="1396334" y="0"/>
                </a:cubicBezTo>
                <a:close/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351A0CEE-D825-ADCD-1B0C-0F9F85433DC8}"/>
              </a:ext>
            </a:extLst>
          </p:cNvPr>
          <p:cNvSpPr/>
          <p:nvPr/>
        </p:nvSpPr>
        <p:spPr>
          <a:xfrm>
            <a:off x="3226519" y="2310179"/>
            <a:ext cx="3836182" cy="10881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>
            <a:extLst>
              <a:ext uri="{FF2B5EF4-FFF2-40B4-BE49-F238E27FC236}">
                <a16:creationId xmlns:a16="http://schemas.microsoft.com/office/drawing/2014/main" id="{1C289296-C824-4E51-52E5-3F41ACAC9FD8}"/>
              </a:ext>
            </a:extLst>
          </p:cNvPr>
          <p:cNvSpPr/>
          <p:nvPr/>
        </p:nvSpPr>
        <p:spPr>
          <a:xfrm>
            <a:off x="8289898" y="2135301"/>
            <a:ext cx="701040" cy="5588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3CFDF2C-7F5C-223D-1675-ACC640D9C749}"/>
              </a:ext>
            </a:extLst>
          </p:cNvPr>
          <p:cNvSpPr/>
          <p:nvPr/>
        </p:nvSpPr>
        <p:spPr>
          <a:xfrm>
            <a:off x="10059295" y="5383857"/>
            <a:ext cx="1943069" cy="4289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Non-Cooperate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EA8C704-6A7C-94F5-9B35-EEE05640FB5F}"/>
              </a:ext>
            </a:extLst>
          </p:cNvPr>
          <p:cNvSpPr/>
          <p:nvPr/>
        </p:nvSpPr>
        <p:spPr>
          <a:xfrm>
            <a:off x="10059295" y="4852377"/>
            <a:ext cx="1943069" cy="428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Cooperate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A93DB27B-0315-EC1D-BAF3-2E0FC7E6BC77}"/>
              </a:ext>
            </a:extLst>
          </p:cNvPr>
          <p:cNvSpPr/>
          <p:nvPr/>
        </p:nvSpPr>
        <p:spPr>
          <a:xfrm>
            <a:off x="3596083" y="4368539"/>
            <a:ext cx="3217333" cy="789279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88E59791-C9F4-087F-B5DA-200B325538F8}"/>
              </a:ext>
            </a:extLst>
          </p:cNvPr>
          <p:cNvSpPr/>
          <p:nvPr/>
        </p:nvSpPr>
        <p:spPr>
          <a:xfrm>
            <a:off x="3226519" y="3218874"/>
            <a:ext cx="3836182" cy="916276"/>
          </a:xfrm>
          <a:custGeom>
            <a:avLst/>
            <a:gdLst>
              <a:gd name="connsiteX0" fmla="*/ 521757 w 3836182"/>
              <a:gd name="connsiteY0" fmla="*/ 0 h 916276"/>
              <a:gd name="connsiteX1" fmla="*/ 561796 w 3836182"/>
              <a:gd name="connsiteY1" fmla="*/ 12496 h 916276"/>
              <a:gd name="connsiteX2" fmla="*/ 1918091 w 3836182"/>
              <a:gd name="connsiteY2" fmla="*/ 171848 h 916276"/>
              <a:gd name="connsiteX3" fmla="*/ 3274386 w 3836182"/>
              <a:gd name="connsiteY3" fmla="*/ 12496 h 916276"/>
              <a:gd name="connsiteX4" fmla="*/ 3314426 w 3836182"/>
              <a:gd name="connsiteY4" fmla="*/ 0 h 916276"/>
              <a:gd name="connsiteX5" fmla="*/ 3398183 w 3836182"/>
              <a:gd name="connsiteY5" fmla="*/ 26140 h 916276"/>
              <a:gd name="connsiteX6" fmla="*/ 3836182 w 3836182"/>
              <a:gd name="connsiteY6" fmla="*/ 372214 h 916276"/>
              <a:gd name="connsiteX7" fmla="*/ 1918091 w 3836182"/>
              <a:gd name="connsiteY7" fmla="*/ 916276 h 916276"/>
              <a:gd name="connsiteX8" fmla="*/ 0 w 3836182"/>
              <a:gd name="connsiteY8" fmla="*/ 372214 h 916276"/>
              <a:gd name="connsiteX9" fmla="*/ 437999 w 3836182"/>
              <a:gd name="connsiteY9" fmla="*/ 26140 h 916276"/>
              <a:gd name="connsiteX10" fmla="*/ 521757 w 3836182"/>
              <a:gd name="connsiteY10" fmla="*/ 0 h 91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36182" h="916276">
                <a:moveTo>
                  <a:pt x="521757" y="0"/>
                </a:moveTo>
                <a:lnTo>
                  <a:pt x="561796" y="12496"/>
                </a:lnTo>
                <a:cubicBezTo>
                  <a:pt x="908902" y="110952"/>
                  <a:pt x="1388425" y="171848"/>
                  <a:pt x="1918091" y="171848"/>
                </a:cubicBezTo>
                <a:cubicBezTo>
                  <a:pt x="2447757" y="171848"/>
                  <a:pt x="2927280" y="110952"/>
                  <a:pt x="3274386" y="12496"/>
                </a:cubicBezTo>
                <a:lnTo>
                  <a:pt x="3314426" y="0"/>
                </a:lnTo>
                <a:lnTo>
                  <a:pt x="3398183" y="26140"/>
                </a:lnTo>
                <a:cubicBezTo>
                  <a:pt x="3671810" y="120186"/>
                  <a:pt x="3836182" y="240756"/>
                  <a:pt x="3836182" y="372214"/>
                </a:cubicBezTo>
                <a:cubicBezTo>
                  <a:pt x="3836182" y="672691"/>
                  <a:pt x="2977423" y="916276"/>
                  <a:pt x="1918091" y="916276"/>
                </a:cubicBezTo>
                <a:cubicBezTo>
                  <a:pt x="858759" y="916276"/>
                  <a:pt x="0" y="672691"/>
                  <a:pt x="0" y="372214"/>
                </a:cubicBezTo>
                <a:cubicBezTo>
                  <a:pt x="0" y="240756"/>
                  <a:pt x="164372" y="120186"/>
                  <a:pt x="437999" y="26140"/>
                </a:cubicBezTo>
                <a:lnTo>
                  <a:pt x="521757" y="0"/>
                </a:lnTo>
                <a:close/>
              </a:path>
            </a:pathLst>
          </a:custGeom>
          <a:solidFill>
            <a:schemeClr val="bg1">
              <a:alpha val="48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D1E1FC1-84DA-351B-DD65-78BE06BBE9DC}"/>
              </a:ext>
            </a:extLst>
          </p:cNvPr>
          <p:cNvSpPr/>
          <p:nvPr/>
        </p:nvSpPr>
        <p:spPr>
          <a:xfrm>
            <a:off x="4589358" y="3688504"/>
            <a:ext cx="468168" cy="268877"/>
          </a:xfrm>
          <a:prstGeom prst="ellipse">
            <a:avLst/>
          </a:prstGeom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EB4E237-7E37-129E-F0D4-6E65C1FF4710}"/>
              </a:ext>
            </a:extLst>
          </p:cNvPr>
          <p:cNvSpPr/>
          <p:nvPr/>
        </p:nvSpPr>
        <p:spPr>
          <a:xfrm>
            <a:off x="5336597" y="3438419"/>
            <a:ext cx="468168" cy="268877"/>
          </a:xfrm>
          <a:prstGeom prst="ellipse">
            <a:avLst/>
          </a:prstGeom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02F43451-FB85-A4AA-8FED-B58DC2A0E3FF}"/>
              </a:ext>
            </a:extLst>
          </p:cNvPr>
          <p:cNvSpPr/>
          <p:nvPr/>
        </p:nvSpPr>
        <p:spPr>
          <a:xfrm>
            <a:off x="5262701" y="4852015"/>
            <a:ext cx="590550" cy="203869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CC6DCDB-DD97-7609-2CFF-6DFFCCBA61FC}"/>
              </a:ext>
            </a:extLst>
          </p:cNvPr>
          <p:cNvSpPr/>
          <p:nvPr/>
        </p:nvSpPr>
        <p:spPr>
          <a:xfrm>
            <a:off x="5323892" y="2832494"/>
            <a:ext cx="468168" cy="268877"/>
          </a:xfrm>
          <a:prstGeom prst="ellipse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6080CD9-A23B-8F8B-77F2-DD292708E883}"/>
              </a:ext>
            </a:extLst>
          </p:cNvPr>
          <p:cNvSpPr/>
          <p:nvPr/>
        </p:nvSpPr>
        <p:spPr>
          <a:xfrm>
            <a:off x="4604733" y="2497284"/>
            <a:ext cx="468168" cy="268877"/>
          </a:xfrm>
          <a:prstGeom prst="ellipse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6C2D7813-115B-F8F1-1BAC-21E790DEDB8D}"/>
              </a:ext>
            </a:extLst>
          </p:cNvPr>
          <p:cNvSpPr/>
          <p:nvPr/>
        </p:nvSpPr>
        <p:spPr>
          <a:xfrm>
            <a:off x="4512392" y="4834816"/>
            <a:ext cx="590550" cy="203869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DCC6F50-AA38-CF66-CCB5-BAE08FB61BFA}"/>
              </a:ext>
            </a:extLst>
          </p:cNvPr>
          <p:cNvSpPr/>
          <p:nvPr/>
        </p:nvSpPr>
        <p:spPr>
          <a:xfrm>
            <a:off x="10079026" y="4332465"/>
            <a:ext cx="1943069" cy="4289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Emergency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等腰三角形 68">
            <a:extLst>
              <a:ext uri="{FF2B5EF4-FFF2-40B4-BE49-F238E27FC236}">
                <a16:creationId xmlns:a16="http://schemas.microsoft.com/office/drawing/2014/main" id="{098098EF-C7EE-29C2-390A-049B12DA5E14}"/>
              </a:ext>
            </a:extLst>
          </p:cNvPr>
          <p:cNvSpPr/>
          <p:nvPr/>
        </p:nvSpPr>
        <p:spPr>
          <a:xfrm>
            <a:off x="8289898" y="4030243"/>
            <a:ext cx="701040" cy="558800"/>
          </a:xfrm>
          <a:prstGeom prst="triangle">
            <a:avLst/>
          </a:prstGeom>
          <a:solidFill>
            <a:srgbClr val="C0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75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0BA4F93-4597-C3A3-C9DE-7FF8413C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74914"/>
          </a:xfrm>
        </p:spPr>
        <p:txBody>
          <a:bodyPr>
            <a:normAutofit/>
          </a:bodyPr>
          <a:lstStyle/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1011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</a:p>
        </p:txBody>
      </p:sp>
    </p:spTree>
    <p:extLst>
      <p:ext uri="{BB962C8B-B14F-4D97-AF65-F5344CB8AC3E}">
        <p14:creationId xmlns:p14="http://schemas.microsoft.com/office/powerpoint/2010/main" val="326585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60D13-DF12-39B3-EF93-13FF2521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74914"/>
          </a:xfrm>
        </p:spPr>
        <p:txBody>
          <a:bodyPr>
            <a:normAutofit/>
          </a:bodyPr>
          <a:lstStyle/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1011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</a:p>
        </p:txBody>
      </p:sp>
    </p:spTree>
    <p:extLst>
      <p:ext uri="{BB962C8B-B14F-4D97-AF65-F5344CB8AC3E}">
        <p14:creationId xmlns:p14="http://schemas.microsoft.com/office/powerpoint/2010/main" val="28318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11055</TotalTime>
  <Words>107</Words>
  <Application>Microsoft Office PowerPoint</Application>
  <PresentationFormat>宽屏</PresentationFormat>
  <Paragraphs>25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1011汇报</vt:lpstr>
      <vt:lpstr>1011汇报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炬博 王</dc:creator>
  <cp:lastModifiedBy>炬博 王</cp:lastModifiedBy>
  <cp:revision>22</cp:revision>
  <dcterms:created xsi:type="dcterms:W3CDTF">2024-09-08T14:44:46Z</dcterms:created>
  <dcterms:modified xsi:type="dcterms:W3CDTF">2024-10-13T01:43:11Z</dcterms:modified>
</cp:coreProperties>
</file>