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485" r:id="rId3"/>
    <p:sldId id="406" r:id="rId5"/>
    <p:sldId id="487" r:id="rId6"/>
    <p:sldId id="508" r:id="rId7"/>
    <p:sldId id="469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73"/>
    <p:restoredTop sz="96197"/>
  </p:normalViewPr>
  <p:slideViewPr>
    <p:cSldViewPr snapToGrid="0" snapToObjects="1" showGuides="1">
      <p:cViewPr>
        <p:scale>
          <a:sx n="103" d="100"/>
          <a:sy n="103" d="100"/>
        </p:scale>
        <p:origin x="696" y="624"/>
      </p:cViewPr>
      <p:guideLst>
        <p:guide orient="horz" pos="2165"/>
        <p:guide pos="384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E96793-D982-D24D-934E-B7407B4DA0E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31EDE2-584D-6948-9FA3-5211733C99B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712715C-60D8-4442-95C1-470452B8606C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712715C-60D8-4442-95C1-470452B8606C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712715C-60D8-4442-95C1-470452B8606C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712715C-60D8-4442-95C1-470452B8606C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712715C-60D8-4442-95C1-470452B8606C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10849147" y="6382534"/>
            <a:ext cx="1093711" cy="369332"/>
          </a:xfrm>
          <a:prstGeom prst="rect">
            <a:avLst/>
          </a:prstGeom>
        </p:spPr>
        <p:txBody>
          <a:bodyPr lIns="91440" tIns="45720" rIns="91440" bIns="45720"/>
          <a:lstStyle/>
          <a:p>
            <a:pPr algn="ctr">
              <a:defRPr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 </a:t>
            </a:r>
            <a:fld id="{2EEF1883-7A0E-4F66-9932-E581691AD397}" type="slidenum"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rPr>
            </a:fld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3DB09262-3A1F-014F-800A-57EA8861CCC3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 sz="2485" dirty="0">
              <a:solidFill>
                <a:prstClr val="black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70336DA7-0B35-4766-B3FA-87CC82BF78CC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 sz="2485" dirty="0">
              <a:solidFill>
                <a:prstClr val="black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sldNum="0" hdr="0" dt="0"/>
  <p:txStyles>
    <p:titleStyle>
      <a:lvl1pPr algn="l" defTabSz="913765" rtl="0" eaLnBrk="1" latinLnBrk="0" hangingPunct="1">
        <a:lnSpc>
          <a:spcPct val="90000"/>
        </a:lnSpc>
        <a:spcBef>
          <a:spcPct val="0"/>
        </a:spcBef>
        <a:buNone/>
        <a:defRPr sz="3200" b="1" i="0" kern="1200" baseline="0">
          <a:solidFill>
            <a:srgbClr val="071F65"/>
          </a:solidFill>
          <a:effectLst/>
          <a:latin typeface="Arial Black" panose="020B0A040201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357505" indent="-357505" algn="just" defTabSz="913765" rtl="0" eaLnBrk="1" latinLnBrk="0" hangingPunct="1">
        <a:lnSpc>
          <a:spcPct val="110000"/>
        </a:lnSpc>
        <a:spcBef>
          <a:spcPts val="1800"/>
        </a:spcBef>
        <a:spcAft>
          <a:spcPts val="0"/>
        </a:spcAft>
        <a:buClr>
          <a:schemeClr val="accent2">
            <a:lumMod val="75000"/>
          </a:schemeClr>
        </a:buClr>
        <a:buSzPct val="70000"/>
        <a:buFont typeface="Wingdings 2" panose="05020102010507070707" pitchFamily="18" charset="2"/>
        <a:buChar char=""/>
        <a:defRPr sz="2000" kern="1200" baseline="0">
          <a:solidFill>
            <a:srgbClr val="071F65"/>
          </a:solidFill>
          <a:latin typeface="Arial" panose="020B0604020202090204" pitchFamily="34" charset="0"/>
          <a:ea typeface="微软雅黑" panose="020B0503020204020204" pitchFamily="34" charset="-122"/>
          <a:cs typeface="+mn-cs"/>
        </a:defRPr>
      </a:lvl1pPr>
      <a:lvl2pPr marL="357505" indent="-357505" algn="just" defTabSz="913765" rtl="0" eaLnBrk="1" latinLnBrk="0" hangingPunct="1">
        <a:lnSpc>
          <a:spcPct val="130000"/>
        </a:lnSpc>
        <a:spcBef>
          <a:spcPts val="0"/>
        </a:spcBef>
        <a:spcAft>
          <a:spcPts val="600"/>
        </a:spcAft>
        <a:buClr>
          <a:schemeClr val="accent2">
            <a:lumMod val="60000"/>
            <a:lumOff val="40000"/>
          </a:schemeClr>
        </a:buClr>
        <a:buFont typeface="幼圆" panose="02010509060101010101" pitchFamily="49" charset="-122"/>
        <a:buChar char=" "/>
        <a:defRPr sz="1600" kern="1200" baseline="0">
          <a:solidFill>
            <a:srgbClr val="071F65"/>
          </a:solidFill>
          <a:latin typeface="幼圆" panose="02010509060101010101" pitchFamily="49" charset="-122"/>
          <a:ea typeface="幼圆" panose="02010509060101010101" pitchFamily="49" charset="-122"/>
          <a:cs typeface="+mn-cs"/>
        </a:defRPr>
      </a:lvl2pPr>
      <a:lvl3pPr marL="1143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65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65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65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65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65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765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3390901" y="3687234"/>
            <a:ext cx="2705099" cy="1385570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 defTabSz="456565">
              <a:lnSpc>
                <a:spcPct val="150000"/>
              </a:lnSpc>
              <a:spcBef>
                <a:spcPct val="0"/>
              </a:spcBef>
            </a:pPr>
            <a:r>
              <a:rPr lang="zh-CN" altLang="en-US" sz="1865" b="1" dirty="0">
                <a:solidFill>
                  <a:prstClr val="black"/>
                </a:solidFill>
                <a:latin typeface="微软雅黑"/>
                <a:ea typeface="微软雅黑"/>
              </a:rPr>
              <a:t>姓名：汪楷星</a:t>
            </a:r>
            <a:endParaRPr lang="en-US" altLang="zh-CN" sz="1865" b="1" dirty="0">
              <a:solidFill>
                <a:prstClr val="black"/>
              </a:solidFill>
              <a:latin typeface="微软雅黑"/>
              <a:ea typeface="微软雅黑"/>
            </a:endParaRPr>
          </a:p>
          <a:p>
            <a:pPr defTabSz="456565">
              <a:lnSpc>
                <a:spcPct val="150000"/>
              </a:lnSpc>
              <a:spcBef>
                <a:spcPct val="0"/>
              </a:spcBef>
            </a:pPr>
            <a:r>
              <a:rPr lang="zh-CN" altLang="en-US" sz="1865" b="1" dirty="0">
                <a:solidFill>
                  <a:prstClr val="black"/>
                </a:solidFill>
                <a:latin typeface="微软雅黑"/>
                <a:ea typeface="微软雅黑"/>
              </a:rPr>
              <a:t>时间：</a:t>
            </a:r>
            <a:endParaRPr lang="en-US" altLang="zh-CN" sz="1865" b="1" dirty="0">
              <a:solidFill>
                <a:prstClr val="black"/>
              </a:solidFill>
              <a:latin typeface="微软雅黑"/>
              <a:ea typeface="微软雅黑"/>
            </a:endParaRPr>
          </a:p>
          <a:p>
            <a:pPr defTabSz="456565">
              <a:lnSpc>
                <a:spcPct val="150000"/>
              </a:lnSpc>
              <a:spcBef>
                <a:spcPct val="0"/>
              </a:spcBef>
            </a:pPr>
            <a:endParaRPr lang="zh-CN" altLang="en-US" sz="1865" b="1" dirty="0">
              <a:solidFill>
                <a:prstClr val="black"/>
              </a:solidFill>
              <a:latin typeface="微软雅黑"/>
              <a:ea typeface="微软雅黑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299061" y="2505185"/>
            <a:ext cx="7785980" cy="829945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 defTabSz="456565"/>
            <a:r>
              <a:rPr lang="zh-CN" altLang="en-US" sz="4800" b="1" dirty="0">
                <a:solidFill>
                  <a:srgbClr val="071F65"/>
                </a:solidFill>
                <a:latin typeface="微软雅黑"/>
              </a:rPr>
              <a:t>读书报告</a:t>
            </a:r>
            <a:endParaRPr lang="zh-CN" altLang="en-US" sz="4800" b="1" dirty="0">
              <a:solidFill>
                <a:srgbClr val="071F65"/>
              </a:solidFill>
              <a:latin typeface="微软雅黑"/>
            </a:endParaRPr>
          </a:p>
        </p:txBody>
      </p:sp>
      <p:cxnSp>
        <p:nvCxnSpPr>
          <p:cNvPr id="24" name="直接连接符 23"/>
          <p:cNvCxnSpPr/>
          <p:nvPr/>
        </p:nvCxnSpPr>
        <p:spPr>
          <a:xfrm flipH="1">
            <a:off x="3390955" y="3511285"/>
            <a:ext cx="67090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reeform 5"/>
          <p:cNvSpPr>
            <a:spLocks noEditPoints="1"/>
          </p:cNvSpPr>
          <p:nvPr/>
        </p:nvSpPr>
        <p:spPr bwMode="auto">
          <a:xfrm>
            <a:off x="-18626" y="2108429"/>
            <a:ext cx="2387969" cy="3826419"/>
          </a:xfrm>
          <a:custGeom>
            <a:avLst/>
            <a:gdLst>
              <a:gd name="T0" fmla="*/ 0 w 7449"/>
              <a:gd name="T1" fmla="*/ 0 h 11906"/>
              <a:gd name="T2" fmla="*/ 7449 w 7449"/>
              <a:gd name="T3" fmla="*/ 4223 h 11906"/>
              <a:gd name="T4" fmla="*/ 0 w 7449"/>
              <a:gd name="T5" fmla="*/ 4223 h 11906"/>
              <a:gd name="T6" fmla="*/ 0 w 7449"/>
              <a:gd name="T7" fmla="*/ 0 h 11906"/>
              <a:gd name="T8" fmla="*/ 7449 w 7449"/>
              <a:gd name="T9" fmla="*/ 4302 h 11906"/>
              <a:gd name="T10" fmla="*/ 0 w 7449"/>
              <a:gd name="T11" fmla="*/ 8525 h 11906"/>
              <a:gd name="T12" fmla="*/ 0 w 7449"/>
              <a:gd name="T13" fmla="*/ 4302 h 11906"/>
              <a:gd name="T14" fmla="*/ 7449 w 7449"/>
              <a:gd name="T15" fmla="*/ 4302 h 11906"/>
              <a:gd name="T16" fmla="*/ 2857 w 7449"/>
              <a:gd name="T17" fmla="*/ 10038 h 11906"/>
              <a:gd name="T18" fmla="*/ 5 w 7449"/>
              <a:gd name="T19" fmla="*/ 11903 h 11906"/>
              <a:gd name="T20" fmla="*/ 0 w 7449"/>
              <a:gd name="T21" fmla="*/ 11906 h 11906"/>
              <a:gd name="T22" fmla="*/ 0 w 7449"/>
              <a:gd name="T23" fmla="*/ 8789 h 11906"/>
              <a:gd name="T24" fmla="*/ 2857 w 7449"/>
              <a:gd name="T25" fmla="*/ 7136 h 11906"/>
              <a:gd name="T26" fmla="*/ 2857 w 7449"/>
              <a:gd name="T27" fmla="*/ 10038 h 119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7449" h="11906">
                <a:moveTo>
                  <a:pt x="0" y="0"/>
                </a:moveTo>
                <a:lnTo>
                  <a:pt x="7449" y="4223"/>
                </a:lnTo>
                <a:lnTo>
                  <a:pt x="0" y="4223"/>
                </a:lnTo>
                <a:lnTo>
                  <a:pt x="0" y="0"/>
                </a:lnTo>
                <a:close/>
                <a:moveTo>
                  <a:pt x="7449" y="4302"/>
                </a:moveTo>
                <a:lnTo>
                  <a:pt x="0" y="8525"/>
                </a:lnTo>
                <a:lnTo>
                  <a:pt x="0" y="4302"/>
                </a:lnTo>
                <a:lnTo>
                  <a:pt x="7449" y="4302"/>
                </a:lnTo>
                <a:close/>
                <a:moveTo>
                  <a:pt x="2857" y="10038"/>
                </a:moveTo>
                <a:cubicBezTo>
                  <a:pt x="2537" y="11326"/>
                  <a:pt x="721" y="11825"/>
                  <a:pt x="5" y="11903"/>
                </a:cubicBezTo>
                <a:lnTo>
                  <a:pt x="0" y="11906"/>
                </a:lnTo>
                <a:lnTo>
                  <a:pt x="0" y="8789"/>
                </a:lnTo>
                <a:lnTo>
                  <a:pt x="2857" y="7136"/>
                </a:lnTo>
                <a:lnTo>
                  <a:pt x="2857" y="10038"/>
                </a:lnTo>
                <a:close/>
              </a:path>
            </a:pathLst>
          </a:custGeom>
          <a:solidFill>
            <a:schemeClr val="accent1"/>
          </a:solidFill>
          <a:ln w="5" cap="flat">
            <a:solidFill>
              <a:srgbClr val="24211D"/>
            </a:solidFill>
            <a:prstDash val="solid"/>
            <a:miter lim="800000"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456565"/>
            <a:endParaRPr lang="zh-CN" altLang="en-US" sz="1865">
              <a:solidFill>
                <a:prstClr val="black"/>
              </a:solidFill>
              <a:latin typeface="Arial" panose="020B0604020202090204"/>
              <a:ea typeface="微软雅黑"/>
            </a:endParaRPr>
          </a:p>
        </p:txBody>
      </p:sp>
      <p:sp>
        <p:nvSpPr>
          <p:cNvPr id="15" name="Freeform 6"/>
          <p:cNvSpPr>
            <a:spLocks noEditPoints="1"/>
          </p:cNvSpPr>
          <p:nvPr/>
        </p:nvSpPr>
        <p:spPr bwMode="auto">
          <a:xfrm>
            <a:off x="2296560" y="2937549"/>
            <a:ext cx="182819" cy="2259004"/>
          </a:xfrm>
          <a:custGeom>
            <a:avLst/>
            <a:gdLst>
              <a:gd name="T0" fmla="*/ 246 w 571"/>
              <a:gd name="T1" fmla="*/ 0 h 7028"/>
              <a:gd name="T2" fmla="*/ 246 w 571"/>
              <a:gd name="T3" fmla="*/ 2716 h 7028"/>
              <a:gd name="T4" fmla="*/ 178 w 571"/>
              <a:gd name="T5" fmla="*/ 2816 h 7028"/>
              <a:gd name="T6" fmla="*/ 286 w 571"/>
              <a:gd name="T7" fmla="*/ 2924 h 7028"/>
              <a:gd name="T8" fmla="*/ 394 w 571"/>
              <a:gd name="T9" fmla="*/ 2816 h 7028"/>
              <a:gd name="T10" fmla="*/ 325 w 571"/>
              <a:gd name="T11" fmla="*/ 2716 h 7028"/>
              <a:gd name="T12" fmla="*/ 325 w 571"/>
              <a:gd name="T13" fmla="*/ 0 h 7028"/>
              <a:gd name="T14" fmla="*/ 246 w 571"/>
              <a:gd name="T15" fmla="*/ 0 h 7028"/>
              <a:gd name="T16" fmla="*/ 0 w 571"/>
              <a:gd name="T17" fmla="*/ 3749 h 7028"/>
              <a:gd name="T18" fmla="*/ 571 w 571"/>
              <a:gd name="T19" fmla="*/ 3749 h 7028"/>
              <a:gd name="T20" fmla="*/ 571 w 571"/>
              <a:gd name="T21" fmla="*/ 3790 h 7028"/>
              <a:gd name="T22" fmla="*/ 0 w 571"/>
              <a:gd name="T23" fmla="*/ 3790 h 7028"/>
              <a:gd name="T24" fmla="*/ 0 w 571"/>
              <a:gd name="T25" fmla="*/ 3749 h 7028"/>
              <a:gd name="T26" fmla="*/ 0 w 571"/>
              <a:gd name="T27" fmla="*/ 3323 h 7028"/>
              <a:gd name="T28" fmla="*/ 0 w 571"/>
              <a:gd name="T29" fmla="*/ 3323 h 7028"/>
              <a:gd name="T30" fmla="*/ 0 w 571"/>
              <a:gd name="T31" fmla="*/ 3323 h 7028"/>
              <a:gd name="T32" fmla="*/ 286 w 571"/>
              <a:gd name="T33" fmla="*/ 3037 h 7028"/>
              <a:gd name="T34" fmla="*/ 571 w 571"/>
              <a:gd name="T35" fmla="*/ 3323 h 7028"/>
              <a:gd name="T36" fmla="*/ 571 w 571"/>
              <a:gd name="T37" fmla="*/ 3323 h 7028"/>
              <a:gd name="T38" fmla="*/ 571 w 571"/>
              <a:gd name="T39" fmla="*/ 3323 h 7028"/>
              <a:gd name="T40" fmla="*/ 571 w 571"/>
              <a:gd name="T41" fmla="*/ 3683 h 7028"/>
              <a:gd name="T42" fmla="*/ 0 w 571"/>
              <a:gd name="T43" fmla="*/ 3683 h 7028"/>
              <a:gd name="T44" fmla="*/ 0 w 571"/>
              <a:gd name="T45" fmla="*/ 3323 h 7028"/>
              <a:gd name="T46" fmla="*/ 37 w 571"/>
              <a:gd name="T47" fmla="*/ 3885 h 7028"/>
              <a:gd name="T48" fmla="*/ 0 w 571"/>
              <a:gd name="T49" fmla="*/ 3885 h 7028"/>
              <a:gd name="T50" fmla="*/ 0 w 571"/>
              <a:gd name="T51" fmla="*/ 7028 h 7028"/>
              <a:gd name="T52" fmla="*/ 37 w 571"/>
              <a:gd name="T53" fmla="*/ 7028 h 7028"/>
              <a:gd name="T54" fmla="*/ 37 w 571"/>
              <a:gd name="T55" fmla="*/ 3885 h 7028"/>
              <a:gd name="T56" fmla="*/ 126 w 571"/>
              <a:gd name="T57" fmla="*/ 3885 h 7028"/>
              <a:gd name="T58" fmla="*/ 89 w 571"/>
              <a:gd name="T59" fmla="*/ 3885 h 7028"/>
              <a:gd name="T60" fmla="*/ 89 w 571"/>
              <a:gd name="T61" fmla="*/ 7028 h 7028"/>
              <a:gd name="T62" fmla="*/ 126 w 571"/>
              <a:gd name="T63" fmla="*/ 7028 h 7028"/>
              <a:gd name="T64" fmla="*/ 126 w 571"/>
              <a:gd name="T65" fmla="*/ 3885 h 7028"/>
              <a:gd name="T66" fmla="*/ 215 w 571"/>
              <a:gd name="T67" fmla="*/ 3885 h 7028"/>
              <a:gd name="T68" fmla="*/ 178 w 571"/>
              <a:gd name="T69" fmla="*/ 3885 h 7028"/>
              <a:gd name="T70" fmla="*/ 178 w 571"/>
              <a:gd name="T71" fmla="*/ 7028 h 7028"/>
              <a:gd name="T72" fmla="*/ 215 w 571"/>
              <a:gd name="T73" fmla="*/ 7028 h 7028"/>
              <a:gd name="T74" fmla="*/ 215 w 571"/>
              <a:gd name="T75" fmla="*/ 3885 h 7028"/>
              <a:gd name="T76" fmla="*/ 304 w 571"/>
              <a:gd name="T77" fmla="*/ 3885 h 7028"/>
              <a:gd name="T78" fmla="*/ 267 w 571"/>
              <a:gd name="T79" fmla="*/ 3885 h 7028"/>
              <a:gd name="T80" fmla="*/ 267 w 571"/>
              <a:gd name="T81" fmla="*/ 7028 h 7028"/>
              <a:gd name="T82" fmla="*/ 304 w 571"/>
              <a:gd name="T83" fmla="*/ 7028 h 7028"/>
              <a:gd name="T84" fmla="*/ 304 w 571"/>
              <a:gd name="T85" fmla="*/ 3885 h 7028"/>
              <a:gd name="T86" fmla="*/ 393 w 571"/>
              <a:gd name="T87" fmla="*/ 3885 h 7028"/>
              <a:gd name="T88" fmla="*/ 356 w 571"/>
              <a:gd name="T89" fmla="*/ 3885 h 7028"/>
              <a:gd name="T90" fmla="*/ 356 w 571"/>
              <a:gd name="T91" fmla="*/ 7028 h 7028"/>
              <a:gd name="T92" fmla="*/ 393 w 571"/>
              <a:gd name="T93" fmla="*/ 7028 h 7028"/>
              <a:gd name="T94" fmla="*/ 393 w 571"/>
              <a:gd name="T95" fmla="*/ 3885 h 7028"/>
              <a:gd name="T96" fmla="*/ 482 w 571"/>
              <a:gd name="T97" fmla="*/ 3885 h 7028"/>
              <a:gd name="T98" fmla="*/ 445 w 571"/>
              <a:gd name="T99" fmla="*/ 3885 h 7028"/>
              <a:gd name="T100" fmla="*/ 445 w 571"/>
              <a:gd name="T101" fmla="*/ 7028 h 7028"/>
              <a:gd name="T102" fmla="*/ 482 w 571"/>
              <a:gd name="T103" fmla="*/ 7028 h 7028"/>
              <a:gd name="T104" fmla="*/ 482 w 571"/>
              <a:gd name="T105" fmla="*/ 3885 h 7028"/>
              <a:gd name="T106" fmla="*/ 571 w 571"/>
              <a:gd name="T107" fmla="*/ 3885 h 7028"/>
              <a:gd name="T108" fmla="*/ 534 w 571"/>
              <a:gd name="T109" fmla="*/ 3885 h 7028"/>
              <a:gd name="T110" fmla="*/ 534 w 571"/>
              <a:gd name="T111" fmla="*/ 7028 h 7028"/>
              <a:gd name="T112" fmla="*/ 571 w 571"/>
              <a:gd name="T113" fmla="*/ 7028 h 7028"/>
              <a:gd name="T114" fmla="*/ 571 w 571"/>
              <a:gd name="T115" fmla="*/ 3885 h 70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571" h="7028">
                <a:moveTo>
                  <a:pt x="246" y="0"/>
                </a:moveTo>
                <a:lnTo>
                  <a:pt x="246" y="2716"/>
                </a:lnTo>
                <a:cubicBezTo>
                  <a:pt x="206" y="2731"/>
                  <a:pt x="178" y="2770"/>
                  <a:pt x="178" y="2816"/>
                </a:cubicBezTo>
                <a:cubicBezTo>
                  <a:pt x="178" y="2876"/>
                  <a:pt x="226" y="2924"/>
                  <a:pt x="286" y="2924"/>
                </a:cubicBezTo>
                <a:cubicBezTo>
                  <a:pt x="345" y="2924"/>
                  <a:pt x="394" y="2876"/>
                  <a:pt x="394" y="2816"/>
                </a:cubicBezTo>
                <a:cubicBezTo>
                  <a:pt x="394" y="2770"/>
                  <a:pt x="365" y="2731"/>
                  <a:pt x="325" y="2716"/>
                </a:cubicBezTo>
                <a:lnTo>
                  <a:pt x="325" y="0"/>
                </a:lnTo>
                <a:lnTo>
                  <a:pt x="246" y="0"/>
                </a:lnTo>
                <a:close/>
                <a:moveTo>
                  <a:pt x="0" y="3749"/>
                </a:moveTo>
                <a:lnTo>
                  <a:pt x="571" y="3749"/>
                </a:lnTo>
                <a:lnTo>
                  <a:pt x="571" y="3790"/>
                </a:lnTo>
                <a:lnTo>
                  <a:pt x="0" y="3790"/>
                </a:lnTo>
                <a:lnTo>
                  <a:pt x="0" y="3749"/>
                </a:lnTo>
                <a:close/>
                <a:moveTo>
                  <a:pt x="0" y="3323"/>
                </a:moveTo>
                <a:lnTo>
                  <a:pt x="0" y="3323"/>
                </a:lnTo>
                <a:lnTo>
                  <a:pt x="0" y="3323"/>
                </a:lnTo>
                <a:cubicBezTo>
                  <a:pt x="0" y="3165"/>
                  <a:pt x="128" y="3037"/>
                  <a:pt x="286" y="3037"/>
                </a:cubicBezTo>
                <a:cubicBezTo>
                  <a:pt x="443" y="3037"/>
                  <a:pt x="571" y="3165"/>
                  <a:pt x="571" y="3323"/>
                </a:cubicBezTo>
                <a:lnTo>
                  <a:pt x="571" y="3323"/>
                </a:lnTo>
                <a:lnTo>
                  <a:pt x="571" y="3323"/>
                </a:lnTo>
                <a:lnTo>
                  <a:pt x="571" y="3683"/>
                </a:lnTo>
                <a:lnTo>
                  <a:pt x="0" y="3683"/>
                </a:lnTo>
                <a:lnTo>
                  <a:pt x="0" y="3323"/>
                </a:lnTo>
                <a:close/>
                <a:moveTo>
                  <a:pt x="37" y="3885"/>
                </a:moveTo>
                <a:lnTo>
                  <a:pt x="0" y="3885"/>
                </a:lnTo>
                <a:lnTo>
                  <a:pt x="0" y="7028"/>
                </a:lnTo>
                <a:lnTo>
                  <a:pt x="37" y="7028"/>
                </a:lnTo>
                <a:lnTo>
                  <a:pt x="37" y="3885"/>
                </a:lnTo>
                <a:close/>
                <a:moveTo>
                  <a:pt x="126" y="3885"/>
                </a:moveTo>
                <a:lnTo>
                  <a:pt x="89" y="3885"/>
                </a:lnTo>
                <a:lnTo>
                  <a:pt x="89" y="7028"/>
                </a:lnTo>
                <a:lnTo>
                  <a:pt x="126" y="7028"/>
                </a:lnTo>
                <a:lnTo>
                  <a:pt x="126" y="3885"/>
                </a:lnTo>
                <a:close/>
                <a:moveTo>
                  <a:pt x="215" y="3885"/>
                </a:moveTo>
                <a:lnTo>
                  <a:pt x="178" y="3885"/>
                </a:lnTo>
                <a:lnTo>
                  <a:pt x="178" y="7028"/>
                </a:lnTo>
                <a:lnTo>
                  <a:pt x="215" y="7028"/>
                </a:lnTo>
                <a:lnTo>
                  <a:pt x="215" y="3885"/>
                </a:lnTo>
                <a:close/>
                <a:moveTo>
                  <a:pt x="304" y="3885"/>
                </a:moveTo>
                <a:lnTo>
                  <a:pt x="267" y="3885"/>
                </a:lnTo>
                <a:lnTo>
                  <a:pt x="267" y="7028"/>
                </a:lnTo>
                <a:lnTo>
                  <a:pt x="304" y="7028"/>
                </a:lnTo>
                <a:lnTo>
                  <a:pt x="304" y="3885"/>
                </a:lnTo>
                <a:close/>
                <a:moveTo>
                  <a:pt x="393" y="3885"/>
                </a:moveTo>
                <a:lnTo>
                  <a:pt x="356" y="3885"/>
                </a:lnTo>
                <a:lnTo>
                  <a:pt x="356" y="7028"/>
                </a:lnTo>
                <a:lnTo>
                  <a:pt x="393" y="7028"/>
                </a:lnTo>
                <a:lnTo>
                  <a:pt x="393" y="3885"/>
                </a:lnTo>
                <a:close/>
                <a:moveTo>
                  <a:pt x="482" y="3885"/>
                </a:moveTo>
                <a:lnTo>
                  <a:pt x="445" y="3885"/>
                </a:lnTo>
                <a:lnTo>
                  <a:pt x="445" y="7028"/>
                </a:lnTo>
                <a:lnTo>
                  <a:pt x="482" y="7028"/>
                </a:lnTo>
                <a:lnTo>
                  <a:pt x="482" y="3885"/>
                </a:lnTo>
                <a:close/>
                <a:moveTo>
                  <a:pt x="571" y="3885"/>
                </a:moveTo>
                <a:lnTo>
                  <a:pt x="534" y="3885"/>
                </a:lnTo>
                <a:lnTo>
                  <a:pt x="534" y="7028"/>
                </a:lnTo>
                <a:lnTo>
                  <a:pt x="571" y="7028"/>
                </a:lnTo>
                <a:lnTo>
                  <a:pt x="571" y="388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456565"/>
            <a:endParaRPr lang="zh-CN" altLang="en-US" sz="1865">
              <a:solidFill>
                <a:prstClr val="black"/>
              </a:solidFill>
              <a:latin typeface="Arial" panose="020B0604020202090204"/>
              <a:ea typeface="微软雅黑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/>
          <p:cNvSpPr/>
          <p:nvPr/>
        </p:nvSpPr>
        <p:spPr>
          <a:xfrm>
            <a:off x="2345826" y="931455"/>
            <a:ext cx="1004399" cy="100439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defTabSz="456565"/>
            <a:r>
              <a:rPr lang="en-US" altLang="zh-CN" sz="36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HK" altLang="en-US" sz="36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2331089" y="2230102"/>
            <a:ext cx="1004399" cy="100439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defTabSz="456565"/>
            <a:r>
              <a:rPr lang="en-US" altLang="zh-CN" sz="36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HK" altLang="en-US" sz="36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2345825" y="3528387"/>
            <a:ext cx="1004399" cy="100439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defTabSz="456565"/>
            <a:r>
              <a:rPr lang="en-US" altLang="zh-CN" sz="36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HK" altLang="en-US" sz="36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 rotWithShape="1">
          <a:blip r:embed="rId1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48604"/>
          <a:stretch>
            <a:fillRect/>
          </a:stretch>
        </p:blipFill>
        <p:spPr>
          <a:xfrm>
            <a:off x="1" y="2158068"/>
            <a:ext cx="1623327" cy="3158577"/>
          </a:xfrm>
          <a:prstGeom prst="rect">
            <a:avLst/>
          </a:prstGeom>
        </p:spPr>
      </p:pic>
      <p:sp>
        <p:nvSpPr>
          <p:cNvPr id="22" name="矩形 21"/>
          <p:cNvSpPr>
            <a:spLocks noChangeArrowheads="1"/>
          </p:cNvSpPr>
          <p:nvPr/>
        </p:nvSpPr>
        <p:spPr bwMode="auto">
          <a:xfrm>
            <a:off x="668784" y="114357"/>
            <a:ext cx="1477321" cy="861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17" tIns="60959" rIns="121917" bIns="60959">
            <a:spAutoFit/>
          </a:bodyPr>
          <a:lstStyle>
            <a:lvl1pPr>
              <a:spcBef>
                <a:spcPct val="20000"/>
              </a:spcBef>
              <a:buFont typeface="Arial" panose="020B060402020209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9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9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defTabSz="456565">
              <a:buNone/>
            </a:pPr>
            <a:r>
              <a:rPr lang="zh-CN" altLang="en-US" sz="4800" b="1" dirty="0">
                <a:solidFill>
                  <a:srgbClr val="071F65"/>
                </a:solidFill>
                <a:latin typeface="Arial" panose="020B0604020202090204" pitchFamily="34" charset="0"/>
              </a:rPr>
              <a:t>目录</a:t>
            </a:r>
            <a:endParaRPr lang="zh-CN" altLang="en-US" sz="4800" b="1" dirty="0">
              <a:solidFill>
                <a:srgbClr val="071F65"/>
              </a:solidFill>
              <a:latin typeface="Arial" panose="020B0604020202090204" pitchFamily="34" charset="0"/>
            </a:endParaRPr>
          </a:p>
        </p:txBody>
      </p:sp>
      <p:sp>
        <p:nvSpPr>
          <p:cNvPr id="23" name="等腰三角形 22"/>
          <p:cNvSpPr>
            <a:spLocks noChangeArrowheads="1"/>
          </p:cNvSpPr>
          <p:nvPr/>
        </p:nvSpPr>
        <p:spPr bwMode="auto">
          <a:xfrm rot="5400000">
            <a:off x="-53049" y="209721"/>
            <a:ext cx="774879" cy="66878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lIns="121917" tIns="60959" rIns="121917" bIns="60959" anchor="ctr"/>
          <a:lstStyle>
            <a:lvl1pPr>
              <a:spcBef>
                <a:spcPct val="20000"/>
              </a:spcBef>
              <a:buFont typeface="Arial" panose="020B060402020209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9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9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defTabSz="456565">
              <a:spcBef>
                <a:spcPct val="0"/>
              </a:spcBef>
              <a:buNone/>
            </a:pPr>
            <a:endParaRPr lang="zh-CN" altLang="zh-CN" sz="2400">
              <a:solidFill>
                <a:srgbClr val="FFFFFF"/>
              </a:solidFill>
              <a:sym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549439" y="1028249"/>
            <a:ext cx="1098550" cy="81153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 defTabSz="456565">
              <a:lnSpc>
                <a:spcPct val="130000"/>
              </a:lnSpc>
            </a:pPr>
            <a:r>
              <a:rPr lang="en-US" altLang="zh-CN" sz="3600" b="1" dirty="0">
                <a:solidFill>
                  <a:srgbClr val="071F65"/>
                </a:solidFill>
                <a:latin typeface="Arial" panose="020B0604020202090204"/>
                <a:ea typeface="微软雅黑"/>
                <a:sym typeface="+mn-ea"/>
              </a:rPr>
              <a:t>前言</a:t>
            </a:r>
            <a:endParaRPr lang="en-US" altLang="zh-CN" sz="3600" b="1" dirty="0">
              <a:solidFill>
                <a:srgbClr val="071F65"/>
              </a:solidFill>
              <a:latin typeface="Arial" panose="020B0604020202090204"/>
              <a:ea typeface="微软雅黑"/>
              <a:sym typeface="+mn-ea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3549439" y="3630506"/>
            <a:ext cx="3845560" cy="81153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 defTabSz="456565">
              <a:lnSpc>
                <a:spcPct val="130000"/>
              </a:lnSpc>
            </a:pPr>
            <a:r>
              <a:rPr lang="en-US" sz="3600" b="1" dirty="0">
                <a:solidFill>
                  <a:srgbClr val="071F65"/>
                </a:solidFill>
                <a:latin typeface="Arial" panose="020B0604020202090204"/>
                <a:ea typeface="微软雅黑"/>
                <a:sym typeface="+mn-ea"/>
              </a:rPr>
              <a:t>概率论的背景知识</a:t>
            </a:r>
            <a:endParaRPr lang="en-US" sz="3600" b="1" dirty="0">
              <a:solidFill>
                <a:srgbClr val="071F65"/>
              </a:solidFill>
              <a:latin typeface="Arial" panose="020B0604020202090204"/>
              <a:ea typeface="微软雅黑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549439" y="2326824"/>
            <a:ext cx="2472055" cy="81153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 defTabSz="456565">
              <a:lnSpc>
                <a:spcPct val="130000"/>
              </a:lnSpc>
            </a:pPr>
            <a:r>
              <a:rPr lang="zh-CN" altLang="en-US" sz="3600" b="1" dirty="0">
                <a:solidFill>
                  <a:srgbClr val="071F65"/>
                </a:solidFill>
                <a:latin typeface="Arial" panose="020B0604020202090204"/>
                <a:ea typeface="微软雅黑"/>
                <a:sym typeface="+mn-ea"/>
              </a:rPr>
              <a:t>密码学概述</a:t>
            </a:r>
            <a:endParaRPr lang="zh-CN" altLang="en-US" sz="3600" b="1" dirty="0">
              <a:solidFill>
                <a:srgbClr val="071F65"/>
              </a:solidFill>
              <a:latin typeface="Arial" panose="020B0604020202090204"/>
              <a:ea typeface="微软雅黑"/>
              <a:sym typeface="+mn-ea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2331220" y="4933642"/>
            <a:ext cx="1004399" cy="100439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p>
            <a:pPr algn="ctr" defTabSz="456565"/>
            <a:r>
              <a:rPr lang="en-US" altLang="zh-HK" sz="36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en-US" altLang="zh-HK" sz="36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534834" y="5035761"/>
            <a:ext cx="3845560" cy="81153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 defTabSz="456565">
              <a:lnSpc>
                <a:spcPct val="130000"/>
              </a:lnSpc>
            </a:pPr>
            <a:r>
              <a:rPr lang="en-US" sz="3600" b="1" dirty="0">
                <a:solidFill>
                  <a:srgbClr val="071F65"/>
                </a:solidFill>
                <a:latin typeface="Arial" panose="020B0604020202090204"/>
                <a:ea typeface="微软雅黑"/>
                <a:sym typeface="+mn-ea"/>
              </a:rPr>
              <a:t>概率论的背景知识</a:t>
            </a:r>
            <a:endParaRPr lang="en-US" sz="3600" b="1" dirty="0">
              <a:solidFill>
                <a:srgbClr val="071F65"/>
              </a:solidFill>
              <a:latin typeface="Arial" panose="020B0604020202090204"/>
              <a:ea typeface="微软雅黑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梯形 34"/>
          <p:cNvSpPr/>
          <p:nvPr/>
        </p:nvSpPr>
        <p:spPr>
          <a:xfrm rot="16200000">
            <a:off x="7461414" y="-428229"/>
            <a:ext cx="2291737" cy="7199871"/>
          </a:xfrm>
          <a:prstGeom prst="trapezoid">
            <a:avLst>
              <a:gd name="adj" fmla="val 16935"/>
            </a:avLst>
          </a:prstGeom>
          <a:solidFill>
            <a:srgbClr val="071F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defTabSz="456565"/>
            <a:endParaRPr lang="zh-CN" altLang="en-US" sz="2400">
              <a:solidFill>
                <a:prstClr val="white"/>
              </a:solidFill>
              <a:latin typeface="Arial" panose="020B0604020202090204"/>
              <a:ea typeface="微软雅黑"/>
            </a:endParaRPr>
          </a:p>
        </p:txBody>
      </p:sp>
      <p:sp>
        <p:nvSpPr>
          <p:cNvPr id="37" name="梯形 36"/>
          <p:cNvSpPr/>
          <p:nvPr/>
        </p:nvSpPr>
        <p:spPr>
          <a:xfrm rot="5400000">
            <a:off x="1331640" y="636804"/>
            <a:ext cx="2344067" cy="5007345"/>
          </a:xfrm>
          <a:prstGeom prst="trapezoid">
            <a:avLst>
              <a:gd name="adj" fmla="val 17865"/>
            </a:avLst>
          </a:prstGeom>
          <a:solidFill>
            <a:schemeClr val="bg1">
              <a:lumMod val="5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defTabSz="456565"/>
            <a:endParaRPr lang="zh-CN" altLang="en-US" sz="2400">
              <a:solidFill>
                <a:prstClr val="white"/>
              </a:solidFill>
              <a:latin typeface="Arial" panose="020B0604020202090204"/>
              <a:ea typeface="微软雅黑"/>
            </a:endParaRPr>
          </a:p>
        </p:txBody>
      </p:sp>
      <p:sp>
        <p:nvSpPr>
          <p:cNvPr id="27" name="文本框 2"/>
          <p:cNvSpPr txBox="1"/>
          <p:nvPr/>
        </p:nvSpPr>
        <p:spPr>
          <a:xfrm>
            <a:off x="3729079" y="2556165"/>
            <a:ext cx="1164101" cy="1200329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pPr defTabSz="456565"/>
            <a:r>
              <a:rPr lang="en-US" altLang="zh-CN" sz="1865" b="1" dirty="0">
                <a:solidFill>
                  <a:prstClr val="white"/>
                </a:solidFill>
                <a:latin typeface="Arial" panose="020B0604020202090204"/>
                <a:ea typeface="微软雅黑"/>
              </a:rPr>
              <a:t>Part</a:t>
            </a:r>
            <a:r>
              <a:rPr lang="en-US" altLang="zh-CN" sz="7200" b="1" dirty="0">
                <a:solidFill>
                  <a:prstClr val="white"/>
                </a:solidFill>
                <a:latin typeface="Arial" panose="020B0604020202090204"/>
                <a:ea typeface="微软雅黑"/>
              </a:rPr>
              <a:t>1</a:t>
            </a:r>
            <a:endParaRPr lang="zh-CN" altLang="en-US" sz="7200" b="1" dirty="0">
              <a:solidFill>
                <a:prstClr val="white"/>
              </a:solidFill>
              <a:latin typeface="Arial" panose="020B0604020202090204"/>
              <a:ea typeface="微软雅黑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5638797" y="2692405"/>
            <a:ext cx="6061424" cy="829945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 defTabSz="456565"/>
            <a:r>
              <a:rPr lang="en-US" altLang="zh-CN" sz="4800" b="1" dirty="0">
                <a:solidFill>
                  <a:prstClr val="white"/>
                </a:solidFill>
                <a:latin typeface="Arial" panose="020B0604020202090204"/>
                <a:ea typeface="微软雅黑"/>
              </a:rPr>
              <a:t>xxx</a:t>
            </a:r>
            <a:endParaRPr lang="en-US" altLang="zh-CN" sz="4800" b="1" dirty="0">
              <a:solidFill>
                <a:prstClr val="white"/>
              </a:solidFill>
              <a:latin typeface="Arial" panose="020B0604020202090204"/>
              <a:ea typeface="微软雅黑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6"/>
          <p:cNvSpPr>
            <a:spLocks noChangeArrowheads="1"/>
          </p:cNvSpPr>
          <p:nvPr/>
        </p:nvSpPr>
        <p:spPr bwMode="auto">
          <a:xfrm>
            <a:off x="634918" y="238511"/>
            <a:ext cx="871220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17" tIns="60959" rIns="121917" bIns="60959" anchor="ctr">
            <a:spAutoFit/>
          </a:bodyPr>
          <a:lstStyle>
            <a:lvl1pPr>
              <a:spcBef>
                <a:spcPct val="20000"/>
              </a:spcBef>
              <a:buFont typeface="Arial" panose="020B060402020209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9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9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defTabSz="456565">
              <a:buNone/>
            </a:pPr>
            <a:r>
              <a:rPr lang="en-US" b="1" dirty="0">
                <a:solidFill>
                  <a:srgbClr val="071F65"/>
                </a:solidFill>
              </a:rPr>
              <a:t>xxx</a:t>
            </a:r>
            <a:endParaRPr lang="en-US" b="1" dirty="0">
              <a:solidFill>
                <a:srgbClr val="071F65"/>
              </a:solidFill>
            </a:endParaRPr>
          </a:p>
        </p:txBody>
      </p:sp>
      <p:sp>
        <p:nvSpPr>
          <p:cNvPr id="44" name="等腰三角形 47"/>
          <p:cNvSpPr>
            <a:spLocks noChangeArrowheads="1"/>
          </p:cNvSpPr>
          <p:nvPr/>
        </p:nvSpPr>
        <p:spPr bwMode="auto">
          <a:xfrm rot="5400000">
            <a:off x="-53049" y="209721"/>
            <a:ext cx="774879" cy="66878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lIns="121917" tIns="60959" rIns="121917" bIns="60959" anchor="ctr"/>
          <a:lstStyle>
            <a:lvl1pPr>
              <a:spcBef>
                <a:spcPct val="20000"/>
              </a:spcBef>
              <a:buFont typeface="Arial" panose="020B060402020209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9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9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defTabSz="456565">
              <a:spcBef>
                <a:spcPct val="0"/>
              </a:spcBef>
              <a:buNone/>
            </a:pPr>
            <a:endParaRPr lang="zh-CN" altLang="zh-CN" sz="2400">
              <a:solidFill>
                <a:srgbClr val="FFFFFF"/>
              </a:solidFill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3278655" y="2589103"/>
            <a:ext cx="7785980" cy="1116965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 defTabSz="456565"/>
            <a:r>
              <a:rPr lang="en-US" altLang="zh-CN" sz="6665" b="1" dirty="0">
                <a:solidFill>
                  <a:srgbClr val="071F65"/>
                </a:solidFill>
                <a:latin typeface="微软雅黑"/>
                <a:ea typeface="微软雅黑"/>
              </a:rPr>
              <a:t>End</a:t>
            </a:r>
            <a:endParaRPr lang="en-US" altLang="zh-CN" sz="6665" b="1" dirty="0">
              <a:solidFill>
                <a:srgbClr val="071F65"/>
              </a:solidFill>
              <a:latin typeface="微软雅黑"/>
              <a:ea typeface="微软雅黑"/>
            </a:endParaRPr>
          </a:p>
        </p:txBody>
      </p:sp>
      <p:cxnSp>
        <p:nvCxnSpPr>
          <p:cNvPr id="28" name="直接连接符 27"/>
          <p:cNvCxnSpPr/>
          <p:nvPr/>
        </p:nvCxnSpPr>
        <p:spPr>
          <a:xfrm flipH="1">
            <a:off x="3390108" y="3866885"/>
            <a:ext cx="67090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reeform 5"/>
          <p:cNvSpPr>
            <a:spLocks noEditPoints="1"/>
          </p:cNvSpPr>
          <p:nvPr/>
        </p:nvSpPr>
        <p:spPr bwMode="auto">
          <a:xfrm>
            <a:off x="1" y="1552169"/>
            <a:ext cx="2387969" cy="3826419"/>
          </a:xfrm>
          <a:custGeom>
            <a:avLst/>
            <a:gdLst>
              <a:gd name="T0" fmla="*/ 0 w 7449"/>
              <a:gd name="T1" fmla="*/ 0 h 11906"/>
              <a:gd name="T2" fmla="*/ 7449 w 7449"/>
              <a:gd name="T3" fmla="*/ 4223 h 11906"/>
              <a:gd name="T4" fmla="*/ 0 w 7449"/>
              <a:gd name="T5" fmla="*/ 4223 h 11906"/>
              <a:gd name="T6" fmla="*/ 0 w 7449"/>
              <a:gd name="T7" fmla="*/ 0 h 11906"/>
              <a:gd name="T8" fmla="*/ 7449 w 7449"/>
              <a:gd name="T9" fmla="*/ 4302 h 11906"/>
              <a:gd name="T10" fmla="*/ 0 w 7449"/>
              <a:gd name="T11" fmla="*/ 8525 h 11906"/>
              <a:gd name="T12" fmla="*/ 0 w 7449"/>
              <a:gd name="T13" fmla="*/ 4302 h 11906"/>
              <a:gd name="T14" fmla="*/ 7449 w 7449"/>
              <a:gd name="T15" fmla="*/ 4302 h 11906"/>
              <a:gd name="T16" fmla="*/ 2857 w 7449"/>
              <a:gd name="T17" fmla="*/ 10038 h 11906"/>
              <a:gd name="T18" fmla="*/ 5 w 7449"/>
              <a:gd name="T19" fmla="*/ 11903 h 11906"/>
              <a:gd name="T20" fmla="*/ 0 w 7449"/>
              <a:gd name="T21" fmla="*/ 11906 h 11906"/>
              <a:gd name="T22" fmla="*/ 0 w 7449"/>
              <a:gd name="T23" fmla="*/ 8789 h 11906"/>
              <a:gd name="T24" fmla="*/ 2857 w 7449"/>
              <a:gd name="T25" fmla="*/ 7136 h 11906"/>
              <a:gd name="T26" fmla="*/ 2857 w 7449"/>
              <a:gd name="T27" fmla="*/ 10038 h 119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7449" h="11906">
                <a:moveTo>
                  <a:pt x="0" y="0"/>
                </a:moveTo>
                <a:lnTo>
                  <a:pt x="7449" y="4223"/>
                </a:lnTo>
                <a:lnTo>
                  <a:pt x="0" y="4223"/>
                </a:lnTo>
                <a:lnTo>
                  <a:pt x="0" y="0"/>
                </a:lnTo>
                <a:close/>
                <a:moveTo>
                  <a:pt x="7449" y="4302"/>
                </a:moveTo>
                <a:lnTo>
                  <a:pt x="0" y="8525"/>
                </a:lnTo>
                <a:lnTo>
                  <a:pt x="0" y="4302"/>
                </a:lnTo>
                <a:lnTo>
                  <a:pt x="7449" y="4302"/>
                </a:lnTo>
                <a:close/>
                <a:moveTo>
                  <a:pt x="2857" y="10038"/>
                </a:moveTo>
                <a:cubicBezTo>
                  <a:pt x="2537" y="11326"/>
                  <a:pt x="721" y="11825"/>
                  <a:pt x="5" y="11903"/>
                </a:cubicBezTo>
                <a:lnTo>
                  <a:pt x="0" y="11906"/>
                </a:lnTo>
                <a:lnTo>
                  <a:pt x="0" y="8789"/>
                </a:lnTo>
                <a:lnTo>
                  <a:pt x="2857" y="7136"/>
                </a:lnTo>
                <a:lnTo>
                  <a:pt x="2857" y="10038"/>
                </a:lnTo>
                <a:close/>
              </a:path>
            </a:pathLst>
          </a:custGeom>
          <a:solidFill>
            <a:schemeClr val="accent1"/>
          </a:solidFill>
          <a:ln w="5" cap="flat">
            <a:solidFill>
              <a:srgbClr val="24211D"/>
            </a:solidFill>
            <a:prstDash val="solid"/>
            <a:miter lim="800000"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456565"/>
            <a:endParaRPr lang="zh-CN" altLang="en-US" sz="1865">
              <a:solidFill>
                <a:prstClr val="black"/>
              </a:solidFill>
              <a:latin typeface="Arial" panose="020B0604020202090204"/>
              <a:ea typeface="微软雅黑"/>
            </a:endParaRPr>
          </a:p>
        </p:txBody>
      </p:sp>
      <p:sp>
        <p:nvSpPr>
          <p:cNvPr id="32" name="Freeform 6"/>
          <p:cNvSpPr>
            <a:spLocks noEditPoints="1"/>
          </p:cNvSpPr>
          <p:nvPr/>
        </p:nvSpPr>
        <p:spPr bwMode="auto">
          <a:xfrm>
            <a:off x="2296560" y="2937549"/>
            <a:ext cx="182819" cy="2259004"/>
          </a:xfrm>
          <a:custGeom>
            <a:avLst/>
            <a:gdLst>
              <a:gd name="T0" fmla="*/ 246 w 571"/>
              <a:gd name="T1" fmla="*/ 0 h 7028"/>
              <a:gd name="T2" fmla="*/ 246 w 571"/>
              <a:gd name="T3" fmla="*/ 2716 h 7028"/>
              <a:gd name="T4" fmla="*/ 178 w 571"/>
              <a:gd name="T5" fmla="*/ 2816 h 7028"/>
              <a:gd name="T6" fmla="*/ 286 w 571"/>
              <a:gd name="T7" fmla="*/ 2924 h 7028"/>
              <a:gd name="T8" fmla="*/ 394 w 571"/>
              <a:gd name="T9" fmla="*/ 2816 h 7028"/>
              <a:gd name="T10" fmla="*/ 325 w 571"/>
              <a:gd name="T11" fmla="*/ 2716 h 7028"/>
              <a:gd name="T12" fmla="*/ 325 w 571"/>
              <a:gd name="T13" fmla="*/ 0 h 7028"/>
              <a:gd name="T14" fmla="*/ 246 w 571"/>
              <a:gd name="T15" fmla="*/ 0 h 7028"/>
              <a:gd name="T16" fmla="*/ 0 w 571"/>
              <a:gd name="T17" fmla="*/ 3749 h 7028"/>
              <a:gd name="T18" fmla="*/ 571 w 571"/>
              <a:gd name="T19" fmla="*/ 3749 h 7028"/>
              <a:gd name="T20" fmla="*/ 571 w 571"/>
              <a:gd name="T21" fmla="*/ 3790 h 7028"/>
              <a:gd name="T22" fmla="*/ 0 w 571"/>
              <a:gd name="T23" fmla="*/ 3790 h 7028"/>
              <a:gd name="T24" fmla="*/ 0 w 571"/>
              <a:gd name="T25" fmla="*/ 3749 h 7028"/>
              <a:gd name="T26" fmla="*/ 0 w 571"/>
              <a:gd name="T27" fmla="*/ 3323 h 7028"/>
              <a:gd name="T28" fmla="*/ 0 w 571"/>
              <a:gd name="T29" fmla="*/ 3323 h 7028"/>
              <a:gd name="T30" fmla="*/ 0 w 571"/>
              <a:gd name="T31" fmla="*/ 3323 h 7028"/>
              <a:gd name="T32" fmla="*/ 286 w 571"/>
              <a:gd name="T33" fmla="*/ 3037 h 7028"/>
              <a:gd name="T34" fmla="*/ 571 w 571"/>
              <a:gd name="T35" fmla="*/ 3323 h 7028"/>
              <a:gd name="T36" fmla="*/ 571 w 571"/>
              <a:gd name="T37" fmla="*/ 3323 h 7028"/>
              <a:gd name="T38" fmla="*/ 571 w 571"/>
              <a:gd name="T39" fmla="*/ 3323 h 7028"/>
              <a:gd name="T40" fmla="*/ 571 w 571"/>
              <a:gd name="T41" fmla="*/ 3683 h 7028"/>
              <a:gd name="T42" fmla="*/ 0 w 571"/>
              <a:gd name="T43" fmla="*/ 3683 h 7028"/>
              <a:gd name="T44" fmla="*/ 0 w 571"/>
              <a:gd name="T45" fmla="*/ 3323 h 7028"/>
              <a:gd name="T46" fmla="*/ 37 w 571"/>
              <a:gd name="T47" fmla="*/ 3885 h 7028"/>
              <a:gd name="T48" fmla="*/ 0 w 571"/>
              <a:gd name="T49" fmla="*/ 3885 h 7028"/>
              <a:gd name="T50" fmla="*/ 0 w 571"/>
              <a:gd name="T51" fmla="*/ 7028 h 7028"/>
              <a:gd name="T52" fmla="*/ 37 w 571"/>
              <a:gd name="T53" fmla="*/ 7028 h 7028"/>
              <a:gd name="T54" fmla="*/ 37 w 571"/>
              <a:gd name="T55" fmla="*/ 3885 h 7028"/>
              <a:gd name="T56" fmla="*/ 126 w 571"/>
              <a:gd name="T57" fmla="*/ 3885 h 7028"/>
              <a:gd name="T58" fmla="*/ 89 w 571"/>
              <a:gd name="T59" fmla="*/ 3885 h 7028"/>
              <a:gd name="T60" fmla="*/ 89 w 571"/>
              <a:gd name="T61" fmla="*/ 7028 h 7028"/>
              <a:gd name="T62" fmla="*/ 126 w 571"/>
              <a:gd name="T63" fmla="*/ 7028 h 7028"/>
              <a:gd name="T64" fmla="*/ 126 w 571"/>
              <a:gd name="T65" fmla="*/ 3885 h 7028"/>
              <a:gd name="T66" fmla="*/ 215 w 571"/>
              <a:gd name="T67" fmla="*/ 3885 h 7028"/>
              <a:gd name="T68" fmla="*/ 178 w 571"/>
              <a:gd name="T69" fmla="*/ 3885 h 7028"/>
              <a:gd name="T70" fmla="*/ 178 w 571"/>
              <a:gd name="T71" fmla="*/ 7028 h 7028"/>
              <a:gd name="T72" fmla="*/ 215 w 571"/>
              <a:gd name="T73" fmla="*/ 7028 h 7028"/>
              <a:gd name="T74" fmla="*/ 215 w 571"/>
              <a:gd name="T75" fmla="*/ 3885 h 7028"/>
              <a:gd name="T76" fmla="*/ 304 w 571"/>
              <a:gd name="T77" fmla="*/ 3885 h 7028"/>
              <a:gd name="T78" fmla="*/ 267 w 571"/>
              <a:gd name="T79" fmla="*/ 3885 h 7028"/>
              <a:gd name="T80" fmla="*/ 267 w 571"/>
              <a:gd name="T81" fmla="*/ 7028 h 7028"/>
              <a:gd name="T82" fmla="*/ 304 w 571"/>
              <a:gd name="T83" fmla="*/ 7028 h 7028"/>
              <a:gd name="T84" fmla="*/ 304 w 571"/>
              <a:gd name="T85" fmla="*/ 3885 h 7028"/>
              <a:gd name="T86" fmla="*/ 393 w 571"/>
              <a:gd name="T87" fmla="*/ 3885 h 7028"/>
              <a:gd name="T88" fmla="*/ 356 w 571"/>
              <a:gd name="T89" fmla="*/ 3885 h 7028"/>
              <a:gd name="T90" fmla="*/ 356 w 571"/>
              <a:gd name="T91" fmla="*/ 7028 h 7028"/>
              <a:gd name="T92" fmla="*/ 393 w 571"/>
              <a:gd name="T93" fmla="*/ 7028 h 7028"/>
              <a:gd name="T94" fmla="*/ 393 w 571"/>
              <a:gd name="T95" fmla="*/ 3885 h 7028"/>
              <a:gd name="T96" fmla="*/ 482 w 571"/>
              <a:gd name="T97" fmla="*/ 3885 h 7028"/>
              <a:gd name="T98" fmla="*/ 445 w 571"/>
              <a:gd name="T99" fmla="*/ 3885 h 7028"/>
              <a:gd name="T100" fmla="*/ 445 w 571"/>
              <a:gd name="T101" fmla="*/ 7028 h 7028"/>
              <a:gd name="T102" fmla="*/ 482 w 571"/>
              <a:gd name="T103" fmla="*/ 7028 h 7028"/>
              <a:gd name="T104" fmla="*/ 482 w 571"/>
              <a:gd name="T105" fmla="*/ 3885 h 7028"/>
              <a:gd name="T106" fmla="*/ 571 w 571"/>
              <a:gd name="T107" fmla="*/ 3885 h 7028"/>
              <a:gd name="T108" fmla="*/ 534 w 571"/>
              <a:gd name="T109" fmla="*/ 3885 h 7028"/>
              <a:gd name="T110" fmla="*/ 534 w 571"/>
              <a:gd name="T111" fmla="*/ 7028 h 7028"/>
              <a:gd name="T112" fmla="*/ 571 w 571"/>
              <a:gd name="T113" fmla="*/ 7028 h 7028"/>
              <a:gd name="T114" fmla="*/ 571 w 571"/>
              <a:gd name="T115" fmla="*/ 3885 h 70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571" h="7028">
                <a:moveTo>
                  <a:pt x="246" y="0"/>
                </a:moveTo>
                <a:lnTo>
                  <a:pt x="246" y="2716"/>
                </a:lnTo>
                <a:cubicBezTo>
                  <a:pt x="206" y="2731"/>
                  <a:pt x="178" y="2770"/>
                  <a:pt x="178" y="2816"/>
                </a:cubicBezTo>
                <a:cubicBezTo>
                  <a:pt x="178" y="2876"/>
                  <a:pt x="226" y="2924"/>
                  <a:pt x="286" y="2924"/>
                </a:cubicBezTo>
                <a:cubicBezTo>
                  <a:pt x="345" y="2924"/>
                  <a:pt x="394" y="2876"/>
                  <a:pt x="394" y="2816"/>
                </a:cubicBezTo>
                <a:cubicBezTo>
                  <a:pt x="394" y="2770"/>
                  <a:pt x="365" y="2731"/>
                  <a:pt x="325" y="2716"/>
                </a:cubicBezTo>
                <a:lnTo>
                  <a:pt x="325" y="0"/>
                </a:lnTo>
                <a:lnTo>
                  <a:pt x="246" y="0"/>
                </a:lnTo>
                <a:close/>
                <a:moveTo>
                  <a:pt x="0" y="3749"/>
                </a:moveTo>
                <a:lnTo>
                  <a:pt x="571" y="3749"/>
                </a:lnTo>
                <a:lnTo>
                  <a:pt x="571" y="3790"/>
                </a:lnTo>
                <a:lnTo>
                  <a:pt x="0" y="3790"/>
                </a:lnTo>
                <a:lnTo>
                  <a:pt x="0" y="3749"/>
                </a:lnTo>
                <a:close/>
                <a:moveTo>
                  <a:pt x="0" y="3323"/>
                </a:moveTo>
                <a:lnTo>
                  <a:pt x="0" y="3323"/>
                </a:lnTo>
                <a:lnTo>
                  <a:pt x="0" y="3323"/>
                </a:lnTo>
                <a:cubicBezTo>
                  <a:pt x="0" y="3165"/>
                  <a:pt x="128" y="3037"/>
                  <a:pt x="286" y="3037"/>
                </a:cubicBezTo>
                <a:cubicBezTo>
                  <a:pt x="443" y="3037"/>
                  <a:pt x="571" y="3165"/>
                  <a:pt x="571" y="3323"/>
                </a:cubicBezTo>
                <a:lnTo>
                  <a:pt x="571" y="3323"/>
                </a:lnTo>
                <a:lnTo>
                  <a:pt x="571" y="3323"/>
                </a:lnTo>
                <a:lnTo>
                  <a:pt x="571" y="3683"/>
                </a:lnTo>
                <a:lnTo>
                  <a:pt x="0" y="3683"/>
                </a:lnTo>
                <a:lnTo>
                  <a:pt x="0" y="3323"/>
                </a:lnTo>
                <a:close/>
                <a:moveTo>
                  <a:pt x="37" y="3885"/>
                </a:moveTo>
                <a:lnTo>
                  <a:pt x="0" y="3885"/>
                </a:lnTo>
                <a:lnTo>
                  <a:pt x="0" y="7028"/>
                </a:lnTo>
                <a:lnTo>
                  <a:pt x="37" y="7028"/>
                </a:lnTo>
                <a:lnTo>
                  <a:pt x="37" y="3885"/>
                </a:lnTo>
                <a:close/>
                <a:moveTo>
                  <a:pt x="126" y="3885"/>
                </a:moveTo>
                <a:lnTo>
                  <a:pt x="89" y="3885"/>
                </a:lnTo>
                <a:lnTo>
                  <a:pt x="89" y="7028"/>
                </a:lnTo>
                <a:lnTo>
                  <a:pt x="126" y="7028"/>
                </a:lnTo>
                <a:lnTo>
                  <a:pt x="126" y="3885"/>
                </a:lnTo>
                <a:close/>
                <a:moveTo>
                  <a:pt x="215" y="3885"/>
                </a:moveTo>
                <a:lnTo>
                  <a:pt x="178" y="3885"/>
                </a:lnTo>
                <a:lnTo>
                  <a:pt x="178" y="7028"/>
                </a:lnTo>
                <a:lnTo>
                  <a:pt x="215" y="7028"/>
                </a:lnTo>
                <a:lnTo>
                  <a:pt x="215" y="3885"/>
                </a:lnTo>
                <a:close/>
                <a:moveTo>
                  <a:pt x="304" y="3885"/>
                </a:moveTo>
                <a:lnTo>
                  <a:pt x="267" y="3885"/>
                </a:lnTo>
                <a:lnTo>
                  <a:pt x="267" y="7028"/>
                </a:lnTo>
                <a:lnTo>
                  <a:pt x="304" y="7028"/>
                </a:lnTo>
                <a:lnTo>
                  <a:pt x="304" y="3885"/>
                </a:lnTo>
                <a:close/>
                <a:moveTo>
                  <a:pt x="393" y="3885"/>
                </a:moveTo>
                <a:lnTo>
                  <a:pt x="356" y="3885"/>
                </a:lnTo>
                <a:lnTo>
                  <a:pt x="356" y="7028"/>
                </a:lnTo>
                <a:lnTo>
                  <a:pt x="393" y="7028"/>
                </a:lnTo>
                <a:lnTo>
                  <a:pt x="393" y="3885"/>
                </a:lnTo>
                <a:close/>
                <a:moveTo>
                  <a:pt x="482" y="3885"/>
                </a:moveTo>
                <a:lnTo>
                  <a:pt x="445" y="3885"/>
                </a:lnTo>
                <a:lnTo>
                  <a:pt x="445" y="7028"/>
                </a:lnTo>
                <a:lnTo>
                  <a:pt x="482" y="7028"/>
                </a:lnTo>
                <a:lnTo>
                  <a:pt x="482" y="3885"/>
                </a:lnTo>
                <a:close/>
                <a:moveTo>
                  <a:pt x="571" y="3885"/>
                </a:moveTo>
                <a:lnTo>
                  <a:pt x="534" y="3885"/>
                </a:lnTo>
                <a:lnTo>
                  <a:pt x="534" y="7028"/>
                </a:lnTo>
                <a:lnTo>
                  <a:pt x="571" y="7028"/>
                </a:lnTo>
                <a:lnTo>
                  <a:pt x="571" y="388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456565"/>
            <a:endParaRPr lang="zh-CN" altLang="en-US" sz="1865">
              <a:solidFill>
                <a:prstClr val="black"/>
              </a:solidFill>
              <a:latin typeface="Arial" panose="020B0604020202090204"/>
              <a:ea typeface="微软雅黑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A000120140530A99PPBG">
  <a:themeElements>
    <a:clrScheme name="自定义 95">
      <a:dk1>
        <a:sysClr val="windowText" lastClr="000000"/>
      </a:dk1>
      <a:lt1>
        <a:sysClr val="window" lastClr="FFFFFF"/>
      </a:lt1>
      <a:dk2>
        <a:srgbClr val="3F3F3F"/>
      </a:dk2>
      <a:lt2>
        <a:srgbClr val="E3DED1"/>
      </a:lt2>
      <a:accent1>
        <a:srgbClr val="071F65"/>
      </a:accent1>
      <a:accent2>
        <a:srgbClr val="7F7F7F"/>
      </a:accent2>
      <a:accent3>
        <a:srgbClr val="414456"/>
      </a:accent3>
      <a:accent4>
        <a:srgbClr val="444455"/>
      </a:accent4>
      <a:accent5>
        <a:srgbClr val="444455"/>
      </a:accent5>
      <a:accent6>
        <a:srgbClr val="7F7F7F"/>
      </a:accent6>
      <a:hlink>
        <a:srgbClr val="002060"/>
      </a:hlink>
      <a:folHlink>
        <a:srgbClr val="B26B02"/>
      </a:folHlink>
    </a:clrScheme>
    <a:fontScheme name="自定义 1">
      <a:majorFont>
        <a:latin typeface="Arial Black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anose="020B0604020202090204" pitchFamily="34" charset="0"/>
            <a:ea typeface="微软雅黑" panose="020B0503020204020204" pitchFamily="34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</Words>
  <Application>WPS 表格</Application>
  <PresentationFormat>宽屏</PresentationFormat>
  <Paragraphs>32</Paragraphs>
  <Slides>5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22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28" baseType="lpstr">
      <vt:lpstr>Arial</vt:lpstr>
      <vt:lpstr>方正书宋_GBK</vt:lpstr>
      <vt:lpstr>Wingdings</vt:lpstr>
      <vt:lpstr>微软雅黑</vt:lpstr>
      <vt:lpstr>汉仪旗黑</vt:lpstr>
      <vt:lpstr>Arial Black</vt:lpstr>
      <vt:lpstr>Wingdings 2</vt:lpstr>
      <vt:lpstr>幼圆</vt:lpstr>
      <vt:lpstr>微软雅黑</vt:lpstr>
      <vt:lpstr>Arial</vt:lpstr>
      <vt:lpstr>Calibri</vt:lpstr>
      <vt:lpstr>宋体</vt:lpstr>
      <vt:lpstr>Calibri</vt:lpstr>
      <vt:lpstr>Helvetica Neue</vt:lpstr>
      <vt:lpstr>汉仪书宋二KW</vt:lpstr>
      <vt:lpstr>Arial Narrow</vt:lpstr>
      <vt:lpstr>Times New Roman</vt:lpstr>
      <vt:lpstr>宋体</vt:lpstr>
      <vt:lpstr>Arial Unicode MS</vt:lpstr>
      <vt:lpstr>等线</vt:lpstr>
      <vt:lpstr>汉仪中等线KW</vt:lpstr>
      <vt:lpstr>微软雅黑</vt:lpstr>
      <vt:lpstr>A000120140530A99PPBG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汪 楷星</dc:creator>
  <cp:lastModifiedBy>wkx</cp:lastModifiedBy>
  <cp:revision>41</cp:revision>
  <dcterms:created xsi:type="dcterms:W3CDTF">2022-10-03T12:03:49Z</dcterms:created>
  <dcterms:modified xsi:type="dcterms:W3CDTF">2022-10-03T12:03:49Z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2052-3.9.0.6159</vt:lpwstr>
  </property>
</Properties>
</file>