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2"/>
  </p:handoutMasterIdLst>
  <p:sldIdLst>
    <p:sldId id="256" r:id="rId4"/>
    <p:sldId id="258" r:id="rId6"/>
    <p:sldId id="261" r:id="rId7"/>
    <p:sldId id="263" r:id="rId8"/>
    <p:sldId id="265" r:id="rId9"/>
    <p:sldId id="266" r:id="rId10"/>
    <p:sldId id="267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-1" y="4887258"/>
            <a:ext cx="12192001" cy="1970743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8" name="任意多边形: 形状 7"/>
          <p:cNvSpPr/>
          <p:nvPr/>
        </p:nvSpPr>
        <p:spPr>
          <a:xfrm>
            <a:off x="0" y="5420887"/>
            <a:ext cx="12192000" cy="1437115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9" name="任意多边形: 形状 8"/>
          <p:cNvSpPr/>
          <p:nvPr/>
        </p:nvSpPr>
        <p:spPr>
          <a:xfrm>
            <a:off x="0" y="5723453"/>
            <a:ext cx="12192000" cy="1134549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0" name="任意多边形 30"/>
          <p:cNvSpPr/>
          <p:nvPr/>
        </p:nvSpPr>
        <p:spPr>
          <a:xfrm rot="20700000" flipH="1">
            <a:off x="9058963" y="426701"/>
            <a:ext cx="895556" cy="619197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椭圆 10"/>
          <p:cNvSpPr/>
          <p:nvPr/>
        </p:nvSpPr>
        <p:spPr>
          <a:xfrm rot="10800000">
            <a:off x="1204406" y="3346900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/>
        </p:nvSpPr>
        <p:spPr>
          <a:xfrm rot="10800000">
            <a:off x="1913519" y="3380302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/>
        </p:nvSpPr>
        <p:spPr>
          <a:xfrm rot="10800000">
            <a:off x="2547645" y="3413708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/>
        </p:nvSpPr>
        <p:spPr>
          <a:xfrm>
            <a:off x="10716176" y="3346900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椭圆 14"/>
          <p:cNvSpPr/>
          <p:nvPr/>
        </p:nvSpPr>
        <p:spPr>
          <a:xfrm>
            <a:off x="10078055" y="3380303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椭圆 15"/>
          <p:cNvSpPr/>
          <p:nvPr/>
        </p:nvSpPr>
        <p:spPr>
          <a:xfrm>
            <a:off x="9506741" y="3413708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888343" y="2572841"/>
            <a:ext cx="6415315" cy="1089529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88343" y="3691549"/>
            <a:ext cx="6415315" cy="46166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 rot="10800000">
            <a:off x="1281392" y="3296034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椭圆 7"/>
          <p:cNvSpPr/>
          <p:nvPr/>
        </p:nvSpPr>
        <p:spPr>
          <a:xfrm rot="10800000">
            <a:off x="1913519" y="3328786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椭圆 8"/>
          <p:cNvSpPr/>
          <p:nvPr/>
        </p:nvSpPr>
        <p:spPr>
          <a:xfrm rot="10800000">
            <a:off x="2484832" y="3362192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椭圆 9"/>
          <p:cNvSpPr/>
          <p:nvPr/>
        </p:nvSpPr>
        <p:spPr>
          <a:xfrm>
            <a:off x="10650376" y="3296034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椭圆 10"/>
          <p:cNvSpPr/>
          <p:nvPr/>
        </p:nvSpPr>
        <p:spPr>
          <a:xfrm>
            <a:off x="10078055" y="3328787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/>
        </p:nvSpPr>
        <p:spPr>
          <a:xfrm>
            <a:off x="9573551" y="3362192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" name="直接连接符 12"/>
          <p:cNvCxnSpPr/>
          <p:nvPr/>
        </p:nvCxnSpPr>
        <p:spPr>
          <a:xfrm>
            <a:off x="4560529" y="3420693"/>
            <a:ext cx="44045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2" y="4882638"/>
            <a:ext cx="12191999" cy="1975365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5" name="任意多边形: 形状 14"/>
          <p:cNvSpPr/>
          <p:nvPr/>
        </p:nvSpPr>
        <p:spPr>
          <a:xfrm>
            <a:off x="-1" y="5412811"/>
            <a:ext cx="12192001" cy="1445191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6" name="任意多边形: 形状 15"/>
          <p:cNvSpPr/>
          <p:nvPr/>
        </p:nvSpPr>
        <p:spPr>
          <a:xfrm>
            <a:off x="1" y="5724663"/>
            <a:ext cx="12192001" cy="1133339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7" name="任意多边形 19"/>
          <p:cNvSpPr/>
          <p:nvPr/>
        </p:nvSpPr>
        <p:spPr>
          <a:xfrm rot="20700000" flipH="1">
            <a:off x="8862056" y="447672"/>
            <a:ext cx="886409" cy="612872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60528" y="2566155"/>
            <a:ext cx="4815701" cy="830997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0528" y="3482195"/>
            <a:ext cx="4815701" cy="46166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7922" y="288925"/>
            <a:ext cx="7133927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044696" y="3346900"/>
            <a:ext cx="8102608" cy="267237"/>
            <a:chOff x="1204405" y="3346898"/>
            <a:chExt cx="8102608" cy="267237"/>
          </a:xfrm>
        </p:grpSpPr>
        <p:grpSp>
          <p:nvGrpSpPr>
            <p:cNvPr id="8" name="组合 7"/>
            <p:cNvGrpSpPr/>
            <p:nvPr/>
          </p:nvGrpSpPr>
          <p:grpSpPr>
            <a:xfrm>
              <a:off x="1204405" y="3346898"/>
              <a:ext cx="1476859" cy="267237"/>
              <a:chOff x="1204405" y="3346898"/>
              <a:chExt cx="1476859" cy="267237"/>
            </a:xfrm>
          </p:grpSpPr>
          <p:sp>
            <p:nvSpPr>
              <p:cNvPr id="14" name="椭圆 13"/>
              <p:cNvSpPr/>
              <p:nvPr/>
            </p:nvSpPr>
            <p:spPr>
              <a:xfrm rot="10800000">
                <a:off x="1204405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0800000">
                <a:off x="1913518" y="3380302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6" name="椭圆 15"/>
              <p:cNvSpPr/>
              <p:nvPr/>
            </p:nvSpPr>
            <p:spPr>
              <a:xfrm rot="10800000">
                <a:off x="2547645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830341" y="3346898"/>
              <a:ext cx="1476672" cy="267237"/>
              <a:chOff x="9506741" y="3346898"/>
              <a:chExt cx="1476672" cy="26723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0716176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078054" y="3380303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506741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</p:grpSp>
      <p:sp>
        <p:nvSpPr>
          <p:cNvPr id="11" name="任意多边形: 形状 10"/>
          <p:cNvSpPr/>
          <p:nvPr/>
        </p:nvSpPr>
        <p:spPr>
          <a:xfrm>
            <a:off x="-1" y="4853388"/>
            <a:ext cx="12192001" cy="2004612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2" name="任意多边形: 形状 11"/>
          <p:cNvSpPr/>
          <p:nvPr/>
        </p:nvSpPr>
        <p:spPr>
          <a:xfrm>
            <a:off x="0" y="5378551"/>
            <a:ext cx="12192000" cy="1445191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3" name="任意多边形: 形状 12"/>
          <p:cNvSpPr/>
          <p:nvPr/>
        </p:nvSpPr>
        <p:spPr>
          <a:xfrm>
            <a:off x="0" y="5723453"/>
            <a:ext cx="12192000" cy="1133339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06964" y="2390776"/>
            <a:ext cx="5178075" cy="1242410"/>
          </a:xfrm>
        </p:spPr>
        <p:txBody>
          <a:bodyPr anchor="b" anchorCtr="0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20" name="任意多边形 30"/>
          <p:cNvSpPr/>
          <p:nvPr/>
        </p:nvSpPr>
        <p:spPr>
          <a:xfrm rot="20700000" flipH="1">
            <a:off x="5461137" y="1538366"/>
            <a:ext cx="1269723" cy="877899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49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3506964" y="3652236"/>
            <a:ext cx="5178075" cy="7102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单机此处编辑文本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75901" y="365125"/>
            <a:ext cx="977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488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5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661847" y="894287"/>
            <a:ext cx="1743908" cy="267237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椭圆 8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784014" y="881668"/>
            <a:ext cx="1743908" cy="267237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12" name="椭圆 11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椭圆 13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27922" y="365127"/>
            <a:ext cx="71339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15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ctr" defTabSz="913765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5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17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2048</a:t>
            </a:r>
            <a:r>
              <a:rPr lang="zh-CN" altLang="en-US"/>
              <a:t>小游戏</a:t>
            </a:r>
            <a:endParaRPr lang="zh-CN" altLang="en-US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888615" y="3691255"/>
            <a:ext cx="6415405" cy="1685290"/>
          </a:xfrm>
        </p:spPr>
        <p:txBody>
          <a:bodyPr>
            <a:normAutofit/>
          </a:bodyPr>
          <a:lstStyle/>
          <a:p>
            <a:r>
              <a:rPr lang="zh-CN" altLang="en-US" dirty="0"/>
              <a:t>开发小组：</a:t>
            </a:r>
            <a:r>
              <a:rPr lang="en-US" altLang="zh-CN" dirty="0"/>
              <a:t>22</a:t>
            </a:r>
            <a:r>
              <a:rPr lang="zh-CN" altLang="en-US" dirty="0"/>
              <a:t>组</a:t>
            </a:r>
            <a:endParaRPr lang="zh-CN" altLang="en-US" dirty="0"/>
          </a:p>
          <a:p>
            <a:r>
              <a:rPr lang="zh-CN" altLang="en-US" dirty="0"/>
              <a:t>组长：王亮岛</a:t>
            </a:r>
            <a:endParaRPr lang="zh-CN" altLang="en-US" dirty="0"/>
          </a:p>
          <a:p>
            <a:r>
              <a:rPr lang="zh-CN" altLang="en-US" dirty="0"/>
              <a:t>组员：黄悦，黎雨桐，王晶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4289426" y="1246995"/>
            <a:ext cx="3616325" cy="1311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 defTabSz="913765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</a:defRPr>
            </a:lvl1pPr>
            <a:lvl2pPr marL="6858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/>
              <a:t>安卓作业</a:t>
            </a:r>
            <a:endParaRPr lang="zh-CN" altLang="zh-CN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4000" dirty="0"/>
              <a:t>游戏介绍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本游戏是仿照</a:t>
            </a:r>
            <a:r>
              <a:rPr lang="en-US" altLang="zh-CN" sz="2000" dirty="0"/>
              <a:t>2048</a:t>
            </a:r>
            <a:r>
              <a:rPr lang="zh-CN" altLang="en-US" sz="2000" dirty="0"/>
              <a:t>小游戏的运行模式开发的一个具有模式切换的</a:t>
            </a:r>
            <a:r>
              <a:rPr lang="en-US" altLang="zh-CN" sz="2000" dirty="0"/>
              <a:t>2048</a:t>
            </a:r>
            <a:r>
              <a:rPr lang="zh-CN" altLang="en-US" sz="2000" dirty="0"/>
              <a:t>小游戏，在本游戏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开始界面会出现游戏模式的选择，玩家可以选择</a:t>
            </a:r>
            <a:r>
              <a:rPr lang="en-US" altLang="zh-CN" sz="2000" dirty="0"/>
              <a:t>4*4,5*5,6*6</a:t>
            </a:r>
            <a:r>
              <a:rPr lang="zh-CN" altLang="en-US" sz="2000" dirty="0"/>
              <a:t>的游戏模式，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进入游戏模式之后会有操作界面和排行榜，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退出游戏会有是否保存当前分数的提示。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游戏操作界面设置了音乐播放功能。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排行榜中的信息使用的是数据库的保存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4000" dirty="0"/>
              <a:t>游戏截图</a:t>
            </a:r>
            <a:endParaRPr lang="zh-CN" altLang="en-US" sz="4000" dirty="0"/>
          </a:p>
        </p:txBody>
      </p:sp>
      <p:pic>
        <p:nvPicPr>
          <p:cNvPr id="5" name="图片 4" descr="5[)E{I1S96B50RE2$7M3K$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" y="1560830"/>
            <a:ext cx="2055495" cy="4232275"/>
          </a:xfrm>
          <a:prstGeom prst="rect">
            <a:avLst/>
          </a:prstGeom>
        </p:spPr>
      </p:pic>
      <p:pic>
        <p:nvPicPr>
          <p:cNvPr id="6" name="图片 5" descr="B4{56H%0}88JQHG%7U}WF}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165" y="1558925"/>
            <a:ext cx="2018030" cy="4232275"/>
          </a:xfrm>
          <a:prstGeom prst="rect">
            <a:avLst/>
          </a:prstGeom>
        </p:spPr>
      </p:pic>
      <p:pic>
        <p:nvPicPr>
          <p:cNvPr id="7" name="图片 6" descr="CZ86H]HFY{4)@@TX7`$]1O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370" y="1557655"/>
            <a:ext cx="2115820" cy="4233545"/>
          </a:xfrm>
          <a:prstGeom prst="rect">
            <a:avLst/>
          </a:prstGeom>
        </p:spPr>
      </p:pic>
      <p:pic>
        <p:nvPicPr>
          <p:cNvPr id="8" name="图片 7" descr="%{@[3JL05JL)6SC~DFYI4[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830" y="1558925"/>
            <a:ext cx="2003425" cy="4234180"/>
          </a:xfrm>
          <a:prstGeom prst="rect">
            <a:avLst/>
          </a:prstGeom>
        </p:spPr>
      </p:pic>
      <p:pic>
        <p:nvPicPr>
          <p:cNvPr id="9" name="图片 8" descr="VQ(`{NZQJJ%CWUN8$3({5PL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6250" y="1560830"/>
            <a:ext cx="2085975" cy="423481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>
            <p:custDataLst>
              <p:tags r:id="rId1"/>
            </p:custDataLst>
          </p:nvPr>
        </p:nvSpPr>
        <p:spPr>
          <a:xfrm>
            <a:off x="4303486" y="566057"/>
            <a:ext cx="3628572" cy="711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部分代码分析</a:t>
            </a:r>
            <a:endParaRPr lang="zh-CN" alt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立方体 4"/>
          <p:cNvSpPr/>
          <p:nvPr>
            <p:custDataLst>
              <p:tags r:id="rId2"/>
            </p:custDataLst>
          </p:nvPr>
        </p:nvSpPr>
        <p:spPr>
          <a:xfrm>
            <a:off x="1163320" y="2169160"/>
            <a:ext cx="602615" cy="58483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立方体 5"/>
          <p:cNvSpPr/>
          <p:nvPr>
            <p:custDataLst>
              <p:tags r:id="rId3"/>
            </p:custDataLst>
          </p:nvPr>
        </p:nvSpPr>
        <p:spPr>
          <a:xfrm>
            <a:off x="1163320" y="3557270"/>
            <a:ext cx="602615" cy="58483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立方体 11"/>
          <p:cNvSpPr/>
          <p:nvPr>
            <p:custDataLst>
              <p:tags r:id="rId4"/>
            </p:custDataLst>
          </p:nvPr>
        </p:nvSpPr>
        <p:spPr>
          <a:xfrm>
            <a:off x="1163320" y="4944745"/>
            <a:ext cx="602615" cy="58483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立方体 13"/>
          <p:cNvSpPr/>
          <p:nvPr>
            <p:custDataLst>
              <p:tags r:id="rId5"/>
            </p:custDataLst>
          </p:nvPr>
        </p:nvSpPr>
        <p:spPr>
          <a:xfrm>
            <a:off x="5996940" y="2169160"/>
            <a:ext cx="602615" cy="58483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立方体 15"/>
          <p:cNvSpPr/>
          <p:nvPr>
            <p:custDataLst>
              <p:tags r:id="rId6"/>
            </p:custDataLst>
          </p:nvPr>
        </p:nvSpPr>
        <p:spPr>
          <a:xfrm>
            <a:off x="5996940" y="3557270"/>
            <a:ext cx="602615" cy="58483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立方体 17"/>
          <p:cNvSpPr/>
          <p:nvPr>
            <p:custDataLst>
              <p:tags r:id="rId7"/>
            </p:custDataLst>
          </p:nvPr>
        </p:nvSpPr>
        <p:spPr>
          <a:xfrm>
            <a:off x="6011545" y="4944745"/>
            <a:ext cx="602615" cy="58483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6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6838950" y="4912995"/>
            <a:ext cx="389445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音乐播放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824345" y="3525520"/>
            <a:ext cx="389445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自定义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CardView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6824345" y="2106295"/>
            <a:ext cx="389445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游戏操作界面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1991360" y="4912995"/>
            <a:ext cx="353123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数据库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1991360" y="3518535"/>
            <a:ext cx="353123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自定义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GameView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1991360" y="2122805"/>
            <a:ext cx="353123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欢迎界面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4000" dirty="0"/>
              <a:t>游戏操作界面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进入游戏播放界面，使用</a:t>
            </a:r>
            <a:r>
              <a:rPr lang="en-US" altLang="zh-CN" sz="2000" dirty="0"/>
              <a:t>MediaPlayer.create</a:t>
            </a:r>
            <a:r>
              <a:rPr lang="zh-CN" altLang="en-US" sz="2000" dirty="0"/>
              <a:t>函数设置要播放法音乐。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开始游戏并设置表格的高度和宽度，使用</a:t>
            </a:r>
            <a:r>
              <a:rPr lang="en-US" altLang="zh-CN" sz="2000" dirty="0"/>
              <a:t>WindowManager</a:t>
            </a:r>
            <a:r>
              <a:rPr lang="zh-CN" altLang="en-US" sz="2000" dirty="0"/>
              <a:t>获取屏幕宽度设置为</a:t>
            </a:r>
            <a:r>
              <a:rPr lang="en-US" altLang="zh-CN" sz="2000" dirty="0"/>
              <a:t>LinearLayout</a:t>
            </a:r>
            <a:r>
              <a:rPr lang="zh-CN" altLang="en-US" sz="2000" dirty="0"/>
              <a:t>的宽度和高度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使用ActionBarDrawerToggle与DrawerLayout联系，让DrawerLayout监听</a:t>
            </a:r>
            <a:r>
              <a:rPr lang="en-US" altLang="zh-CN" sz="2000" dirty="0"/>
              <a:t>toggle</a:t>
            </a:r>
            <a:r>
              <a:rPr lang="zh-CN" altLang="en-US" sz="2000" dirty="0"/>
              <a:t>的点击事件，改变</a:t>
            </a:r>
            <a:r>
              <a:rPr lang="en-US" altLang="zh-CN" sz="2000" dirty="0"/>
              <a:t>drawer</a:t>
            </a:r>
            <a:r>
              <a:rPr lang="zh-CN" altLang="en-US" sz="2000" dirty="0"/>
              <a:t>的状态，使用onDrawerSlide滑动打开显示排行榜。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排行榜使用的是</a:t>
            </a:r>
            <a:r>
              <a:rPr lang="en-US" altLang="zh-CN" sz="2000" dirty="0"/>
              <a:t>ListView</a:t>
            </a:r>
            <a:r>
              <a:rPr lang="zh-CN" altLang="en-US" sz="2000" dirty="0"/>
              <a:t>和SimpleAdapter组合，记录前十个记录。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分数的实时改变，将分数的设置作为一个</a:t>
            </a:r>
            <a:r>
              <a:rPr lang="en-US" altLang="zh-CN" sz="2000" dirty="0"/>
              <a:t>show</a:t>
            </a:r>
            <a:r>
              <a:rPr lang="zh-CN" altLang="en-US" sz="2000" dirty="0"/>
              <a:t>函数传递给</a:t>
            </a:r>
            <a:r>
              <a:rPr lang="en-US" altLang="zh-CN" sz="2000" dirty="0"/>
              <a:t>GameView</a:t>
            </a:r>
            <a:r>
              <a:rPr lang="zh-CN" altLang="en-US" sz="2000" dirty="0"/>
              <a:t>，移动改变的时候改变分数。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最高分，取排行榜中的最高分。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计时功能，使用Chronometer组件自动计时。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4000" dirty="0"/>
              <a:t>关于游戏操作与排行榜的切换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使用了</a:t>
            </a:r>
            <a:r>
              <a:rPr lang="en-US" altLang="zh-CN" sz="2000" dirty="0"/>
              <a:t>toolbar</a:t>
            </a:r>
            <a:r>
              <a:rPr lang="zh-CN" altLang="en-US" sz="2000" dirty="0"/>
              <a:t>，</a:t>
            </a:r>
            <a:r>
              <a:rPr lang="en-US" altLang="zh-CN" sz="2000" dirty="0"/>
              <a:t>drawerlayout</a:t>
            </a:r>
            <a:r>
              <a:rPr lang="zh-CN" altLang="en-US" sz="2000" dirty="0"/>
              <a:t>，ActionBarDrawerToggle这三个组件。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初始化：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toggle = new ActionBarDrawerToggle(this, drawer, toolbar, R.string.drawer_open, R.string.drawer_close);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        toggle.syncState();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使用</a:t>
            </a:r>
            <a:r>
              <a:rPr lang="en-US" altLang="zh-CN" sz="2000" dirty="0"/>
              <a:t>drawerlayout</a:t>
            </a:r>
            <a:r>
              <a:rPr lang="zh-CN" altLang="en-US" sz="2000" dirty="0"/>
              <a:t>监听：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drawer.addDrawerListener(new DrawerLayout.DrawerListener() </a:t>
            </a:r>
            <a:r>
              <a:rPr lang="en-US" altLang="zh-CN" sz="2000" dirty="0"/>
              <a:t>{}</a:t>
            </a:r>
            <a:r>
              <a:rPr lang="zh-CN" altLang="en-US" sz="2000" dirty="0"/>
              <a:t>）。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4000" dirty="0"/>
              <a:t>数据库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public class MyDBHelper extends SQLiteOpenHelper 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在自定义的数据库中一个比较函数：public Boolean isOverRank(int rank, int score, String lastTime)；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该函数用于判断记录是否可以存入数据库中，如果排行榜中已经有</a:t>
            </a:r>
            <a:r>
              <a:rPr lang="en-US" altLang="zh-CN" sz="2000" dirty="0"/>
              <a:t>10</a:t>
            </a:r>
            <a:r>
              <a:rPr lang="zh-CN" altLang="en-US" sz="2000" dirty="0"/>
              <a:t>个记录，而且当前要存储的记录的分数或者游戏时长大于这</a:t>
            </a:r>
            <a:r>
              <a:rPr lang="en-US" altLang="zh-CN" sz="2000" dirty="0"/>
              <a:t>10</a:t>
            </a:r>
            <a:r>
              <a:rPr lang="zh-CN" altLang="en-US" sz="2000" dirty="0"/>
              <a:t>个记录中的所有，则不保存。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SLIDE_ID" val="custom20184560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4560"/>
  <p:tag name="KSO_WM_SLIDE_LAYOUT" val="a_b_c"/>
  <p:tag name="KSO_WM_SLIDE_LAYOUT_CNT" val="1_1_1"/>
  <p:tag name="KSO_WM_TEMPLATE_THUMBS_INDEX" val="1、11、12、16、22、23、"/>
  <p:tag name="KSO_WM_SLIDE_MODEL_TYPE" val="cover"/>
</p:tagLst>
</file>

<file path=ppt/tags/tag11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5"/>
  <p:tag name="KSO_WM_UNIT_LAYERLEVEL" val="1"/>
  <p:tag name="KSO_WM_UNIT_INDEX" val="1"/>
  <p:tag name="KSO_WM_UNIT_ID" val="custom20184560_2*a*1"/>
  <p:tag name="KSO_WM_UNIT_TYPE" val="a"/>
</p:tagLst>
</file>

<file path=ppt/tags/tag12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60_2*f*1"/>
  <p:tag name="KSO_WM_UNIT_TYPE" val="f"/>
</p:tagLst>
</file>

<file path=ppt/tags/tag1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60_2"/>
  <p:tag name="KSO_WM_TAG_VERSION" val="1.0"/>
  <p:tag name="KSO_WM_TEMPLATE_INDEX" val="20184560"/>
  <p:tag name="KSO_WM_TEMPLATE_CATEGORY" val="custom"/>
  <p:tag name="KSO_WM_SLIDE_SUBTYPE" val="pureTxt"/>
</p:tagLst>
</file>

<file path=ppt/tags/tag14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5"/>
  <p:tag name="KSO_WM_UNIT_LAYERLEVEL" val="1"/>
  <p:tag name="KSO_WM_UNIT_INDEX" val="1"/>
  <p:tag name="KSO_WM_UNIT_ID" val="custom20184560_2*a*1"/>
  <p:tag name="KSO_WM_UNIT_TYPE" val="a"/>
</p:tagLst>
</file>

<file path=ppt/tags/tag15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60_2"/>
  <p:tag name="KSO_WM_TAG_VERSION" val="1.0"/>
  <p:tag name="KSO_WM_TEMPLATE_INDEX" val="20184560"/>
  <p:tag name="KSO_WM_TEMPLATE_CATEGORY" val="custom"/>
  <p:tag name="KSO_WM_SLIDE_SUBTYPE" val="pureTxt"/>
</p:tagLst>
</file>

<file path=ppt/tags/tag16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4560_8*a*1"/>
  <p:tag name="KSO_WM_UNIT_PRESET_TEXT" val="CONTENTS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0_11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0_11*l_h_i*1_3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5_1"/>
  <p:tag name="KSO_WM_UNIT_ID" val="custom20184560_11*l_h_i*1_5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0_11*l_h_i*1_2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4_1"/>
  <p:tag name="KSO_WM_UNIT_ID" val="custom20184560_11*l_h_i*1_4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6_1"/>
  <p:tag name="KSO_WM_UNIT_ID" val="custom20184560_11*l_h_i*1_6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6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11*l_h_f*1_6_1"/>
  <p:tag name="KSO_WM_UNIT_SHADOW_SCHEMECOLOR_INDEX" val="16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11*l_h_f*1_4_1"/>
  <p:tag name="KSO_WM_UNIT_SHADOW_SCHEMECOLOR_INDEX" val="16"/>
  <p:tag name="KSO_WM_UNIT_TEXT_FILL_FORE_SCHEMECOLOR_INDEX" val="13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11*l_h_f*1_2_1"/>
  <p:tag name="KSO_WM_UNIT_SHADOW_SCHEMECOLOR_INDEX" val="16"/>
  <p:tag name="KSO_WM_UNIT_TEXT_FILL_FORE_SCHEMECOLOR_INDEX" val="13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5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11*l_h_f*1_5_1"/>
  <p:tag name="KSO_WM_UNIT_SHADOW_SCHEMECOLOR_INDEX" val="16"/>
  <p:tag name="KSO_WM_UNIT_TEXT_FILL_FORE_SCHEMECOLOR_INDEX" val="13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11*l_h_f*1_3_1"/>
  <p:tag name="KSO_WM_UNIT_SHADOW_SCHEMECOLOR_INDEX" val="16"/>
  <p:tag name="KSO_WM_UNIT_TEXT_FILL_FORE_SCHEMECOLOR_INDEX" val="13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11*l_h_f*1_1_1"/>
  <p:tag name="KSO_WM_UNIT_SHADOW_SCHEMECOLOR_INDEX" val="16"/>
  <p:tag name="KSO_WM_UNIT_TEXT_FILL_FORE_SCHEMECOLOR_INDEX" val="13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8"/>
  <p:tag name="KSO_WM_SLIDE_INDEX" val="8"/>
  <p:tag name="KSO_WM_DIAGRAM_GROUP_CODE" val="l1-1"/>
  <p:tag name="KSO_WM_SLIDE_SUBTYPE" val="diag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5"/>
  <p:tag name="KSO_WM_UNIT_LAYERLEVEL" val="1"/>
  <p:tag name="KSO_WM_UNIT_INDEX" val="1"/>
  <p:tag name="KSO_WM_UNIT_ID" val="custom20184560_2*a*1"/>
  <p:tag name="KSO_WM_UNIT_TYPE" val="a"/>
</p:tagLst>
</file>

<file path=ppt/tags/tag31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60_2*f*1"/>
  <p:tag name="KSO_WM_UNIT_TYPE" val="f"/>
</p:tagLst>
</file>

<file path=ppt/tags/tag32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60_2"/>
  <p:tag name="KSO_WM_TAG_VERSION" val="1.0"/>
  <p:tag name="KSO_WM_TEMPLATE_INDEX" val="20184560"/>
  <p:tag name="KSO_WM_TEMPLATE_CATEGORY" val="custom"/>
  <p:tag name="KSO_WM_SLIDE_SUBTYPE" val="pureTxt"/>
</p:tagLst>
</file>

<file path=ppt/tags/tag33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5"/>
  <p:tag name="KSO_WM_UNIT_LAYERLEVEL" val="1"/>
  <p:tag name="KSO_WM_UNIT_INDEX" val="1"/>
  <p:tag name="KSO_WM_UNIT_ID" val="custom20184560_2*a*1"/>
  <p:tag name="KSO_WM_UNIT_TYPE" val="a"/>
</p:tagLst>
</file>

<file path=ppt/tags/tag34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60_2*f*1"/>
  <p:tag name="KSO_WM_UNIT_TYPE" val="f"/>
</p:tagLst>
</file>

<file path=ppt/tags/tag35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60_2"/>
  <p:tag name="KSO_WM_TAG_VERSION" val="1.0"/>
  <p:tag name="KSO_WM_TEMPLATE_INDEX" val="20184560"/>
  <p:tag name="KSO_WM_TEMPLATE_CATEGORY" val="custom"/>
  <p:tag name="KSO_WM_SLIDE_SUBTYPE" val="pureTxt"/>
</p:tagLst>
</file>

<file path=ppt/tags/tag36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5"/>
  <p:tag name="KSO_WM_UNIT_LAYERLEVEL" val="1"/>
  <p:tag name="KSO_WM_UNIT_INDEX" val="1"/>
  <p:tag name="KSO_WM_UNIT_ID" val="custom20184560_2*a*1"/>
  <p:tag name="KSO_WM_UNIT_TYPE" val="a"/>
</p:tagLst>
</file>

<file path=ppt/tags/tag37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60_2*f*1"/>
  <p:tag name="KSO_WM_UNIT_TYPE" val="f"/>
</p:tagLst>
</file>

<file path=ppt/tags/tag3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60_2"/>
  <p:tag name="KSO_WM_TAG_VERSION" val="1.0"/>
  <p:tag name="KSO_WM_TEMPLATE_INDEX" val="20184560"/>
  <p:tag name="KSO_WM_TEMPLATE_CATEGORY" val="custom"/>
  <p:tag name="KSO_WM_SLIDE_SUBTYPE" val="pureTxt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60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60"/>
</p:tagLst>
</file>

<file path=ppt/tags/tag6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TEMPLATE_THUMBS_INDEX" val="1、11、12、16、22、23"/>
  <p:tag name="KSO_WM_BEAUTIFY_FLAG" val="#wm#"/>
</p:tagLst>
</file>

<file path=ppt/tags/tag7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蓝色扁平清新通用"/>
</p:tagLst>
</file>

<file path=ppt/tags/tag8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9.xml><?xml version="1.0" encoding="utf-8"?>
<p:tagLst xmlns:p="http://schemas.openxmlformats.org/presentationml/2006/main">
  <p:tag name="KSO_WM_TEMPLATE_CATEGORY" val="custom"/>
  <p:tag name="KSO_WM_TEMPLATE_INDEX" val="20184560"/>
  <p:tag name="KSO_WM_UNIT_TYPE" val="c"/>
  <p:tag name="KSO_WM_UNIT_INDEX" val="1"/>
  <p:tag name="KSO_WM_UNIT_ID" val="custom20184560_1*c*1"/>
  <p:tag name="KSO_WM_UNIT_LAYERLEVEL" val="1"/>
  <p:tag name="KSO_WM_UNIT_VALUE" val="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201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07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WPS 演示</Application>
  <PresentationFormat>宽屏</PresentationFormat>
  <Paragraphs>71</Paragraphs>
  <Slides>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等线</vt:lpstr>
      <vt:lpstr>Calibri</vt:lpstr>
      <vt:lpstr>Office 主题​​</vt:lpstr>
      <vt:lpstr>1_Office 主题</vt:lpstr>
      <vt:lpstr>蓝色扁平清新通用</vt:lpstr>
      <vt:lpstr>LOREM IPSUM DOLOR</vt:lpstr>
      <vt:lpstr>LOREM IPSUM DOLOR</vt:lpstr>
      <vt:lpstr>PowerPoint 演示文稿</vt:lpstr>
      <vt:lpstr>LOREM IPSUM DOLOR</vt:lpstr>
      <vt:lpstr>LOREM IPSUM DOLOR</vt:lpstr>
      <vt:lpstr>LOREM IPSUM DOLOR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草爵</cp:lastModifiedBy>
  <cp:revision>393</cp:revision>
  <dcterms:created xsi:type="dcterms:W3CDTF">2017-08-03T09:01:00Z</dcterms:created>
  <dcterms:modified xsi:type="dcterms:W3CDTF">2019-01-10T03:16:55Z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