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66" r:id="rId5"/>
    <p:sldId id="267" r:id="rId6"/>
    <p:sldId id="257" r:id="rId7"/>
    <p:sldId id="275" r:id="rId8"/>
  </p:sldIdLst>
  <p:sldSz cx="9144000" cy="5143500" type="screen16x9"/>
  <p:notesSz cx="6858000" cy="9144000"/>
  <p:embeddedFontLs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Poppins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95A03-92F7-4403-877B-1CB2DE72DED5}">
  <a:tblStyle styleId="{E0995A03-92F7-4403-877B-1CB2DE72D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Unithree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2028300" y="279527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/>
              <a:t>Immigration</a:t>
            </a:r>
            <a:r>
              <a:rPr lang="es-ES" sz="2400" dirty="0"/>
              <a:t> Security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3C0C542B-908E-4F1F-828E-80CA1306EF1F}"/>
              </a:ext>
            </a:extLst>
          </p:cNvPr>
          <p:cNvSpPr/>
          <p:nvPr/>
        </p:nvSpPr>
        <p:spPr>
          <a:xfrm>
            <a:off x="-560985" y="2326137"/>
            <a:ext cx="3573569" cy="2993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298CBC23-DAB0-4EF5-9BB8-782CC8C1B3ED}"/>
              </a:ext>
            </a:extLst>
          </p:cNvPr>
          <p:cNvSpPr/>
          <p:nvPr/>
        </p:nvSpPr>
        <p:spPr>
          <a:xfrm>
            <a:off x="671500" y="2122678"/>
            <a:ext cx="6641616" cy="43920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6B1019-FF42-4402-86FD-AC6A2811FEE5}"/>
              </a:ext>
            </a:extLst>
          </p:cNvPr>
          <p:cNvCxnSpPr>
            <a:endCxn id="306" idx="5"/>
          </p:cNvCxnSpPr>
          <p:nvPr/>
        </p:nvCxnSpPr>
        <p:spPr>
          <a:xfrm>
            <a:off x="6691775" y="2647175"/>
            <a:ext cx="687163" cy="168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043448D-A5E2-4995-9028-C1257045A926}"/>
              </a:ext>
            </a:extLst>
          </p:cNvPr>
          <p:cNvCxnSpPr>
            <a:stCxn id="303" idx="0"/>
            <a:endCxn id="301" idx="1"/>
          </p:cNvCxnSpPr>
          <p:nvPr/>
        </p:nvCxnSpPr>
        <p:spPr>
          <a:xfrm flipH="1">
            <a:off x="1281512" y="2093937"/>
            <a:ext cx="2671088" cy="24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50A89BF-1242-48CE-B199-AD24F842FCCD}"/>
              </a:ext>
            </a:extLst>
          </p:cNvPr>
          <p:cNvCxnSpPr>
            <a:stCxn id="303" idx="0"/>
            <a:endCxn id="302" idx="0"/>
          </p:cNvCxnSpPr>
          <p:nvPr/>
        </p:nvCxnSpPr>
        <p:spPr>
          <a:xfrm flipH="1">
            <a:off x="3006525" y="2093937"/>
            <a:ext cx="946075" cy="172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25D33D3-A086-49B1-A2A9-80ABBA44EAE9}"/>
              </a:ext>
            </a:extLst>
          </p:cNvPr>
          <p:cNvCxnSpPr>
            <a:stCxn id="303" idx="0"/>
            <a:endCxn id="305" idx="7"/>
          </p:cNvCxnSpPr>
          <p:nvPr/>
        </p:nvCxnSpPr>
        <p:spPr>
          <a:xfrm>
            <a:off x="3952600" y="2093937"/>
            <a:ext cx="2793163" cy="49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582D3F-0EAE-47F6-B477-F6F408EE4D1C}"/>
              </a:ext>
            </a:extLst>
          </p:cNvPr>
          <p:cNvCxnSpPr>
            <a:stCxn id="302" idx="0"/>
          </p:cNvCxnSpPr>
          <p:nvPr/>
        </p:nvCxnSpPr>
        <p:spPr>
          <a:xfrm>
            <a:off x="3006525" y="3823050"/>
            <a:ext cx="1647925" cy="4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ECF4B0F-2EB3-4F6F-9084-8CA027659929}"/>
              </a:ext>
            </a:extLst>
          </p:cNvPr>
          <p:cNvCxnSpPr>
            <a:stCxn id="303" idx="3"/>
            <a:endCxn id="304" idx="5"/>
          </p:cNvCxnSpPr>
          <p:nvPr/>
        </p:nvCxnSpPr>
        <p:spPr>
          <a:xfrm>
            <a:off x="3898612" y="2224275"/>
            <a:ext cx="809826" cy="207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E8B180D-7FF6-4189-954E-82B2EEA2BEA4}"/>
              </a:ext>
            </a:extLst>
          </p:cNvPr>
          <p:cNvCxnSpPr/>
          <p:nvPr/>
        </p:nvCxnSpPr>
        <p:spPr>
          <a:xfrm>
            <a:off x="4648391" y="4242350"/>
            <a:ext cx="2687087" cy="3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982638" y="1832421"/>
            <a:ext cx="73718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18 </a:t>
            </a:r>
            <a:r>
              <a:rPr lang="es-ES" sz="6600" dirty="0" err="1"/>
              <a:t>Billion</a:t>
            </a:r>
            <a:r>
              <a:rPr lang="es-ES" sz="6600" dirty="0"/>
              <a:t> </a:t>
            </a:r>
            <a:r>
              <a:rPr lang="es-ES" sz="6600" dirty="0" err="1"/>
              <a:t>Dollars</a:t>
            </a:r>
            <a:endParaRPr sz="6600"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Only in the US</a:t>
            </a:r>
            <a:endParaRPr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263189" y="279451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FFFFFF"/>
                </a:solidFill>
              </a:rPr>
              <a:t> </a:t>
            </a:r>
            <a:endParaRPr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/>
                </a:solidFill>
              </a:rPr>
              <a:t>UNIFY THE CRIMINAL RECORDS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AROUND THE WORLD</a:t>
            </a:r>
            <a:r>
              <a:rPr lang="en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Benefits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blockchain</a:t>
            </a:r>
            <a:r>
              <a:rPr lang="es-ES" dirty="0"/>
              <a:t> </a:t>
            </a:r>
            <a:r>
              <a:rPr lang="es-ES" dirty="0" err="1"/>
              <a:t>technology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-US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Only selected companies or government entities may use it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</a:t>
              </a:r>
              <a:r>
                <a:rPr lang="es-ES" sz="8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ncrypt</a:t>
              </a:r>
              <a:r>
                <a:rPr lang="es-ES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data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Limited</a:t>
              </a:r>
              <a:r>
                <a:rPr lang="es-ES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s-ES" sz="8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access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Protect</a:t>
              </a:r>
              <a:r>
                <a:rPr lang="es-ES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Personal Data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1D507924-ED29-4FBB-85BC-27191AB6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5" y="309111"/>
            <a:ext cx="5896152" cy="4429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375213" y="389256"/>
            <a:ext cx="2281657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Poppins"/>
                <a:ea typeface="Poppins"/>
                <a:cs typeface="Poppins"/>
                <a:sym typeface="Poppins"/>
              </a:rPr>
              <a:t>Unithree</a:t>
            </a:r>
            <a:endParaRPr lang="es-ES" sz="24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Poppins"/>
                <a:cs typeface="Poppins"/>
                <a:sym typeface="Poppins"/>
              </a:rPr>
              <a:t>D</a:t>
            </a:r>
            <a:r>
              <a:rPr lang="es-ES" sz="2400" b="1" dirty="0">
                <a:latin typeface="Poppins"/>
                <a:cs typeface="Poppins"/>
                <a:sym typeface="Poppins"/>
              </a:rPr>
              <a:t>app</a:t>
            </a:r>
            <a:endParaRPr sz="24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2174745" y="357885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1B34C7C-64EB-4C4D-B964-DED3A8CF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37" y="752541"/>
            <a:ext cx="2007300" cy="3575400"/>
          </a:xfrm>
          <a:prstGeom prst="rect">
            <a:avLst/>
          </a:prstGeom>
        </p:spPr>
      </p:pic>
      <p:grpSp>
        <p:nvGrpSpPr>
          <p:cNvPr id="13" name="Google Shape;388;p33">
            <a:extLst>
              <a:ext uri="{FF2B5EF4-FFF2-40B4-BE49-F238E27FC236}">
                <a16:creationId xmlns:a16="http://schemas.microsoft.com/office/drawing/2014/main" id="{7F726CC1-F3B1-49BE-AA9F-5859A3745064}"/>
              </a:ext>
            </a:extLst>
          </p:cNvPr>
          <p:cNvGrpSpPr/>
          <p:nvPr/>
        </p:nvGrpSpPr>
        <p:grpSpPr>
          <a:xfrm>
            <a:off x="4947515" y="357884"/>
            <a:ext cx="2119546" cy="4396359"/>
            <a:chOff x="2547150" y="238125"/>
            <a:chExt cx="2525675" cy="5238750"/>
          </a:xfrm>
        </p:grpSpPr>
        <p:sp>
          <p:nvSpPr>
            <p:cNvPr id="14" name="Google Shape;389;p33">
              <a:extLst>
                <a:ext uri="{FF2B5EF4-FFF2-40B4-BE49-F238E27FC236}">
                  <a16:creationId xmlns:a16="http://schemas.microsoft.com/office/drawing/2014/main" id="{740974A8-D4BC-447C-8BEC-1EC18A2EB593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0;p33">
              <a:extLst>
                <a:ext uri="{FF2B5EF4-FFF2-40B4-BE49-F238E27FC236}">
                  <a16:creationId xmlns:a16="http://schemas.microsoft.com/office/drawing/2014/main" id="{68FD6F4E-27D2-4637-806D-DA86F2BD196A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1;p33">
              <a:extLst>
                <a:ext uri="{FF2B5EF4-FFF2-40B4-BE49-F238E27FC236}">
                  <a16:creationId xmlns:a16="http://schemas.microsoft.com/office/drawing/2014/main" id="{343084C3-3540-4C0A-892A-11757D1EC7B3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2;p33">
              <a:extLst>
                <a:ext uri="{FF2B5EF4-FFF2-40B4-BE49-F238E27FC236}">
                  <a16:creationId xmlns:a16="http://schemas.microsoft.com/office/drawing/2014/main" id="{40AE6836-0E72-4C3F-AE85-ECFD4C238DD1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FEC9734-803B-4101-A71E-030B9071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93" y="751509"/>
            <a:ext cx="2030400" cy="3600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</Words>
  <Application>Microsoft Office PowerPoint</Application>
  <PresentationFormat>Presentación en pantalla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Poppins Light</vt:lpstr>
      <vt:lpstr>Poppins</vt:lpstr>
      <vt:lpstr>Arial</vt:lpstr>
      <vt:lpstr>Cymbeline template</vt:lpstr>
      <vt:lpstr>Unithree</vt:lpstr>
      <vt:lpstr>Immigration Security</vt:lpstr>
      <vt:lpstr>18 Billion Dollars</vt:lpstr>
      <vt:lpstr>  UNIFY THE CRIMINAL RECORDS AROUND THE WORLD.</vt:lpstr>
      <vt:lpstr>Benefits of using blockchain technology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Unithree</dc:title>
  <dc:creator>Daniel danny3s</dc:creator>
  <cp:lastModifiedBy>Daniel danny3s</cp:lastModifiedBy>
  <cp:revision>8</cp:revision>
  <dcterms:modified xsi:type="dcterms:W3CDTF">2018-11-04T16:39:21Z</dcterms:modified>
</cp:coreProperties>
</file>