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5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5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28BF-D65C-411D-B76B-DD297730229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143500" y="1552575"/>
            <a:ext cx="13716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</a:t>
            </a:r>
            <a:r>
              <a:rPr lang="zh-CN" altLang="en-US" sz="1600" dirty="0" smtClean="0"/>
              <a:t>源文档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334250" y="15525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数据预处理</a:t>
            </a:r>
          </a:p>
        </p:txBody>
      </p:sp>
      <p:sp>
        <p:nvSpPr>
          <p:cNvPr id="13" name="矩形 12"/>
          <p:cNvSpPr/>
          <p:nvPr/>
        </p:nvSpPr>
        <p:spPr>
          <a:xfrm>
            <a:off x="7334250" y="30003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</a:t>
            </a:r>
            <a:r>
              <a:rPr lang="en-US" altLang="zh-CN" sz="1600" dirty="0" smtClean="0"/>
              <a:t>CBOW</a:t>
            </a:r>
            <a:r>
              <a:rPr lang="zh-CN" altLang="en-US" sz="1600" dirty="0" smtClean="0"/>
              <a:t>模型训练参数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143500" y="30003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CBOW</a:t>
            </a:r>
            <a:r>
              <a:rPr lang="zh-CN" altLang="en-US" sz="1600" dirty="0" smtClean="0"/>
              <a:t>模型训练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143500" y="44481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</a:t>
            </a:r>
            <a:r>
              <a:rPr lang="zh-CN" altLang="en-US" sz="1600" dirty="0" smtClean="0"/>
              <a:t>后处理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7334250" y="4448175"/>
            <a:ext cx="13716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语义相关</a:t>
            </a:r>
            <a:r>
              <a:rPr lang="zh-CN" altLang="en-US" sz="1600" dirty="0" smtClean="0"/>
              <a:t>词表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9" idx="3"/>
            <a:endCxn id="12" idx="1"/>
          </p:cNvCxnSpPr>
          <p:nvPr/>
        </p:nvCxnSpPr>
        <p:spPr>
          <a:xfrm>
            <a:off x="6515100" y="1876425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0"/>
          </p:cNvCxnSpPr>
          <p:nvPr/>
        </p:nvCxnSpPr>
        <p:spPr>
          <a:xfrm>
            <a:off x="8020050" y="2200275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1">
            <a:off x="6515100" y="3324225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29300" y="3648075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515100" y="4772025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038475" y="2600325"/>
            <a:ext cx="59055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048000" y="4048125"/>
            <a:ext cx="59055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378820" y="16917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</a:rPr>
              <a:t>构建语料库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481411" y="3153461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模型训练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71042" y="4601260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生成语义相关词表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95475" y="2381250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用户查询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5337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去除停词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0765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720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查询扩展</a:t>
            </a:r>
          </a:p>
        </p:txBody>
      </p:sp>
      <p:sp>
        <p:nvSpPr>
          <p:cNvPr id="10" name="矩形 9"/>
          <p:cNvSpPr/>
          <p:nvPr/>
        </p:nvSpPr>
        <p:spPr>
          <a:xfrm>
            <a:off x="68103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搜索引擎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48675" y="2381250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返回结果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148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353175" y="2695575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9914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52925" y="37147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针对本地代码搜索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5991225" y="37147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针对开源代码搜索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8" idx="2"/>
            <a:endCxn id="32" idx="0"/>
          </p:cNvCxnSpPr>
          <p:nvPr/>
        </p:nvCxnSpPr>
        <p:spPr>
          <a:xfrm flipH="1">
            <a:off x="4943475" y="3028950"/>
            <a:ext cx="81915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33" idx="0"/>
          </p:cNvCxnSpPr>
          <p:nvPr/>
        </p:nvCxnSpPr>
        <p:spPr>
          <a:xfrm>
            <a:off x="5762625" y="3028950"/>
            <a:ext cx="81915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09475" y="2781300"/>
            <a:ext cx="1362075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elasticsearch</a:t>
            </a:r>
            <a:endParaRPr lang="zh-CN" altLang="en-US" sz="1600" dirty="0"/>
          </a:p>
        </p:txBody>
      </p:sp>
      <p:sp>
        <p:nvSpPr>
          <p:cNvPr id="3" name="流程图: 磁盘 2"/>
          <p:cNvSpPr/>
          <p:nvPr/>
        </p:nvSpPr>
        <p:spPr>
          <a:xfrm>
            <a:off x="3130286" y="2671761"/>
            <a:ext cx="1247775" cy="866775"/>
          </a:xfrm>
          <a:prstGeom prst="flowChartMagneticDisk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开源代码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238750" y="278130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AST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3" idx="4"/>
            <a:endCxn id="4" idx="1"/>
          </p:cNvCxnSpPr>
          <p:nvPr/>
        </p:nvCxnSpPr>
        <p:spPr>
          <a:xfrm>
            <a:off x="4378061" y="3105149"/>
            <a:ext cx="8606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" idx="1"/>
          </p:cNvCxnSpPr>
          <p:nvPr/>
        </p:nvCxnSpPr>
        <p:spPr>
          <a:xfrm>
            <a:off x="6419850" y="3105149"/>
            <a:ext cx="10896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10204" y="271307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jdt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401143" y="2713078"/>
            <a:ext cx="1127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RESTful API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93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5286375" y="1257289"/>
            <a:ext cx="3457575" cy="345758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磁盘 2"/>
          <p:cNvSpPr/>
          <p:nvPr/>
        </p:nvSpPr>
        <p:spPr>
          <a:xfrm>
            <a:off x="1944562" y="3138485"/>
            <a:ext cx="1247775" cy="866775"/>
          </a:xfrm>
          <a:prstGeom prst="flowChartMagneticDisk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开源代码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7123779" y="409562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用户查询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988047" y="2552698"/>
            <a:ext cx="1452564" cy="695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扩展布尔模型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994270" y="3895723"/>
            <a:ext cx="1452563" cy="695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排序</a:t>
            </a:r>
          </a:p>
        </p:txBody>
      </p:sp>
      <p:cxnSp>
        <p:nvCxnSpPr>
          <p:cNvPr id="20" name="肘形连接符 19"/>
          <p:cNvCxnSpPr>
            <a:stCxn id="12" idx="1"/>
            <a:endCxn id="24" idx="0"/>
          </p:cNvCxnSpPr>
          <p:nvPr/>
        </p:nvCxnSpPr>
        <p:spPr>
          <a:xfrm rot="10800000" flipV="1">
            <a:off x="5969011" y="2900361"/>
            <a:ext cx="1019036" cy="3476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486808" y="3248023"/>
            <a:ext cx="964406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索引</a:t>
            </a:r>
            <a:endParaRPr lang="zh-CN" altLang="en-US" sz="1600" dirty="0"/>
          </a:p>
        </p:txBody>
      </p:sp>
      <p:cxnSp>
        <p:nvCxnSpPr>
          <p:cNvPr id="32" name="肘形连接符 31"/>
          <p:cNvCxnSpPr>
            <a:stCxn id="24" idx="2"/>
            <a:endCxn id="13" idx="1"/>
          </p:cNvCxnSpPr>
          <p:nvPr/>
        </p:nvCxnSpPr>
        <p:spPr>
          <a:xfrm rot="16200000" flipH="1">
            <a:off x="6307809" y="3556924"/>
            <a:ext cx="347663" cy="1025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123779" y="4991104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搜索结果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6988047" y="1457317"/>
            <a:ext cx="1452563" cy="695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查询扩展</a:t>
            </a:r>
          </a:p>
        </p:txBody>
      </p:sp>
      <p:sp>
        <p:nvSpPr>
          <p:cNvPr id="51" name="矩形 50"/>
          <p:cNvSpPr/>
          <p:nvPr/>
        </p:nvSpPr>
        <p:spPr>
          <a:xfrm>
            <a:off x="3822313" y="3228968"/>
            <a:ext cx="1070102" cy="695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信息提取</a:t>
            </a:r>
            <a:endParaRPr lang="zh-CN" altLang="en-US" sz="1600" dirty="0"/>
          </a:p>
        </p:txBody>
      </p:sp>
      <p:cxnSp>
        <p:nvCxnSpPr>
          <p:cNvPr id="71" name="直接箭头连接符 70"/>
          <p:cNvCxnSpPr>
            <a:stCxn id="3" idx="4"/>
            <a:endCxn id="51" idx="1"/>
          </p:cNvCxnSpPr>
          <p:nvPr/>
        </p:nvCxnSpPr>
        <p:spPr>
          <a:xfrm>
            <a:off x="3192337" y="3571873"/>
            <a:ext cx="629976" cy="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24" idx="1"/>
          </p:cNvCxnSpPr>
          <p:nvPr/>
        </p:nvCxnSpPr>
        <p:spPr>
          <a:xfrm flipV="1">
            <a:off x="4892415" y="3571873"/>
            <a:ext cx="594393" cy="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" idx="2"/>
            <a:endCxn id="48" idx="0"/>
          </p:cNvCxnSpPr>
          <p:nvPr/>
        </p:nvCxnSpPr>
        <p:spPr>
          <a:xfrm>
            <a:off x="7714329" y="1057262"/>
            <a:ext cx="0" cy="4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714328" y="2152643"/>
            <a:ext cx="0" cy="4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713406" y="4591049"/>
            <a:ext cx="0" cy="4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02455" y="4862515"/>
            <a:ext cx="168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Elasticsearch</a:t>
            </a:r>
            <a:r>
              <a:rPr lang="zh-CN" altLang="en-US" sz="1600" b="1" dirty="0" smtClean="0"/>
              <a:t>集群</a:t>
            </a:r>
            <a:endParaRPr lang="zh-CN" altLang="en-US" sz="1600" b="1" dirty="0"/>
          </a:p>
        </p:txBody>
      </p:sp>
      <p:sp>
        <p:nvSpPr>
          <p:cNvPr id="83" name="圆角矩形 82"/>
          <p:cNvSpPr/>
          <p:nvPr/>
        </p:nvSpPr>
        <p:spPr>
          <a:xfrm>
            <a:off x="5486808" y="1481129"/>
            <a:ext cx="118632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SWordMap</a:t>
            </a:r>
            <a:endParaRPr lang="zh-CN" altLang="en-US" sz="1600" dirty="0"/>
          </a:p>
        </p:txBody>
      </p:sp>
      <p:cxnSp>
        <p:nvCxnSpPr>
          <p:cNvPr id="85" name="直接箭头连接符 84"/>
          <p:cNvCxnSpPr>
            <a:stCxn id="83" idx="3"/>
            <a:endCxn id="48" idx="1"/>
          </p:cNvCxnSpPr>
          <p:nvPr/>
        </p:nvCxnSpPr>
        <p:spPr>
          <a:xfrm>
            <a:off x="6673128" y="1804979"/>
            <a:ext cx="3149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7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68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Wangsheng Hu</dc:creator>
  <cp:lastModifiedBy>Wangsheng Hu</cp:lastModifiedBy>
  <cp:revision>19</cp:revision>
  <dcterms:created xsi:type="dcterms:W3CDTF">2016-12-14T07:07:13Z</dcterms:created>
  <dcterms:modified xsi:type="dcterms:W3CDTF">2016-12-22T07:27:04Z</dcterms:modified>
</cp:coreProperties>
</file>