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28BF-D65C-411D-B76B-DD2977302298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1F6-F30C-40A9-AED3-BE625628C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00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28BF-D65C-411D-B76B-DD2977302298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1F6-F30C-40A9-AED3-BE625628C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21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28BF-D65C-411D-B76B-DD2977302298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1F6-F30C-40A9-AED3-BE625628C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95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28BF-D65C-411D-B76B-DD2977302298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1F6-F30C-40A9-AED3-BE625628C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73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28BF-D65C-411D-B76B-DD2977302298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1F6-F30C-40A9-AED3-BE625628C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61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28BF-D65C-411D-B76B-DD2977302298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1F6-F30C-40A9-AED3-BE625628C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26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28BF-D65C-411D-B76B-DD2977302298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1F6-F30C-40A9-AED3-BE625628C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36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28BF-D65C-411D-B76B-DD2977302298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1F6-F30C-40A9-AED3-BE625628C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74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28BF-D65C-411D-B76B-DD2977302298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1F6-F30C-40A9-AED3-BE625628C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97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28BF-D65C-411D-B76B-DD2977302298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1F6-F30C-40A9-AED3-BE625628C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15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28BF-D65C-411D-B76B-DD2977302298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1F6-F30C-40A9-AED3-BE625628C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87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428BF-D65C-411D-B76B-DD2977302298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231F6-F30C-40A9-AED3-BE625628C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17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5143500" y="1552575"/>
            <a:ext cx="1371600" cy="6477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开</a:t>
            </a:r>
            <a:r>
              <a:rPr lang="zh-CN" altLang="en-US" sz="1600" dirty="0" smtClean="0"/>
              <a:t>源文档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7334250" y="1552575"/>
            <a:ext cx="1371600" cy="6477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数据预处理</a:t>
            </a:r>
          </a:p>
        </p:txBody>
      </p:sp>
      <p:sp>
        <p:nvSpPr>
          <p:cNvPr id="13" name="矩形 12"/>
          <p:cNvSpPr/>
          <p:nvPr/>
        </p:nvSpPr>
        <p:spPr>
          <a:xfrm>
            <a:off x="7334250" y="3000375"/>
            <a:ext cx="1371600" cy="6477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确定</a:t>
            </a:r>
            <a:r>
              <a:rPr lang="en-US" altLang="zh-CN" sz="1600" dirty="0" smtClean="0"/>
              <a:t>CBOW</a:t>
            </a:r>
            <a:r>
              <a:rPr lang="zh-CN" altLang="en-US" sz="1600" dirty="0" smtClean="0"/>
              <a:t>模型训练参数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5143500" y="3000375"/>
            <a:ext cx="1371600" cy="6477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CBOW</a:t>
            </a:r>
            <a:r>
              <a:rPr lang="zh-CN" altLang="en-US" sz="1600" dirty="0" smtClean="0"/>
              <a:t>模型训练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5143500" y="4448175"/>
            <a:ext cx="1371600" cy="6477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数据</a:t>
            </a:r>
            <a:r>
              <a:rPr lang="zh-CN" altLang="en-US" sz="1600" dirty="0" smtClean="0"/>
              <a:t>后处理</a:t>
            </a:r>
            <a:endParaRPr lang="zh-CN" altLang="en-US" sz="1600" dirty="0"/>
          </a:p>
        </p:txBody>
      </p:sp>
      <p:sp>
        <p:nvSpPr>
          <p:cNvPr id="17" name="圆角矩形 16"/>
          <p:cNvSpPr/>
          <p:nvPr/>
        </p:nvSpPr>
        <p:spPr>
          <a:xfrm>
            <a:off x="7334250" y="4448175"/>
            <a:ext cx="1371600" cy="6477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语义相关</a:t>
            </a:r>
            <a:r>
              <a:rPr lang="zh-CN" altLang="en-US" sz="1600" dirty="0" smtClean="0"/>
              <a:t>词表</a:t>
            </a:r>
            <a:endParaRPr lang="zh-CN" altLang="en-US" sz="1600" dirty="0"/>
          </a:p>
        </p:txBody>
      </p:sp>
      <p:cxnSp>
        <p:nvCxnSpPr>
          <p:cNvPr id="19" name="直接箭头连接符 18"/>
          <p:cNvCxnSpPr>
            <a:stCxn id="9" idx="3"/>
            <a:endCxn id="12" idx="1"/>
          </p:cNvCxnSpPr>
          <p:nvPr/>
        </p:nvCxnSpPr>
        <p:spPr>
          <a:xfrm>
            <a:off x="6515100" y="1876425"/>
            <a:ext cx="819150" cy="0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2"/>
            <a:endCxn id="13" idx="0"/>
          </p:cNvCxnSpPr>
          <p:nvPr/>
        </p:nvCxnSpPr>
        <p:spPr>
          <a:xfrm>
            <a:off x="8020050" y="2200275"/>
            <a:ext cx="0" cy="800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3" idx="1"/>
            <a:endCxn id="14" idx="3"/>
          </p:cNvCxnSpPr>
          <p:nvPr/>
        </p:nvCxnSpPr>
        <p:spPr>
          <a:xfrm flipH="1">
            <a:off x="6515100" y="3324225"/>
            <a:ext cx="8191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829300" y="3648075"/>
            <a:ext cx="0" cy="800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515100" y="4772025"/>
            <a:ext cx="819150" cy="0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038475" y="2600325"/>
            <a:ext cx="59055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3048000" y="4048125"/>
            <a:ext cx="59055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378820" y="169176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dk1"/>
                </a:solidFill>
              </a:rPr>
              <a:t>构建语料库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3481411" y="3153461"/>
            <a:ext cx="1005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模型训练</a:t>
            </a:r>
            <a:endParaRPr lang="zh-CN" altLang="en-US" sz="1600" dirty="0">
              <a:solidFill>
                <a:schemeClr val="dk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071042" y="4601260"/>
            <a:ext cx="1826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生成语义相关词表</a:t>
            </a:r>
            <a:endParaRPr lang="zh-CN" alt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64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95475" y="2381250"/>
            <a:ext cx="1181100" cy="6477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用户查询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3533775" y="2381250"/>
            <a:ext cx="1181100" cy="6477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去除停词</a:t>
            </a:r>
            <a:endParaRPr lang="zh-CN" altLang="en-US" sz="1600" dirty="0"/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>
            <a:off x="3076575" y="2705100"/>
            <a:ext cx="457200" cy="0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172075" y="2381250"/>
            <a:ext cx="1181100" cy="6477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查询扩展</a:t>
            </a:r>
          </a:p>
        </p:txBody>
      </p:sp>
      <p:sp>
        <p:nvSpPr>
          <p:cNvPr id="10" name="矩形 9"/>
          <p:cNvSpPr/>
          <p:nvPr/>
        </p:nvSpPr>
        <p:spPr>
          <a:xfrm>
            <a:off x="6810375" y="2381250"/>
            <a:ext cx="1181100" cy="6477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搜索引擎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8448675" y="2381250"/>
            <a:ext cx="1181100" cy="6477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返回结果</a:t>
            </a: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4714875" y="2705100"/>
            <a:ext cx="457200" cy="0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353175" y="2695575"/>
            <a:ext cx="457200" cy="0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991475" y="2705100"/>
            <a:ext cx="457200" cy="0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352925" y="3714750"/>
            <a:ext cx="1181100" cy="6477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针对本地代码搜索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5991225" y="3714750"/>
            <a:ext cx="1181100" cy="6477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针对开源代码搜索</a:t>
            </a:r>
            <a:endParaRPr lang="zh-CN" altLang="en-US" sz="1600" dirty="0"/>
          </a:p>
        </p:txBody>
      </p:sp>
      <p:cxnSp>
        <p:nvCxnSpPr>
          <p:cNvPr id="36" name="直接箭头连接符 35"/>
          <p:cNvCxnSpPr>
            <a:stCxn id="8" idx="2"/>
            <a:endCxn id="32" idx="0"/>
          </p:cNvCxnSpPr>
          <p:nvPr/>
        </p:nvCxnSpPr>
        <p:spPr>
          <a:xfrm flipH="1">
            <a:off x="4943475" y="3028950"/>
            <a:ext cx="819150" cy="685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8" idx="2"/>
            <a:endCxn id="33" idx="0"/>
          </p:cNvCxnSpPr>
          <p:nvPr/>
        </p:nvCxnSpPr>
        <p:spPr>
          <a:xfrm>
            <a:off x="5762625" y="3028950"/>
            <a:ext cx="819150" cy="685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78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7509475" y="2781300"/>
            <a:ext cx="1362075" cy="6477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elasticsearch</a:t>
            </a:r>
            <a:endParaRPr lang="zh-CN" altLang="en-US" sz="1600" dirty="0"/>
          </a:p>
        </p:txBody>
      </p:sp>
      <p:sp>
        <p:nvSpPr>
          <p:cNvPr id="3" name="流程图: 磁盘 2"/>
          <p:cNvSpPr/>
          <p:nvPr/>
        </p:nvSpPr>
        <p:spPr>
          <a:xfrm>
            <a:off x="3130286" y="2671761"/>
            <a:ext cx="1247775" cy="866775"/>
          </a:xfrm>
          <a:prstGeom prst="flowChartMagneticDisk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开源代码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5238750" y="2781300"/>
            <a:ext cx="1181100" cy="6477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AST</a:t>
            </a:r>
            <a:r>
              <a:rPr lang="zh-CN" altLang="en-US" sz="1600" dirty="0" smtClean="0"/>
              <a:t>分析</a:t>
            </a:r>
            <a:endParaRPr lang="zh-CN" altLang="en-US" sz="1600" dirty="0"/>
          </a:p>
        </p:txBody>
      </p:sp>
      <p:cxnSp>
        <p:nvCxnSpPr>
          <p:cNvPr id="6" name="直接箭头连接符 5"/>
          <p:cNvCxnSpPr>
            <a:stCxn id="3" idx="4"/>
            <a:endCxn id="4" idx="1"/>
          </p:cNvCxnSpPr>
          <p:nvPr/>
        </p:nvCxnSpPr>
        <p:spPr>
          <a:xfrm>
            <a:off x="4378061" y="3105149"/>
            <a:ext cx="86068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2" idx="1"/>
          </p:cNvCxnSpPr>
          <p:nvPr/>
        </p:nvCxnSpPr>
        <p:spPr>
          <a:xfrm>
            <a:off x="6419850" y="3105149"/>
            <a:ext cx="108962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610204" y="2713078"/>
            <a:ext cx="410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jdt</a:t>
            </a:r>
            <a:endParaRPr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6401143" y="2713078"/>
            <a:ext cx="11270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RESTful API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0930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171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51</Words>
  <Application>Microsoft Office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Wangsheng Hu</dc:creator>
  <cp:lastModifiedBy>Wangsheng Hu</cp:lastModifiedBy>
  <cp:revision>11</cp:revision>
  <dcterms:created xsi:type="dcterms:W3CDTF">2016-12-14T07:07:13Z</dcterms:created>
  <dcterms:modified xsi:type="dcterms:W3CDTF">2016-12-16T08:21:21Z</dcterms:modified>
</cp:coreProperties>
</file>