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8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7895" cy="914386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永中宋体" pitchFamily="0" charset="0"/>
        <a:ea typeface="宋体" pitchFamily="0" charset="0"/>
        <a:cs typeface="永中宋体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永中宋体" pitchFamily="0" charset="0"/>
        <a:ea typeface="宋体" pitchFamily="0" charset="0"/>
        <a:cs typeface="永中宋体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永中宋体" pitchFamily="0" charset="0"/>
        <a:ea typeface="宋体" pitchFamily="0" charset="0"/>
        <a:cs typeface="永中宋体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永中宋体" pitchFamily="0" charset="0"/>
        <a:ea typeface="宋体" pitchFamily="0" charset="0"/>
        <a:cs typeface="永中宋体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永中宋体" pitchFamily="0" charset="0"/>
        <a:ea typeface="宋体" pitchFamily="0" charset="0"/>
        <a:cs typeface="永中宋体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永中宋体" pitchFamily="0" charset="0"/>
        <a:ea typeface="宋体" pitchFamily="0" charset="0"/>
        <a:cs typeface="永中宋体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永中宋体" pitchFamily="0" charset="0"/>
        <a:ea typeface="宋体" pitchFamily="0" charset="0"/>
        <a:cs typeface="永中宋体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永中宋体" pitchFamily="0" charset="0"/>
        <a:ea typeface="宋体" pitchFamily="0" charset="0"/>
        <a:cs typeface="永中宋体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永中宋体" pitchFamily="0" charset="0"/>
        <a:ea typeface="宋体" pitchFamily="0" charset="0"/>
        <a:cs typeface="永中宋体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3218" autoAdjust="0"/>
    <p:restoredTop sz="83460"/>
  </p:normalViewPr>
  <p:slideViewPr>
    <p:cSldViewPr snapToGrid="0">
      <p:cViewPr>
        <p:scale>
          <a:sx n="60" d="100"/>
          <a:sy n="60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页眉占位符"/>
          <p:cNvSpPr>
            <a:spLocks noGrp="1"/>
          </p:cNvSpPr>
          <p:nvPr>
            <p:ph type="hdr"/>
          </p:nvPr>
        </p:nvSpPr>
        <p:spPr>
          <a:xfrm rot="0">
            <a:off x="0" y="0"/>
            <a:ext cx="2971800" cy="45878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algn="l" defTabSz="914400" eaLnBrk="1" fontAlgn="base" latinLnBrk="0" hangingPunct="0">
              <a:defRPr sz="1200">
                <a:latin typeface="Calibri" pitchFamily="0" charset="0"/>
                <a:ea typeface="宋体" pitchFamily="0" charset="0"/>
                <a:cs typeface="Calibri" pitchFamily="0" charset="0"/>
              </a:defRPr>
            </a:lvl1pPr>
          </a:lstStyle>
          <a:p>
            <a:pPr marL="0" indent="0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日期占位符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algn="r" defTabSz="914400" eaLnBrk="1" fontAlgn="base" latinLnBrk="0" hangingPunct="0">
              <a:defRPr sz="1200">
                <a:latin typeface="Calibri" pitchFamily="0" charset="0"/>
                <a:ea typeface="宋体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2022/4/30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63" name=""/>
          <p:cNvSpPr>
            <a:spLocks noGrp="1"/>
          </p:cNvSpPr>
          <p:nvPr>
            <p:ph type="body" idx="3"/>
          </p:nvPr>
        </p:nvSpPr>
        <p:spPr>
          <a:xfrm rot="0">
            <a:off x="685800" y="4400549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/>
            <a:r>
              <a:rPr lang="zh-CN" altLang="en-US"/>
              <a:t>单击此处编辑母版文本样式</a:t>
            </a:r>
            <a:endParaRPr lang="en-US" altLang="zh-CN"/>
          </a:p>
          <a:p>
            <a:pPr lvl="1" marL="457200" indent="0"/>
            <a:r>
              <a:rPr lang="zh-CN" altLang="en-US"/>
              <a:t>第二级</a:t>
            </a:r>
            <a:endParaRPr lang="en-US" altLang="zh-CN"/>
          </a:p>
          <a:p>
            <a:pPr lvl="2" marL="914400" indent="0"/>
            <a:r>
              <a:rPr lang="zh-CN" altLang="en-US"/>
              <a:t>第三级</a:t>
            </a:r>
            <a:endParaRPr lang="en-US" altLang="zh-CN"/>
          </a:p>
          <a:p>
            <a:pPr lvl="3" marL="1371600" indent="0"/>
            <a:r>
              <a:rPr lang="zh-CN" altLang="en-US"/>
              <a:t>第四级</a:t>
            </a:r>
            <a:endParaRPr lang="en-US" altLang="zh-CN"/>
          </a:p>
          <a:p>
            <a:pPr lvl="4" marL="1828800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4" name="页脚占位符"/>
          <p:cNvSpPr>
            <a:spLocks noGrp="1"/>
          </p:cNvSpPr>
          <p:nvPr>
            <p:ph type="ftr" idx="4"/>
          </p:nvPr>
        </p:nvSpPr>
        <p:spPr>
          <a:xfrm rot="0">
            <a:off x="0" y="8685212"/>
            <a:ext cx="2971800" cy="4587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l" defTabSz="914400" eaLnBrk="1" fontAlgn="base" latinLnBrk="0" hangingPunct="0">
              <a:defRPr sz="1200">
                <a:latin typeface="Calibri" pitchFamily="0" charset="0"/>
                <a:ea typeface="宋体" pitchFamily="0" charset="0"/>
                <a:cs typeface="Calibri" pitchFamily="0" charset="0"/>
              </a:defRPr>
            </a:lvl1pPr>
          </a:lstStyle>
          <a:p>
            <a:pPr marL="0" indent="0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5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2"/>
            <a:ext cx="2971800" cy="4587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eaLnBrk="1" fontAlgn="base" latinLnBrk="0" hangingPunct="0">
              <a:defRPr sz="1200">
                <a:latin typeface="Calibri" pitchFamily="0" charset="0"/>
                <a:ea typeface="宋体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slidenum">
              <a:rPr lang="en-US" altLang="zh-CN" sz="1200">
                <a:latin typeface="Calibri" pitchFamily="0" charset="0"/>
                <a:ea typeface="宋体" pitchFamily="0" charset="0"/>
                <a:cs typeface="Calibri" pitchFamily="0" charset="0"/>
              </a:rPr>
              <a:t>‹#›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2878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89" name=""/>
          <p:cNvSpPr>
            <a:spLocks noGrp="1"/>
          </p:cNvSpPr>
          <p:nvPr>
            <p:ph type="body" idx="1"/>
          </p:nvPr>
        </p:nvSpPr>
        <p:spPr>
          <a:xfrm rot="0">
            <a:off x="685800" y="4400549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90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2"/>
            <a:ext cx="2971800" cy="4587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/>
            <a:fld id="{CAD2D6BD-DE1B-4B5F-8B41-2702339687B9}" type="slidenum">
              <a:rPr lang="en-US" altLang="zh-CN" sz="1200">
                <a:latin typeface="永中宋体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2817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313" name=""/>
          <p:cNvSpPr>
            <a:spLocks noGrp="1"/>
          </p:cNvSpPr>
          <p:nvPr>
            <p:ph type="body" idx="1"/>
          </p:nvPr>
        </p:nvSpPr>
        <p:spPr>
          <a:xfrm rot="0">
            <a:off x="685800" y="4400549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314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2"/>
            <a:ext cx="2971800" cy="4587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/>
            <a:fld id="{CAD2D6BD-DE1B-4B5F-8B41-2702339687B9}" type="slidenum">
              <a:rPr lang="en-US" altLang="zh-CN" sz="1200"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2565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370" name=""/>
          <p:cNvSpPr>
            <a:spLocks noGrp="1"/>
          </p:cNvSpPr>
          <p:nvPr>
            <p:ph type="body" idx="1"/>
          </p:nvPr>
        </p:nvSpPr>
        <p:spPr>
          <a:xfrm rot="0">
            <a:off x="685800" y="4400549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371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2"/>
            <a:ext cx="2971800" cy="4587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/>
            <a:fld id="{CAD2D6BD-DE1B-4B5F-8B41-2702339687B9}" type="slidenum">
              <a:rPr lang="en-US" altLang="zh-CN" sz="1200"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55163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25" name=""/>
          <p:cNvSpPr>
            <a:spLocks noGrp="1"/>
          </p:cNvSpPr>
          <p:nvPr>
            <p:ph type="body" idx="1"/>
          </p:nvPr>
        </p:nvSpPr>
        <p:spPr>
          <a:xfrm rot="0">
            <a:off x="685800" y="4400549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26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2"/>
            <a:ext cx="2971800" cy="4587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/>
            <a:fld id="{CAD2D6BD-DE1B-4B5F-8B41-2702339687B9}" type="slidenum">
              <a:rPr lang="en-US" altLang="zh-CN" sz="1200"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820975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37" name=""/>
          <p:cNvSpPr>
            <a:spLocks noGrp="1"/>
          </p:cNvSpPr>
          <p:nvPr>
            <p:ph type="body" idx="1"/>
          </p:nvPr>
        </p:nvSpPr>
        <p:spPr>
          <a:xfrm rot="0">
            <a:off x="685800" y="4400549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38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2"/>
            <a:ext cx="2971800" cy="4587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/>
            <a:fld id="{CAD2D6BD-DE1B-4B5F-8B41-2702339687B9}" type="slidenum">
              <a:rPr lang="en-US" altLang="zh-CN" sz="1200"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69944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94" name=""/>
          <p:cNvSpPr>
            <a:spLocks noGrp="1"/>
          </p:cNvSpPr>
          <p:nvPr>
            <p:ph type="body" idx="1"/>
          </p:nvPr>
        </p:nvSpPr>
        <p:spPr>
          <a:xfrm rot="0">
            <a:off x="685800" y="4400549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95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2"/>
            <a:ext cx="2971800" cy="4587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/>
            <a:fld id="{CAD2D6BD-DE1B-4B5F-8B41-2702339687B9}" type="slidenum">
              <a:rPr lang="en-US" altLang="zh-CN" sz="1200"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426862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506" name=""/>
          <p:cNvSpPr>
            <a:spLocks noGrp="1"/>
          </p:cNvSpPr>
          <p:nvPr>
            <p:ph type="body" idx="1"/>
          </p:nvPr>
        </p:nvSpPr>
        <p:spPr>
          <a:xfrm rot="0">
            <a:off x="685800" y="4400549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07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2"/>
            <a:ext cx="2971800" cy="4587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/>
            <a:fld id="{CAD2D6BD-DE1B-4B5F-8B41-2702339687B9}" type="slidenum">
              <a:rPr lang="en-US" altLang="zh-CN" sz="1200">
                <a:latin typeface="Calibri" pitchFamily="0" charset="0"/>
                <a:ea typeface="宋体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880866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563" name=""/>
          <p:cNvSpPr>
            <a:spLocks noGrp="1"/>
          </p:cNvSpPr>
          <p:nvPr>
            <p:ph type="body" idx="1"/>
          </p:nvPr>
        </p:nvSpPr>
        <p:spPr>
          <a:xfrm rot="0">
            <a:off x="685800" y="4400549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64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2"/>
            <a:ext cx="2971800" cy="4587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/>
            <a:fld id="{CAD2D6BD-DE1B-4B5F-8B41-2702339687B9}" type="slidenum">
              <a:rPr lang="en-US" altLang="zh-CN" sz="1200">
                <a:latin typeface="Calibri" pitchFamily="0" charset="0"/>
                <a:ea typeface="宋体" pitchFamily="0" charset="0"/>
                <a:cs typeface="Calibri" pitchFamily="0" charset="0"/>
              </a:rPr>
              <a:t>16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51968"/>
      </p:ext>
    </p:extLst>
  </p:cSld>
  <p:clrMapOvr>
    <a:masterClrMapping/>
  </p:clrMapOvr>
</p:notes>
</file>

<file path=ppt/notesSlides/notesSlide1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579" name=""/>
          <p:cNvSpPr>
            <a:spLocks noGrp="1"/>
          </p:cNvSpPr>
          <p:nvPr>
            <p:ph type="body" idx="1"/>
          </p:nvPr>
        </p:nvSpPr>
        <p:spPr>
          <a:xfrm rot="0">
            <a:off x="685800" y="4400549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80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2"/>
            <a:ext cx="2971800" cy="4587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/>
            <a:fld id="{CAD2D6BD-DE1B-4B5F-8B41-2702339687B9}" type="slidenum">
              <a:rPr lang="en-US" altLang="zh-CN" sz="1200">
                <a:latin typeface="Calibri" pitchFamily="0" charset="0"/>
                <a:ea typeface="宋体" pitchFamily="0" charset="0"/>
                <a:cs typeface="Calibri" pitchFamily="0" charset="0"/>
              </a:rPr>
              <a:t>17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2375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35" name=""/>
          <p:cNvSpPr>
            <a:spLocks noGrp="1"/>
          </p:cNvSpPr>
          <p:nvPr>
            <p:ph type="body" idx="1"/>
          </p:nvPr>
        </p:nvSpPr>
        <p:spPr>
          <a:xfrm rot="0">
            <a:off x="685800" y="4400549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36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2"/>
            <a:ext cx="2971800" cy="4587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/>
            <a:fld id="{CAD2D6BD-DE1B-4B5F-8B41-2702339687B9}" type="slidenum">
              <a:rPr lang="en-US" altLang="zh-CN"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64441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48" name=""/>
          <p:cNvSpPr>
            <a:spLocks noGrp="1"/>
          </p:cNvSpPr>
          <p:nvPr>
            <p:ph type="body" idx="1"/>
          </p:nvPr>
        </p:nvSpPr>
        <p:spPr>
          <a:xfrm rot="0">
            <a:off x="685800" y="4400549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49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2"/>
            <a:ext cx="2971800" cy="4587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/>
            <a:fld id="{CAD2D6BD-DE1B-4B5F-8B41-2702339687B9}" type="slidenum">
              <a:rPr lang="en-US" altLang="zh-CN" sz="1200"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9941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5" name=""/>
          <p:cNvSpPr>
            <a:spLocks noGrp="1"/>
          </p:cNvSpPr>
          <p:nvPr>
            <p:ph type="body" idx="1"/>
          </p:nvPr>
        </p:nvSpPr>
        <p:spPr>
          <a:xfrm rot="0">
            <a:off x="685800" y="4400549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06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2"/>
            <a:ext cx="2971800" cy="4587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/>
            <a:fld id="{CAD2D6BD-DE1B-4B5F-8B41-2702339687B9}" type="slidenum">
              <a:rPr lang="en-US" altLang="zh-CN" sz="1200"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1601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8" name=""/>
          <p:cNvSpPr>
            <a:spLocks noGrp="1"/>
          </p:cNvSpPr>
          <p:nvPr>
            <p:ph type="body" idx="1"/>
          </p:nvPr>
        </p:nvSpPr>
        <p:spPr>
          <a:xfrm rot="0">
            <a:off x="685800" y="4400549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19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2"/>
            <a:ext cx="2971800" cy="4587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/>
            <a:fld id="{CAD2D6BD-DE1B-4B5F-8B41-2702339687B9}" type="slidenum">
              <a:rPr lang="en-US" altLang="zh-CN" sz="1200"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5956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71" name=""/>
          <p:cNvSpPr>
            <a:spLocks noGrp="1"/>
          </p:cNvSpPr>
          <p:nvPr>
            <p:ph type="body" idx="1"/>
          </p:nvPr>
        </p:nvSpPr>
        <p:spPr>
          <a:xfrm rot="0">
            <a:off x="685800" y="4400549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72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2"/>
            <a:ext cx="2971800" cy="4587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/>
            <a:fld id="{CAD2D6BD-DE1B-4B5F-8B41-2702339687B9}" type="slidenum">
              <a:rPr lang="en-US" altLang="zh-CN" sz="1200"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53347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83" name=""/>
          <p:cNvSpPr>
            <a:spLocks noGrp="1"/>
          </p:cNvSpPr>
          <p:nvPr>
            <p:ph type="body" idx="1"/>
          </p:nvPr>
        </p:nvSpPr>
        <p:spPr>
          <a:xfrm rot="0">
            <a:off x="685800" y="4400549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84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2"/>
            <a:ext cx="2971800" cy="4587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/>
            <a:fld id="{CAD2D6BD-DE1B-4B5F-8B41-2702339687B9}" type="slidenum">
              <a:rPr lang="en-US" altLang="zh-CN" sz="1200"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674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92" name=""/>
          <p:cNvSpPr>
            <a:spLocks noGrp="1"/>
          </p:cNvSpPr>
          <p:nvPr>
            <p:ph type="body" idx="1"/>
          </p:nvPr>
        </p:nvSpPr>
        <p:spPr>
          <a:xfrm rot="0">
            <a:off x="685800" y="4400549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/>
            <a:r>
              <a:rPr lang="zh-CN" altLang="en-US"/>
              <a:t>可以展示若干图形，以及代码。可以现场演示代码的基本用法。</a:t>
            </a:r>
            <a:endParaRPr lang="zh-CN" altLang="en-US"/>
          </a:p>
        </p:txBody>
      </p:sp>
      <p:sp>
        <p:nvSpPr>
          <p:cNvPr id="29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2"/>
            <a:ext cx="2971800" cy="4587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/>
            <a:fld id="{CAD2D6BD-DE1B-4B5F-8B41-2702339687B9}" type="slidenum">
              <a:rPr lang="en-US" altLang="zh-CN" sz="1200"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72780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301" name=""/>
          <p:cNvSpPr>
            <a:spLocks noGrp="1"/>
          </p:cNvSpPr>
          <p:nvPr>
            <p:ph type="body" idx="1"/>
          </p:nvPr>
        </p:nvSpPr>
        <p:spPr>
          <a:xfrm rot="0">
            <a:off x="685800" y="4400549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302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2"/>
            <a:ext cx="2971800" cy="4587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/>
            <a:fld id="{CAD2D6BD-DE1B-4B5F-8B41-2702339687B9}" type="slidenum">
              <a:rPr lang="en-US" altLang="zh-CN" sz="1200"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"/>
          <p:cNvSpPr>
            <a:spLocks noGrp="1"/>
          </p:cNvSpPr>
          <p:nvPr>
            <p:ph type="ctrTitle"/>
          </p:nvPr>
        </p:nvSpPr>
        <p:spPr>
          <a:xfrm rot="0">
            <a:off x="1524000" y="1122363"/>
            <a:ext cx="9144000" cy="2387600"/>
          </a:xfrm>
          <a:prstGeom prst="rect"/>
          <a:ln w="9525" cmpd="sng" cap="flat">
            <a:noFill/>
            <a:prstDash val="solid"/>
            <a:miter/>
          </a:ln>
        </p:spPr>
        <p:txBody>
          <a:bodyPr anchor="b" anchorCtr="0">
            <a:prstTxWarp prst="textNoShape"/>
          </a:bodyPr>
          <a:lstStyle>
            <a:lvl1pPr marL="0" indent="0" algn="ctr" defTabSz="914400" eaLnBrk="1" fontAlgn="auto" latinLnBrk="0" hangingPunct="1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文本"/>
          <p:cNvSpPr>
            <a:spLocks noGrp="1"/>
          </p:cNvSpPr>
          <p:nvPr>
            <p:ph type="subTitle" idx="1"/>
          </p:nvPr>
        </p:nvSpPr>
        <p:spPr>
          <a:xfrm rot="0">
            <a:off x="1524000" y="3602038"/>
            <a:ext cx="9144000" cy="1655762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algn="ctr" defTabSz="914400" eaLnBrk="1" fontAlgn="auto" latinLnBrk="0" hangingPunct="1">
              <a:buNone/>
              <a:defRPr sz="2400"/>
            </a:lvl1pPr>
            <a:lvl2pPr marL="457200" indent="0" algn="ctr" defTabSz="914400" eaLnBrk="1" fontAlgn="auto" latinLnBrk="0" hangingPunct="1">
              <a:buNone/>
              <a:defRPr sz="2000"/>
            </a:lvl2pPr>
            <a:lvl3pPr marL="914400" indent="0" algn="ctr" defTabSz="914400" eaLnBrk="1" fontAlgn="auto" latinLnBrk="0" hangingPunct="1">
              <a:buNone/>
              <a:defRPr sz="1800"/>
            </a:lvl3pPr>
            <a:lvl4pPr marL="1371600" indent="0" algn="ctr" defTabSz="914400" eaLnBrk="1" fontAlgn="auto" latinLnBrk="0" hangingPunct="1">
              <a:buNone/>
              <a:defRPr sz="1600"/>
            </a:lvl4pPr>
            <a:lvl5pPr marL="1828800" indent="0" algn="ctr" defTabSz="914400" eaLnBrk="1" fontAlgn="auto" latinLnBrk="0" hangingPunct="1">
              <a:buNone/>
              <a:defRPr sz="1600"/>
            </a:lvl5pPr>
            <a:lvl6pPr marL="2286000" indent="0" algn="ctr" defTabSz="914400" eaLnBrk="1" fontAlgn="auto" latinLnBrk="0" hangingPunct="1">
              <a:buNone/>
              <a:defRPr sz="1600"/>
            </a:lvl6pPr>
            <a:lvl7pPr marL="2743200" indent="0" algn="ctr" defTabSz="914400" eaLnBrk="1" fontAlgn="auto" latinLnBrk="0" hangingPunct="1">
              <a:buNone/>
              <a:defRPr sz="1600"/>
            </a:lvl7pPr>
            <a:lvl8pPr marL="3200400" indent="0" algn="ctr" defTabSz="914400" eaLnBrk="1" fontAlgn="auto" latinLnBrk="0" hangingPunct="1">
              <a:buNone/>
              <a:defRPr sz="1600"/>
            </a:lvl8pPr>
            <a:lvl9pPr marL="3200400" indent="0" algn="ctr" defTabSz="914400" eaLnBrk="1" fontAlgn="auto" latinLnBrk="0" hangingPunct="1">
              <a:buNone/>
              <a:defRPr sz="1600"/>
            </a:lvl9pPr>
          </a:lstStyle>
          <a:p>
            <a:pPr marL="0" indent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9" name="日期占位符"/>
          <p:cNvSpPr>
            <a:spLocks noGrp="1"/>
          </p:cNvSpPr>
          <p:nvPr>
            <p:ph type="dt" idx="10"/>
          </p:nvPr>
        </p:nvSpPr>
        <p:spPr>
          <a:xfrm rot="0">
            <a:off x="838200" y="6356350"/>
            <a:ext cx="2743199" cy="365124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defRPr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2022/4/30</a:t>
            </a:fld>
            <a:endParaRPr lang="zh-CN" altLang="en-US"/>
          </a:p>
        </p:txBody>
      </p:sp>
      <p:sp>
        <p:nvSpPr>
          <p:cNvPr id="10" name="页脚占位符"/>
          <p:cNvSpPr>
            <a:spLocks noGrp="1"/>
          </p:cNvSpPr>
          <p:nvPr>
            <p:ph type="ftr" idx="11"/>
          </p:nvPr>
        </p:nvSpPr>
        <p:spPr>
          <a:xfrm rot="0">
            <a:off x="4038600" y="6356350"/>
            <a:ext cx="4114798" cy="365124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defRPr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11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56350"/>
            <a:ext cx="2743200" cy="365124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defRPr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4431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vertTitleAnd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竖排标题"/>
          <p:cNvSpPr>
            <a:spLocks noGrp="1"/>
          </p:cNvSpPr>
          <p:nvPr>
            <p:ph type="title" orient="vert"/>
          </p:nvPr>
        </p:nvSpPr>
        <p:spPr>
          <a:xfrm rot="0">
            <a:off x="8724900" y="365124"/>
            <a:ext cx="2628898" cy="5811838"/>
          </a:xfrm>
          <a:prstGeom prst="rect"/>
          <a:ln w="9525" cmpd="sng" cap="flat">
            <a:noFill/>
            <a:prstDash val="solid"/>
            <a:miter/>
          </a:ln>
        </p:spPr>
        <p:txBody>
          <a:bodyPr vert="eaVert">
            <a:prstTxWarp prst="textNoShape"/>
          </a:bodyPr>
          <a:lstStyle>
            <a:lvl1pPr marL="0" indent="0" defTabSz="914400" eaLnBrk="1" fontAlgn="auto" latinLnBrk="0" hangingPunct="1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6" name="竖排文字占位符"/>
          <p:cNvSpPr>
            <a:spLocks noGrp="1"/>
          </p:cNvSpPr>
          <p:nvPr>
            <p:ph type="body" orient="vert" idx="1"/>
          </p:nvPr>
        </p:nvSpPr>
        <p:spPr>
          <a:xfrm rot="0">
            <a:off x="838200" y="365124"/>
            <a:ext cx="7734300" cy="5811838"/>
          </a:xfrm>
          <a:prstGeom prst="rect"/>
          <a:ln w="9525" cmpd="sng" cap="flat">
            <a:noFill/>
            <a:prstDash val="solid"/>
            <a:miter/>
          </a:ln>
        </p:spPr>
        <p:txBody>
          <a:bodyPr vert="eaVert">
            <a:prstTxWarp prst="textNoShape"/>
          </a:bodyPr>
          <a:lstStyle>
            <a:lvl1pPr marL="228600" indent="-228600" defTabSz="914400" eaLnBrk="1" fontAlgn="auto" latinLnBrk="0" hangingPunct="1"/>
            <a:lvl2pPr marL="685800" indent="-228600" defTabSz="914400" eaLnBrk="1" fontAlgn="auto" latinLnBrk="0" hangingPunct="1"/>
            <a:lvl3pPr marL="1143000" indent="-228600" defTabSz="914400" eaLnBrk="1" fontAlgn="auto" latinLnBrk="0" hangingPunct="1"/>
            <a:lvl4pPr marL="1600200" indent="-228600" defTabSz="914400" eaLnBrk="1" fontAlgn="auto" latinLnBrk="0" hangingPunct="1"/>
            <a:lvl5pPr marL="2057400" indent="-228600" defTabSz="914400" fontAlgn="auto" hangingPunct="1"/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lvl="1" marL="685800" indent="-228600"/>
            <a:r>
              <a:rPr lang="zh-CN" altLang="en-US"/>
              <a:t>第二级</a:t>
            </a:r>
            <a:endParaRPr lang="en-US" altLang="zh-CN"/>
          </a:p>
          <a:p>
            <a:pPr lvl="2" marL="1143000" indent="-228600"/>
            <a:r>
              <a:rPr lang="zh-CN" altLang="en-US"/>
              <a:t>第三级</a:t>
            </a:r>
            <a:endParaRPr lang="en-US" altLang="zh-CN"/>
          </a:p>
          <a:p>
            <a:pPr lvl="3" marL="1600200" indent="-228600"/>
            <a:r>
              <a:rPr lang="zh-CN" altLang="en-US"/>
              <a:t>第四级</a:t>
            </a:r>
            <a:endParaRPr lang="en-US" altLang="zh-CN"/>
          </a:p>
          <a:p>
            <a:pPr lvl="4" marL="2057400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7" name="日期占位符"/>
          <p:cNvSpPr>
            <a:spLocks noGrp="1"/>
          </p:cNvSpPr>
          <p:nvPr>
            <p:ph type="dt" idx="10"/>
          </p:nvPr>
        </p:nvSpPr>
        <p:spPr>
          <a:xfrm rot="0">
            <a:off x="838200" y="6356350"/>
            <a:ext cx="2743199" cy="365124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defRPr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2022/4/30</a:t>
            </a:fld>
            <a:endParaRPr lang="zh-CN" altLang="en-US"/>
          </a:p>
        </p:txBody>
      </p:sp>
      <p:sp>
        <p:nvSpPr>
          <p:cNvPr id="58" name="页脚占位符"/>
          <p:cNvSpPr>
            <a:spLocks noGrp="1"/>
          </p:cNvSpPr>
          <p:nvPr>
            <p:ph type="ftr" idx="11"/>
          </p:nvPr>
        </p:nvSpPr>
        <p:spPr>
          <a:xfrm rot="0">
            <a:off x="4038600" y="6356350"/>
            <a:ext cx="4114798" cy="365124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defRPr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59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56350"/>
            <a:ext cx="2743200" cy="365124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defRPr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230350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"/>
          <p:cNvSpPr>
            <a:spLocks noGrp="1"/>
          </p:cNvSpPr>
          <p:nvPr>
            <p:ph type="title"/>
          </p:nvPr>
        </p:nvSpPr>
        <p:spPr>
          <a:xfrm rot="0">
            <a:off x="838200" y="365124"/>
            <a:ext cx="10515600" cy="1325562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"/>
          <p:cNvSpPr>
            <a:spLocks noGrp="1"/>
          </p:cNvSpPr>
          <p:nvPr>
            <p:ph idx="1"/>
          </p:nvPr>
        </p:nvSpPr>
        <p:spPr>
          <a:xfrm rot="0">
            <a:off x="838200" y="1825625"/>
            <a:ext cx="10515600" cy="4351338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228600" indent="-228600" defTabSz="914400" eaLnBrk="1" fontAlgn="auto" latinLnBrk="0" hangingPunct="1"/>
            <a:lvl2pPr marL="685800" indent="-228600" defTabSz="914400" eaLnBrk="1" fontAlgn="auto" latinLnBrk="0" hangingPunct="1"/>
            <a:lvl3pPr marL="1143000" indent="-228600" defTabSz="914400" eaLnBrk="1" fontAlgn="auto" latinLnBrk="0" hangingPunct="1"/>
            <a:lvl4pPr marL="1600200" indent="-228600" defTabSz="914400" eaLnBrk="1" fontAlgn="auto" latinLnBrk="0" hangingPunct="1"/>
            <a:lvl5pPr marL="2057400" indent="-228600" defTabSz="914400" fontAlgn="auto" hangingPunct="1"/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lvl="1" marL="685800" indent="-228600"/>
            <a:r>
              <a:rPr lang="zh-CN" altLang="en-US"/>
              <a:t>第二级</a:t>
            </a:r>
            <a:endParaRPr lang="en-US" altLang="zh-CN"/>
          </a:p>
          <a:p>
            <a:pPr lvl="2" marL="1143000" indent="-228600"/>
            <a:r>
              <a:rPr lang="zh-CN" altLang="en-US"/>
              <a:t>第三级</a:t>
            </a:r>
            <a:endParaRPr lang="en-US" altLang="zh-CN"/>
          </a:p>
          <a:p>
            <a:pPr lvl="3" marL="1600200" indent="-228600"/>
            <a:r>
              <a:rPr lang="zh-CN" altLang="en-US"/>
              <a:t>第四级</a:t>
            </a:r>
            <a:endParaRPr lang="en-US" altLang="zh-CN"/>
          </a:p>
          <a:p>
            <a:pPr lvl="4" marL="2057400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4" name="日期占位符"/>
          <p:cNvSpPr>
            <a:spLocks noGrp="1"/>
          </p:cNvSpPr>
          <p:nvPr>
            <p:ph type="dt" idx="10"/>
          </p:nvPr>
        </p:nvSpPr>
        <p:spPr>
          <a:xfrm rot="0">
            <a:off x="838200" y="6356350"/>
            <a:ext cx="2743199" cy="365124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defRPr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2022/4/30</a:t>
            </a:fld>
            <a:endParaRPr lang="zh-CN" altLang="en-US"/>
          </a:p>
        </p:txBody>
      </p:sp>
      <p:sp>
        <p:nvSpPr>
          <p:cNvPr id="15" name="页脚占位符"/>
          <p:cNvSpPr>
            <a:spLocks noGrp="1"/>
          </p:cNvSpPr>
          <p:nvPr>
            <p:ph type="ftr" idx="11"/>
          </p:nvPr>
        </p:nvSpPr>
        <p:spPr>
          <a:xfrm rot="0">
            <a:off x="4038600" y="6356350"/>
            <a:ext cx="4114798" cy="365124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defRPr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16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56350"/>
            <a:ext cx="2743200" cy="365124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defRPr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440173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"/>
          <p:cNvSpPr>
            <a:spLocks noGrp="1"/>
          </p:cNvSpPr>
          <p:nvPr>
            <p:ph type="title"/>
          </p:nvPr>
        </p:nvSpPr>
        <p:spPr>
          <a:xfrm rot="0">
            <a:off x="838200" y="365124"/>
            <a:ext cx="10515600" cy="1325562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" name="内容占位符"/>
          <p:cNvSpPr>
            <a:spLocks noGrp="1"/>
          </p:cNvSpPr>
          <p:nvPr>
            <p:ph idx="1"/>
          </p:nvPr>
        </p:nvSpPr>
        <p:spPr>
          <a:xfrm rot="0">
            <a:off x="838200" y="1825625"/>
            <a:ext cx="5181600" cy="4351338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228600" indent="-228600" defTabSz="914400" eaLnBrk="1" fontAlgn="auto" latinLnBrk="0" hangingPunct="1"/>
            <a:lvl2pPr marL="685800" indent="-228600" defTabSz="914400" eaLnBrk="1" fontAlgn="auto" latinLnBrk="0" hangingPunct="1"/>
            <a:lvl3pPr marL="1143000" indent="-228600" defTabSz="914400" eaLnBrk="1" fontAlgn="auto" latinLnBrk="0" hangingPunct="1"/>
            <a:lvl4pPr marL="1600200" indent="-228600" defTabSz="914400" eaLnBrk="1" fontAlgn="auto" latinLnBrk="0" hangingPunct="1"/>
            <a:lvl5pPr marL="2057400" indent="-228600" defTabSz="914400" fontAlgn="auto" hangingPunct="1"/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lvl="1" marL="685800" indent="-228600"/>
            <a:r>
              <a:rPr lang="zh-CN" altLang="en-US"/>
              <a:t>第二级</a:t>
            </a:r>
            <a:endParaRPr lang="en-US" altLang="zh-CN"/>
          </a:p>
          <a:p>
            <a:pPr lvl="2" marL="1143000" indent="-228600"/>
            <a:r>
              <a:rPr lang="zh-CN" altLang="en-US"/>
              <a:t>第三级</a:t>
            </a:r>
            <a:endParaRPr lang="en-US" altLang="zh-CN"/>
          </a:p>
          <a:p>
            <a:pPr lvl="3" marL="1600200" indent="-228600"/>
            <a:r>
              <a:rPr lang="zh-CN" altLang="en-US"/>
              <a:t>第四级</a:t>
            </a:r>
            <a:endParaRPr lang="en-US" altLang="zh-CN"/>
          </a:p>
          <a:p>
            <a:pPr lvl="4" marL="2057400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9" name="内容占位符"/>
          <p:cNvSpPr>
            <a:spLocks noGrp="1"/>
          </p:cNvSpPr>
          <p:nvPr>
            <p:ph idx="2"/>
          </p:nvPr>
        </p:nvSpPr>
        <p:spPr>
          <a:xfrm rot="0">
            <a:off x="6172200" y="1825625"/>
            <a:ext cx="5181599" cy="4351338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/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" name="日期占位符"/>
          <p:cNvSpPr>
            <a:spLocks noGrp="1"/>
          </p:cNvSpPr>
          <p:nvPr>
            <p:ph type="dt" idx="10"/>
          </p:nvPr>
        </p:nvSpPr>
        <p:spPr>
          <a:xfrm rot="0">
            <a:off x="838200" y="6356350"/>
            <a:ext cx="2743199" cy="365124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defRPr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fld id="{CAD2D6BD-DE1B-4B5F-8B41-2702339687B9}" type="datetime5">
              <a:rPr lang="zh-CN" altLang="en-US"/>
              <a:t>2022/4/30</a:t>
            </a:fld>
            <a:endParaRPr lang="zh-CN" altLang="en-US"/>
          </a:p>
        </p:txBody>
      </p:sp>
      <p:sp>
        <p:nvSpPr>
          <p:cNvPr id="21" name="页脚占位符"/>
          <p:cNvSpPr>
            <a:spLocks noGrp="1"/>
          </p:cNvSpPr>
          <p:nvPr>
            <p:ph type="ftr" idx="11"/>
          </p:nvPr>
        </p:nvSpPr>
        <p:spPr>
          <a:xfrm rot="0">
            <a:off x="4038600" y="6356350"/>
            <a:ext cx="4114798" cy="365124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defRPr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22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56350"/>
            <a:ext cx="2743200" cy="365124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defRPr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099773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"/>
          <p:cNvSpPr>
            <a:spLocks noGrp="1"/>
          </p:cNvSpPr>
          <p:nvPr>
            <p:ph type="title"/>
          </p:nvPr>
        </p:nvSpPr>
        <p:spPr>
          <a:xfrm rot="0">
            <a:off x="839787" y="365124"/>
            <a:ext cx="10515600" cy="1325562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4" name="文本"/>
          <p:cNvSpPr>
            <a:spLocks noGrp="1"/>
          </p:cNvSpPr>
          <p:nvPr>
            <p:ph type="body" idx="1"/>
          </p:nvPr>
        </p:nvSpPr>
        <p:spPr>
          <a:xfrm rot="0">
            <a:off x="839787" y="1681163"/>
            <a:ext cx="5157787" cy="823911"/>
          </a:xfrm>
          <a:prstGeom prst="rect"/>
          <a:ln w="9525" cmpd="sng" cap="flat">
            <a:noFill/>
            <a:prstDash val="solid"/>
            <a:miter/>
          </a:ln>
        </p:spPr>
        <p:txBody>
          <a:bodyPr anchor="b" anchorCtr="0">
            <a:prstTxWarp prst="textNoShape"/>
          </a:bodyPr>
          <a:lstStyle>
            <a:lvl1pPr marL="0" indent="0" defTabSz="914400" eaLnBrk="1" fontAlgn="auto" latinLnBrk="0" hangingPunct="1">
              <a:buNone/>
              <a:defRPr sz="2400" b="1"/>
            </a:lvl1pPr>
            <a:lvl2pPr marL="457200" indent="0" defTabSz="914400" eaLnBrk="1" fontAlgn="auto" latinLnBrk="0" hangingPunct="1">
              <a:buNone/>
              <a:defRPr sz="2000" b="1"/>
            </a:lvl2pPr>
            <a:lvl3pPr marL="914400" indent="0" defTabSz="914400" eaLnBrk="1" fontAlgn="auto" latinLnBrk="0" hangingPunct="1">
              <a:buNone/>
              <a:defRPr sz="1800" b="1"/>
            </a:lvl3pPr>
            <a:lvl4pPr marL="1371600" indent="0" defTabSz="914400" eaLnBrk="1" fontAlgn="auto" latinLnBrk="0" hangingPunct="1">
              <a:buNone/>
              <a:defRPr sz="1600" b="1"/>
            </a:lvl4pPr>
            <a:lvl5pPr marL="1828800" indent="0" defTabSz="914400" eaLnBrk="1" fontAlgn="auto" latinLnBrk="0" hangingPunct="1">
              <a:buNone/>
              <a:defRPr sz="1600" b="1"/>
            </a:lvl5pPr>
            <a:lvl6pPr marL="2286000" indent="0" defTabSz="914400" eaLnBrk="1" fontAlgn="auto" latinLnBrk="0" hangingPunct="1">
              <a:buNone/>
              <a:defRPr sz="1600" b="1"/>
            </a:lvl6pPr>
            <a:lvl7pPr marL="2743200" indent="0" defTabSz="914400" eaLnBrk="1" fontAlgn="auto" latinLnBrk="0" hangingPunct="1">
              <a:buNone/>
              <a:defRPr sz="1600" b="1"/>
            </a:lvl7pPr>
            <a:lvl8pPr marL="3200400" indent="0" defTabSz="914400" eaLnBrk="1" fontAlgn="auto" latinLnBrk="0" hangingPunct="1">
              <a:buNone/>
              <a:defRPr sz="1600" b="1"/>
            </a:lvl8pPr>
            <a:lvl9pPr marL="3200400" indent="0" defTabSz="914400" eaLnBrk="1" fontAlgn="auto" latinLnBrk="0" hangingPunct="1">
              <a:buNone/>
              <a:defRPr sz="1600" b="1"/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内容占位符"/>
          <p:cNvSpPr>
            <a:spLocks noGrp="1"/>
          </p:cNvSpPr>
          <p:nvPr>
            <p:ph idx="2"/>
          </p:nvPr>
        </p:nvSpPr>
        <p:spPr>
          <a:xfrm rot="0">
            <a:off x="839787" y="2505074"/>
            <a:ext cx="5157787" cy="3684587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228600" indent="-228600" defTabSz="914400" eaLnBrk="1" fontAlgn="auto" latinLnBrk="0" hangingPunct="1"/>
            <a:lvl2pPr marL="685800" indent="-228600" defTabSz="914400" eaLnBrk="1" fontAlgn="auto" latinLnBrk="0" hangingPunct="1"/>
            <a:lvl3pPr marL="1143000" indent="-228600" defTabSz="914400" eaLnBrk="1" fontAlgn="auto" latinLnBrk="0" hangingPunct="1"/>
            <a:lvl4pPr marL="1600200" indent="-228600" defTabSz="914400" eaLnBrk="1" fontAlgn="auto" latinLnBrk="0" hangingPunct="1"/>
            <a:lvl5pPr marL="2057400" indent="-228600" defTabSz="914400" eaLnBrk="1" fontAlgn="auto" latinLnBrk="0" hangingPunct="1"/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lvl="1" marL="685800" indent="-228600"/>
            <a:r>
              <a:rPr lang="zh-CN" altLang="en-US"/>
              <a:t>第二级</a:t>
            </a:r>
            <a:endParaRPr lang="en-US" altLang="zh-CN"/>
          </a:p>
          <a:p>
            <a:pPr lvl="2" marL="1143000" indent="-228600"/>
            <a:r>
              <a:rPr lang="zh-CN" altLang="en-US"/>
              <a:t>第三级</a:t>
            </a:r>
            <a:endParaRPr lang="en-US" altLang="zh-CN"/>
          </a:p>
          <a:p>
            <a:pPr lvl="3" marL="1600200" indent="-228600"/>
            <a:r>
              <a:rPr lang="zh-CN" altLang="en-US"/>
              <a:t>第四级</a:t>
            </a:r>
            <a:endParaRPr lang="en-US" altLang="zh-CN"/>
          </a:p>
          <a:p>
            <a:pPr lvl="4" marL="2057400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6" name="文本"/>
          <p:cNvSpPr>
            <a:spLocks noGrp="1"/>
          </p:cNvSpPr>
          <p:nvPr>
            <p:ph type="body" idx="3"/>
          </p:nvPr>
        </p:nvSpPr>
        <p:spPr>
          <a:xfrm rot="0">
            <a:off x="6172200" y="1681163"/>
            <a:ext cx="5183188" cy="823911"/>
          </a:xfrm>
          <a:prstGeom prst="rect"/>
          <a:ln w="9525" cmpd="sng" cap="flat">
            <a:noFill/>
            <a:prstDash val="solid"/>
            <a:miter/>
          </a:ln>
        </p:spPr>
        <p:txBody>
          <a:bodyPr anchor="b" anchorCtr="0">
            <a:prstTxWarp prst="textNoShape"/>
          </a:bodyPr>
          <a:lstStyle>
            <a:lvl1pPr marL="0" indent="0" defTabSz="914400" eaLnBrk="1" fontAlgn="auto" latinLnBrk="0" hangingPunct="1">
              <a:buNone/>
              <a:defRPr sz="2400" b="1"/>
            </a:lvl1pPr>
            <a:lvl2pPr marL="457200" indent="0" defTabSz="914400" eaLnBrk="1" fontAlgn="auto" latinLnBrk="0" hangingPunct="1">
              <a:buNone/>
              <a:defRPr sz="2000" b="1"/>
            </a:lvl2pPr>
            <a:lvl3pPr marL="914400" indent="0" defTabSz="914400" eaLnBrk="1" fontAlgn="auto" latinLnBrk="0" hangingPunct="1">
              <a:buNone/>
              <a:defRPr sz="1800" b="1"/>
            </a:lvl3pPr>
            <a:lvl4pPr marL="1371600" indent="0" defTabSz="914400" eaLnBrk="1" fontAlgn="auto" latinLnBrk="0" hangingPunct="1">
              <a:buNone/>
              <a:defRPr sz="1600" b="1"/>
            </a:lvl4pPr>
            <a:lvl5pPr marL="1828800" indent="0" defTabSz="914400" eaLnBrk="1" fontAlgn="auto" latinLnBrk="0" hangingPunct="1">
              <a:buNone/>
              <a:defRPr sz="1600" b="1"/>
            </a:lvl5pPr>
            <a:lvl6pPr marL="2286000" indent="0" defTabSz="914400" eaLnBrk="1" fontAlgn="auto" latinLnBrk="0" hangingPunct="1">
              <a:buNone/>
              <a:defRPr sz="1600" b="1"/>
            </a:lvl6pPr>
            <a:lvl7pPr marL="2743200" indent="0" defTabSz="914400" eaLnBrk="1" fontAlgn="auto" latinLnBrk="0" hangingPunct="1">
              <a:buNone/>
              <a:defRPr sz="1600" b="1"/>
            </a:lvl7pPr>
            <a:lvl8pPr marL="3200400" indent="0" defTabSz="914400" eaLnBrk="1" fontAlgn="auto" latinLnBrk="0" hangingPunct="1">
              <a:buNone/>
              <a:defRPr sz="1600" b="1"/>
            </a:lvl8pPr>
            <a:lvl9pPr marL="3200400" indent="0" defTabSz="914400" eaLnBrk="1" fontAlgn="auto" latinLnBrk="0" hangingPunct="1">
              <a:buNone/>
              <a:defRPr sz="1600" b="1"/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7" name="内容占位符"/>
          <p:cNvSpPr>
            <a:spLocks noGrp="1"/>
          </p:cNvSpPr>
          <p:nvPr>
            <p:ph idx="4"/>
          </p:nvPr>
        </p:nvSpPr>
        <p:spPr>
          <a:xfrm rot="0">
            <a:off x="6172200" y="2505074"/>
            <a:ext cx="5183188" cy="3684587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228600" indent="-228600" defTabSz="914400" eaLnBrk="1" fontAlgn="auto" latinLnBrk="0" hangingPunct="1"/>
            <a:lvl2pPr marL="685800" indent="-228600" defTabSz="914400" eaLnBrk="1" fontAlgn="auto" latinLnBrk="0" hangingPunct="1"/>
            <a:lvl3pPr marL="1143000" indent="-228600" defTabSz="914400" eaLnBrk="1" fontAlgn="auto" latinLnBrk="0" hangingPunct="1"/>
            <a:lvl4pPr marL="1600200" indent="-228600" defTabSz="914400" eaLnBrk="1" fontAlgn="auto" latinLnBrk="0" hangingPunct="1"/>
            <a:lvl5pPr marL="2057400" indent="-228600" defTabSz="914400" eaLnBrk="1" fontAlgn="auto" latinLnBrk="0" hangingPunct="1"/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lvl="1" marL="685800" indent="-228600"/>
            <a:r>
              <a:rPr lang="zh-CN" altLang="en-US"/>
              <a:t>第二级</a:t>
            </a:r>
            <a:endParaRPr lang="en-US" altLang="zh-CN"/>
          </a:p>
          <a:p>
            <a:pPr lvl="2" marL="1143000" indent="-228600"/>
            <a:r>
              <a:rPr lang="zh-CN" altLang="en-US"/>
              <a:t>第三级</a:t>
            </a:r>
            <a:endParaRPr lang="en-US" altLang="zh-CN"/>
          </a:p>
          <a:p>
            <a:pPr lvl="3" marL="1600200" indent="-228600"/>
            <a:r>
              <a:rPr lang="zh-CN" altLang="en-US"/>
              <a:t>第四级</a:t>
            </a:r>
            <a:endParaRPr lang="en-US" altLang="zh-CN"/>
          </a:p>
          <a:p>
            <a:pPr lvl="4" marL="2057400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8" name="日期占位符"/>
          <p:cNvSpPr>
            <a:spLocks noGrp="1"/>
          </p:cNvSpPr>
          <p:nvPr>
            <p:ph type="dt" idx="10"/>
          </p:nvPr>
        </p:nvSpPr>
        <p:spPr>
          <a:xfrm rot="0">
            <a:off x="838200" y="6356350"/>
            <a:ext cx="2743199" cy="365124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defRPr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2022/4/30</a:t>
            </a:fld>
            <a:endParaRPr lang="zh-CN" altLang="en-US"/>
          </a:p>
        </p:txBody>
      </p:sp>
      <p:sp>
        <p:nvSpPr>
          <p:cNvPr id="29" name="页脚占位符"/>
          <p:cNvSpPr>
            <a:spLocks noGrp="1"/>
          </p:cNvSpPr>
          <p:nvPr>
            <p:ph type="ftr" idx="11"/>
          </p:nvPr>
        </p:nvSpPr>
        <p:spPr>
          <a:xfrm rot="0">
            <a:off x="4038600" y="6356350"/>
            <a:ext cx="4114798" cy="365124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defRPr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0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56350"/>
            <a:ext cx="2743200" cy="365124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defRPr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59586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"/>
          <p:cNvSpPr>
            <a:spLocks noGrp="1"/>
          </p:cNvSpPr>
          <p:nvPr>
            <p:ph type="title"/>
          </p:nvPr>
        </p:nvSpPr>
        <p:spPr>
          <a:xfrm rot="0">
            <a:off x="838200" y="365124"/>
            <a:ext cx="10515600" cy="1325562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2" name="日期占位符"/>
          <p:cNvSpPr>
            <a:spLocks noGrp="1"/>
          </p:cNvSpPr>
          <p:nvPr>
            <p:ph type="dt" idx="10"/>
          </p:nvPr>
        </p:nvSpPr>
        <p:spPr>
          <a:xfrm rot="0">
            <a:off x="838200" y="6356350"/>
            <a:ext cx="2743199" cy="365124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defRPr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2022/4/30</a:t>
            </a:fld>
            <a:endParaRPr lang="zh-CN" altLang="en-US"/>
          </a:p>
        </p:txBody>
      </p:sp>
      <p:sp>
        <p:nvSpPr>
          <p:cNvPr id="33" name="页脚占位符"/>
          <p:cNvSpPr>
            <a:spLocks noGrp="1"/>
          </p:cNvSpPr>
          <p:nvPr>
            <p:ph type="ftr" idx="11"/>
          </p:nvPr>
        </p:nvSpPr>
        <p:spPr>
          <a:xfrm rot="0">
            <a:off x="4038600" y="6356350"/>
            <a:ext cx="4114798" cy="365124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defRPr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4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56350"/>
            <a:ext cx="2743200" cy="365124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defRPr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9330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日期占位符"/>
          <p:cNvSpPr>
            <a:spLocks noGrp="1"/>
          </p:cNvSpPr>
          <p:nvPr>
            <p:ph type="dt" idx="10"/>
          </p:nvPr>
        </p:nvSpPr>
        <p:spPr>
          <a:xfrm rot="0">
            <a:off x="838200" y="6356350"/>
            <a:ext cx="2743199" cy="365124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defRPr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2022/4/30</a:t>
            </a:fld>
            <a:endParaRPr lang="zh-CN" altLang="en-US"/>
          </a:p>
        </p:txBody>
      </p:sp>
      <p:sp>
        <p:nvSpPr>
          <p:cNvPr id="36" name="页脚占位符"/>
          <p:cNvSpPr>
            <a:spLocks noGrp="1"/>
          </p:cNvSpPr>
          <p:nvPr>
            <p:ph type="ftr" idx="11"/>
          </p:nvPr>
        </p:nvSpPr>
        <p:spPr>
          <a:xfrm rot="0">
            <a:off x="4038600" y="6356350"/>
            <a:ext cx="4114798" cy="365124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defRPr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7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56350"/>
            <a:ext cx="2743200" cy="365124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defRPr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61983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"/>
          <p:cNvSpPr>
            <a:spLocks noGrp="1"/>
          </p:cNvSpPr>
          <p:nvPr>
            <p:ph type="title"/>
          </p:nvPr>
        </p:nvSpPr>
        <p:spPr>
          <a:xfrm rot="0">
            <a:off x="839787" y="457200"/>
            <a:ext cx="3932237" cy="1600200"/>
          </a:xfrm>
          <a:prstGeom prst="rect"/>
          <a:ln w="9525" cmpd="sng" cap="flat">
            <a:noFill/>
            <a:prstDash val="solid"/>
            <a:miter/>
          </a:ln>
        </p:spPr>
        <p:txBody>
          <a:bodyPr anchor="b" anchorCtr="0">
            <a:prstTxWarp prst="textNoShape"/>
          </a:bodyPr>
          <a:lstStyle>
            <a:lvl1pPr marL="0" indent="0" defTabSz="914400" eaLnBrk="1" fontAlgn="auto" latinLnBrk="0" hangingPunct="1">
              <a:defRPr sz="3200"/>
            </a:lvl1pPr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9" name="内容占位符"/>
          <p:cNvSpPr>
            <a:spLocks noGrp="1"/>
          </p:cNvSpPr>
          <p:nvPr>
            <p:ph idx="1"/>
          </p:nvPr>
        </p:nvSpPr>
        <p:spPr>
          <a:xfrm rot="0">
            <a:off x="5183188" y="987424"/>
            <a:ext cx="6172200" cy="4873625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228600" indent="-228600" defTabSz="914400" eaLnBrk="1" fontAlgn="auto" latinLnBrk="0" hangingPunct="1">
              <a:defRPr sz="3200"/>
            </a:lvl1pPr>
            <a:lvl2pPr marL="685800" indent="-228600" defTabSz="914400" eaLnBrk="1" fontAlgn="auto" latinLnBrk="0" hangingPunct="1">
              <a:defRPr sz="2800"/>
            </a:lvl2pPr>
            <a:lvl3pPr marL="1143000" indent="-228600" defTabSz="914400" eaLnBrk="1" fontAlgn="auto" latinLnBrk="0" hangingPunct="1">
              <a:defRPr sz="2400"/>
            </a:lvl3pPr>
            <a:lvl4pPr marL="1600200" indent="-228600" defTabSz="914400" eaLnBrk="1" fontAlgn="auto" latinLnBrk="0" hangingPunct="1">
              <a:defRPr sz="2000"/>
            </a:lvl4pPr>
            <a:lvl5pPr marL="2057400" indent="-228600" defTabSz="914400" eaLnBrk="1" fontAlgn="auto" latinLnBrk="0" hangingPunct="1">
              <a:defRPr sz="2000"/>
            </a:lvl5pPr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lvl="1" marL="685800" indent="-228600"/>
            <a:r>
              <a:rPr lang="zh-CN" altLang="en-US"/>
              <a:t>第二级</a:t>
            </a:r>
            <a:endParaRPr lang="en-US" altLang="zh-CN"/>
          </a:p>
          <a:p>
            <a:pPr lvl="2" marL="1143000" indent="-228600"/>
            <a:r>
              <a:rPr lang="zh-CN" altLang="en-US"/>
              <a:t>第三级</a:t>
            </a:r>
            <a:endParaRPr lang="en-US" altLang="zh-CN"/>
          </a:p>
          <a:p>
            <a:pPr lvl="3" marL="1600200" indent="-228600"/>
            <a:r>
              <a:rPr lang="zh-CN" altLang="en-US"/>
              <a:t>第四级</a:t>
            </a:r>
            <a:endParaRPr lang="en-US" altLang="zh-CN"/>
          </a:p>
          <a:p>
            <a:pPr lvl="4" marL="2057400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0" name="文本"/>
          <p:cNvSpPr>
            <a:spLocks noGrp="1"/>
          </p:cNvSpPr>
          <p:nvPr>
            <p:ph type="body" idx="2"/>
          </p:nvPr>
        </p:nvSpPr>
        <p:spPr>
          <a:xfrm rot="0">
            <a:off x="839787" y="2057399"/>
            <a:ext cx="3932237" cy="3811588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buNone/>
              <a:defRPr sz="1600"/>
            </a:lvl1pPr>
            <a:lvl2pPr marL="457200" indent="0" defTabSz="914400" eaLnBrk="1" fontAlgn="auto" latinLnBrk="0" hangingPunct="1">
              <a:buNone/>
              <a:defRPr sz="1400"/>
            </a:lvl2pPr>
            <a:lvl3pPr marL="914400" indent="0" defTabSz="914400" eaLnBrk="1" fontAlgn="auto" latinLnBrk="0" hangingPunct="1">
              <a:buNone/>
              <a:defRPr sz="1200"/>
            </a:lvl3pPr>
            <a:lvl4pPr marL="1371600" indent="0" defTabSz="914400" eaLnBrk="1" fontAlgn="auto" latinLnBrk="0" hangingPunct="1">
              <a:buNone/>
              <a:defRPr sz="1000"/>
            </a:lvl4pPr>
            <a:lvl5pPr marL="1828800" indent="0" defTabSz="914400" eaLnBrk="1" fontAlgn="auto" latinLnBrk="0" hangingPunct="1">
              <a:buNone/>
              <a:defRPr sz="1000"/>
            </a:lvl5pPr>
            <a:lvl6pPr marL="2286000" indent="0" defTabSz="914400" eaLnBrk="1" fontAlgn="auto" latinLnBrk="0" hangingPunct="1">
              <a:buNone/>
              <a:defRPr sz="1000"/>
            </a:lvl6pPr>
            <a:lvl7pPr marL="2743200" indent="0" defTabSz="914400" eaLnBrk="1" fontAlgn="auto" latinLnBrk="0" hangingPunct="1">
              <a:buNone/>
              <a:defRPr sz="1000"/>
            </a:lvl7pPr>
            <a:lvl8pPr marL="3200400" indent="0" defTabSz="914400" eaLnBrk="1" fontAlgn="auto" latinLnBrk="0" hangingPunct="1">
              <a:buNone/>
              <a:defRPr sz="1000"/>
            </a:lvl8pPr>
            <a:lvl9pPr marL="3200400" indent="0" defTabSz="914400" eaLnBrk="1" fontAlgn="auto" latinLnBrk="0" hangingPunct="1">
              <a:buNone/>
              <a:defRPr sz="1000"/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1" name="日期占位符"/>
          <p:cNvSpPr>
            <a:spLocks noGrp="1"/>
          </p:cNvSpPr>
          <p:nvPr>
            <p:ph type="dt" idx="10"/>
          </p:nvPr>
        </p:nvSpPr>
        <p:spPr>
          <a:xfrm rot="0">
            <a:off x="838200" y="6356350"/>
            <a:ext cx="2743199" cy="365124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defRPr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2022/4/30</a:t>
            </a:fld>
            <a:endParaRPr lang="zh-CN" altLang="en-US"/>
          </a:p>
        </p:txBody>
      </p:sp>
      <p:sp>
        <p:nvSpPr>
          <p:cNvPr id="42" name="页脚占位符"/>
          <p:cNvSpPr>
            <a:spLocks noGrp="1"/>
          </p:cNvSpPr>
          <p:nvPr>
            <p:ph type="ftr" idx="11"/>
          </p:nvPr>
        </p:nvSpPr>
        <p:spPr>
          <a:xfrm rot="0">
            <a:off x="4038600" y="6356350"/>
            <a:ext cx="4114798" cy="365124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defRPr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43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56350"/>
            <a:ext cx="2743200" cy="365124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defRPr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851240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"/>
          <p:cNvSpPr>
            <a:spLocks noGrp="1"/>
          </p:cNvSpPr>
          <p:nvPr>
            <p:ph type="title"/>
          </p:nvPr>
        </p:nvSpPr>
        <p:spPr>
          <a:xfrm rot="0">
            <a:off x="839787" y="457200"/>
            <a:ext cx="3932237" cy="1600200"/>
          </a:xfrm>
          <a:prstGeom prst="rect"/>
          <a:ln w="9525" cmpd="sng" cap="flat">
            <a:noFill/>
            <a:prstDash val="solid"/>
            <a:miter/>
          </a:ln>
        </p:spPr>
        <p:txBody>
          <a:bodyPr anchor="b" anchorCtr="0">
            <a:prstTxWarp prst="textNoShape"/>
          </a:bodyPr>
          <a:lstStyle>
            <a:lvl1pPr marL="0" indent="0" defTabSz="914400" eaLnBrk="1" fontAlgn="auto" latinLnBrk="0" hangingPunct="1">
              <a:defRPr sz="3200"/>
            </a:lvl1pPr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5" name="图片"/>
          <p:cNvSpPr>
            <a:spLocks noGrp="1"/>
          </p:cNvSpPr>
          <p:nvPr>
            <p:ph type="pic" idx="1"/>
          </p:nvPr>
        </p:nvSpPr>
        <p:spPr>
          <a:xfrm rot="0">
            <a:off x="5183188" y="987424"/>
            <a:ext cx="6172200" cy="4873625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p/>
        </p:txBody>
      </p:sp>
      <p:sp>
        <p:nvSpPr>
          <p:cNvPr id="46" name="文本"/>
          <p:cNvSpPr>
            <a:spLocks noGrp="1"/>
          </p:cNvSpPr>
          <p:nvPr>
            <p:ph type="body" idx="2"/>
          </p:nvPr>
        </p:nvSpPr>
        <p:spPr>
          <a:xfrm rot="0">
            <a:off x="839787" y="2057399"/>
            <a:ext cx="3932237" cy="3811588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buNone/>
              <a:defRPr sz="1600"/>
            </a:lvl1pPr>
            <a:lvl2pPr marL="457200" indent="0" defTabSz="914400" eaLnBrk="1" fontAlgn="auto" latinLnBrk="0" hangingPunct="1">
              <a:buNone/>
              <a:defRPr sz="1400"/>
            </a:lvl2pPr>
            <a:lvl3pPr marL="914400" indent="0" defTabSz="914400" eaLnBrk="1" fontAlgn="auto" latinLnBrk="0" hangingPunct="1">
              <a:buNone/>
              <a:defRPr sz="1200"/>
            </a:lvl3pPr>
            <a:lvl4pPr marL="1371600" indent="0" defTabSz="914400" eaLnBrk="1" fontAlgn="auto" latinLnBrk="0" hangingPunct="1">
              <a:buNone/>
              <a:defRPr sz="1000"/>
            </a:lvl4pPr>
            <a:lvl5pPr marL="1828800" indent="0" defTabSz="914400" eaLnBrk="1" fontAlgn="auto" latinLnBrk="0" hangingPunct="1">
              <a:buNone/>
              <a:defRPr sz="1000"/>
            </a:lvl5pPr>
            <a:lvl6pPr marL="2286000" indent="0" defTabSz="914400" eaLnBrk="1" fontAlgn="auto" latinLnBrk="0" hangingPunct="1">
              <a:buNone/>
              <a:defRPr sz="1000"/>
            </a:lvl6pPr>
            <a:lvl7pPr marL="2743200" indent="0" defTabSz="914400" eaLnBrk="1" fontAlgn="auto" latinLnBrk="0" hangingPunct="1">
              <a:buNone/>
              <a:defRPr sz="1000"/>
            </a:lvl7pPr>
            <a:lvl8pPr marL="3200400" indent="0" defTabSz="914400" eaLnBrk="1" fontAlgn="auto" latinLnBrk="0" hangingPunct="1">
              <a:buNone/>
              <a:defRPr sz="1000"/>
            </a:lvl8pPr>
            <a:lvl9pPr marL="3200400" indent="0" defTabSz="914400" eaLnBrk="1" fontAlgn="auto" latinLnBrk="0" hangingPunct="1">
              <a:buNone/>
              <a:defRPr sz="1000"/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7" name="日期占位符"/>
          <p:cNvSpPr>
            <a:spLocks noGrp="1"/>
          </p:cNvSpPr>
          <p:nvPr>
            <p:ph type="dt" idx="10"/>
          </p:nvPr>
        </p:nvSpPr>
        <p:spPr>
          <a:xfrm rot="0">
            <a:off x="838200" y="6356350"/>
            <a:ext cx="2743199" cy="365124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defRPr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2022/4/30</a:t>
            </a:fld>
            <a:endParaRPr lang="zh-CN" altLang="en-US"/>
          </a:p>
        </p:txBody>
      </p:sp>
      <p:sp>
        <p:nvSpPr>
          <p:cNvPr id="48" name="页脚占位符"/>
          <p:cNvSpPr>
            <a:spLocks noGrp="1"/>
          </p:cNvSpPr>
          <p:nvPr>
            <p:ph type="ftr" idx="11"/>
          </p:nvPr>
        </p:nvSpPr>
        <p:spPr>
          <a:xfrm rot="0">
            <a:off x="4038600" y="6356350"/>
            <a:ext cx="4114798" cy="365124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defRPr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49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56350"/>
            <a:ext cx="2743200" cy="365124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defRPr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710512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"/>
          <p:cNvSpPr>
            <a:spLocks noGrp="1"/>
          </p:cNvSpPr>
          <p:nvPr>
            <p:ph type="title"/>
          </p:nvPr>
        </p:nvSpPr>
        <p:spPr>
          <a:xfrm rot="0">
            <a:off x="838200" y="365124"/>
            <a:ext cx="10515600" cy="1325562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" name="竖排文字占位符"/>
          <p:cNvSpPr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5600" cy="4351338"/>
          </a:xfrm>
          <a:prstGeom prst="rect"/>
          <a:ln w="9525" cmpd="sng" cap="flat">
            <a:noFill/>
            <a:prstDash val="solid"/>
            <a:miter/>
          </a:ln>
        </p:spPr>
        <p:txBody>
          <a:bodyPr vert="eaVert">
            <a:prstTxWarp prst="textNoShape"/>
          </a:bodyPr>
          <a:lstStyle>
            <a:lvl1pPr marL="228600" indent="-228600" defTabSz="914400" eaLnBrk="1" fontAlgn="auto" latinLnBrk="0" hangingPunct="1"/>
            <a:lvl2pPr marL="685800" indent="-228600" defTabSz="914400" eaLnBrk="1" fontAlgn="auto" latinLnBrk="0" hangingPunct="1"/>
            <a:lvl3pPr marL="1143000" indent="-228600" defTabSz="914400" eaLnBrk="1" fontAlgn="auto" latinLnBrk="0" hangingPunct="1"/>
            <a:lvl4pPr marL="1600200" indent="-228600" defTabSz="914400" eaLnBrk="1" fontAlgn="auto" latinLnBrk="0" hangingPunct="1"/>
            <a:lvl5pPr marL="2057400" indent="-228600" defTabSz="914400" fontAlgn="auto" hangingPunct="1"/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lvl="1" marL="685800" indent="-228600"/>
            <a:r>
              <a:rPr lang="zh-CN" altLang="en-US"/>
              <a:t>第二级</a:t>
            </a:r>
            <a:endParaRPr lang="en-US" altLang="zh-CN"/>
          </a:p>
          <a:p>
            <a:pPr lvl="2" marL="1143000" indent="-228600"/>
            <a:r>
              <a:rPr lang="zh-CN" altLang="en-US"/>
              <a:t>第三级</a:t>
            </a:r>
            <a:endParaRPr lang="en-US" altLang="zh-CN"/>
          </a:p>
          <a:p>
            <a:pPr lvl="3" marL="1600200" indent="-228600"/>
            <a:r>
              <a:rPr lang="zh-CN" altLang="en-US"/>
              <a:t>第四级</a:t>
            </a:r>
            <a:endParaRPr lang="en-US" altLang="zh-CN"/>
          </a:p>
          <a:p>
            <a:pPr lvl="4" marL="2057400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2" name="日期占位符"/>
          <p:cNvSpPr>
            <a:spLocks noGrp="1"/>
          </p:cNvSpPr>
          <p:nvPr>
            <p:ph type="dt" idx="10"/>
          </p:nvPr>
        </p:nvSpPr>
        <p:spPr>
          <a:xfrm rot="0">
            <a:off x="838200" y="6356350"/>
            <a:ext cx="2743199" cy="365124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defRPr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2022/4/30</a:t>
            </a:fld>
            <a:endParaRPr lang="zh-CN" altLang="en-US"/>
          </a:p>
        </p:txBody>
      </p:sp>
      <p:sp>
        <p:nvSpPr>
          <p:cNvPr id="53" name="页脚占位符"/>
          <p:cNvSpPr>
            <a:spLocks noGrp="1"/>
          </p:cNvSpPr>
          <p:nvPr>
            <p:ph type="ftr" idx="11"/>
          </p:nvPr>
        </p:nvSpPr>
        <p:spPr>
          <a:xfrm rot="0">
            <a:off x="4038600" y="6356350"/>
            <a:ext cx="4114798" cy="365124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defRPr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54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56350"/>
            <a:ext cx="2743200" cy="365124"/>
          </a:xfrm>
          <a:prstGeom prst="rect"/>
          <a:ln w="9525" cmpd="sng" cap="flat">
            <a:noFill/>
            <a:prstDash val="solid"/>
            <a:miter/>
          </a:ln>
        </p:spPr>
        <p:txBody>
          <a:bodyPr/>
          <a:lstStyle>
            <a:lvl1pPr marL="0" indent="0" defTabSz="914400" eaLnBrk="1" fontAlgn="auto" latinLnBrk="0" hangingPunct="1">
              <a:defRPr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</p:nvPr>
        </p:nvSpPr>
        <p:spPr>
          <a:xfrm rot="0">
            <a:off x="838200" y="365124"/>
            <a:ext cx="10515600" cy="132556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"/>
          <p:cNvSpPr>
            <a:spLocks noGrp="1"/>
          </p:cNvSpPr>
          <p:nvPr>
            <p:ph type="body" idx="1"/>
          </p:nvPr>
        </p:nvSpPr>
        <p:spPr>
          <a:xfrm rot="0">
            <a:off x="838200" y="1825625"/>
            <a:ext cx="10515600" cy="435133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"/>
          <p:cNvSpPr>
            <a:spLocks noGrp="1"/>
          </p:cNvSpPr>
          <p:nvPr>
            <p:ph type="dt" idx="2"/>
          </p:nvPr>
        </p:nvSpPr>
        <p:spPr>
          <a:xfrm rot="0">
            <a:off x="838200" y="6356350"/>
            <a:ext cx="2743199" cy="36512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>
            <a:lvl1pPr algn="l" defTabSz="914400" eaLnBrk="1" fontAlgn="base" latinLnBrk="0" hangingPunct="0">
              <a:defRPr sz="1200">
                <a:solidFill>
                  <a:srgbClr val="898989"/>
                </a:solidFill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fld id="{CAD2D6BD-DE1B-4B5F-8B41-2702339687B9}" type="datetime5">
              <a:rPr lang="zh-CN" altLang="en-US"/>
              <a:t>2022/4/30</a:t>
            </a:fld>
            <a:endParaRPr lang="zh-CN" altLang="en-US"/>
          </a:p>
        </p:txBody>
      </p:sp>
      <p:sp>
        <p:nvSpPr>
          <p:cNvPr id="5" name="页脚占位符"/>
          <p:cNvSpPr>
            <a:spLocks noGrp="1"/>
          </p:cNvSpPr>
          <p:nvPr>
            <p:ph type="ftr" idx="3"/>
          </p:nvPr>
        </p:nvSpPr>
        <p:spPr>
          <a:xfrm rot="0">
            <a:off x="4038600" y="6356350"/>
            <a:ext cx="4114798" cy="36512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>
            <a:lvl1pPr algn="ctr" defTabSz="914400" eaLnBrk="1" fontAlgn="base" latinLnBrk="0" hangingPunct="0">
              <a:defRPr sz="1200">
                <a:solidFill>
                  <a:srgbClr val="898989"/>
                </a:solidFill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编号占位符"/>
          <p:cNvSpPr>
            <a:spLocks noGrp="1"/>
          </p:cNvSpPr>
          <p:nvPr>
            <p:ph type="sldNum" idx="4"/>
          </p:nvPr>
        </p:nvSpPr>
        <p:spPr>
          <a:xfrm rot="0">
            <a:off x="8610600" y="6356350"/>
            <a:ext cx="2743200" cy="36512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>
            <a:lvl1pPr algn="r" defTabSz="914400" eaLnBrk="1" fontAlgn="base" latinLnBrk="0" hangingPunct="0">
              <a:defRPr sz="1200">
                <a:solidFill>
                  <a:srgbClr val="898989"/>
                </a:solidFill>
                <a:latin typeface="Calibri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fld id="{CAD2D6BD-DE1B-4B5F-8B41-2702339687B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0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marL="0" indent="0"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Calibri" pitchFamily="0" charset="0"/>
          <a:ea typeface="微软雅黑" pitchFamily="0" charset="0"/>
          <a:cs typeface="Calibri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libri" pitchFamily="0" charset="0"/>
          <a:ea typeface="微软雅黑" pitchFamily="0" charset="0"/>
          <a:cs typeface="Calibri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0" charset="0"/>
          <a:ea typeface="微软雅黑" pitchFamily="0" charset="0"/>
          <a:cs typeface="Calibri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微软雅黑" pitchFamily="0" charset="0"/>
          <a:cs typeface="Calibri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微软雅黑" pitchFamily="0" charset="0"/>
          <a:cs typeface="Calibri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微软雅黑" pitchFamily="0" charset="0"/>
          <a:cs typeface="Calibri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微软雅黑" pitchFamily="0" charset="0"/>
          <a:cs typeface="Calibri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微软雅黑" pitchFamily="0" charset="0"/>
          <a:cs typeface="Calibri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微软雅黑" pitchFamily="0" charset="0"/>
          <a:cs typeface="Calibri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微软雅黑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6.xml"/><Relationship Id="rId3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Override" Target="../theme/themeOverride10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2.xml"/><Relationship Id="rId3" Type="http://schemas.openxmlformats.org/officeDocument/2006/relationships/themeOverride" Target="../theme/themeOverride1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Override" Target="../theme/themeOverride1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Override" Target="../theme/themeOverride13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2.xml"/><Relationship Id="rId3" Type="http://schemas.openxmlformats.org/officeDocument/2006/relationships/themeOverride" Target="../theme/themeOverride14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Override" Target="../theme/themeOverride15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slideLayout" Target="../slideLayouts/slideLayout2.xml"/><Relationship Id="rId3" Type="http://schemas.openxmlformats.org/officeDocument/2006/relationships/themeOverride" Target="../theme/themeOverride16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6.xml"/><Relationship Id="rId3" Type="http://schemas.openxmlformats.org/officeDocument/2006/relationships/themeOverride" Target="../theme/themeOverride17.xml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6.xml"/><Relationship Id="rId3" Type="http://schemas.openxmlformats.org/officeDocument/2006/relationships/themeOverride" Target="../theme/themeOverride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Override" Target="../theme/themeOverride3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2.xml"/><Relationship Id="rId3" Type="http://schemas.openxmlformats.org/officeDocument/2006/relationships/themeOverride" Target="../theme/themeOverride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Override" Target="../theme/themeOverride5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2.xml"/><Relationship Id="rId3" Type="http://schemas.openxmlformats.org/officeDocument/2006/relationships/themeOverride" Target="../theme/themeOverride6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Override" Target="../theme/themeOverride7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5.xml"/><Relationship Id="rId3" Type="http://schemas.openxmlformats.org/officeDocument/2006/relationships/themeOverride" Target="../theme/themeOverride8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5.xml"/><Relationship Id="rId3" Type="http://schemas.openxmlformats.org/officeDocument/2006/relationships/themeOverride" Target="../theme/themeOverride9.xml"/><Relationship Id="rId4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"/>
          <p:cNvGrpSpPr>
            <a:grpSpLocks/>
          </p:cNvGrpSpPr>
          <p:nvPr/>
        </p:nvGrpSpPr>
        <p:grpSpPr>
          <a:xfrm>
            <a:off x="-5080" y="-5080"/>
            <a:ext cx="12205334" cy="6863081"/>
            <a:chOff x="-5080" y="-5080"/>
            <a:chExt cx="12205334" cy="6863081"/>
          </a:xfrm>
        </p:grpSpPr>
        <p:pic>
          <p:nvPicPr>
            <p:cNvPr id="66" name="图片"/>
            <p:cNvPicPr>
              <a:picLocks noChangeAspect="1"/>
            </p:cNvPicPr>
            <p:nvPr/>
          </p:nvPicPr>
          <p:blipFill>
            <a:blip r:embed="rId1" cstate="print"/>
            <a:srcRect b="17500"/>
            <a:stretch>
              <a:fillRect/>
            </a:stretch>
          </p:blipFill>
          <p:spPr>
            <a:xfrm rot="0">
              <a:off x="8889" y="-5080"/>
              <a:ext cx="12180569" cy="6863081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67" name="矩形"/>
            <p:cNvSpPr>
              <a:spLocks/>
            </p:cNvSpPr>
            <p:nvPr/>
          </p:nvSpPr>
          <p:spPr>
            <a:xfrm rot="0">
              <a:off x="-5080" y="0"/>
              <a:ext cx="12205334" cy="6858001"/>
            </a:xfrm>
            <a:prstGeom prst="rect"/>
            <a:gradFill rotWithShape="1">
              <a:gsLst>
                <a:gs pos="28000">
                  <a:srgbClr val="FFFFFF">
                    <a:alpha val="100000"/>
                  </a:srgbClr>
                </a:gs>
                <a:gs pos="79000">
                  <a:srgbClr val="FFFFFF">
                    <a:alpha val="91764"/>
                  </a:srgbClr>
                </a:gs>
                <a:gs pos="55000">
                  <a:srgbClr val="FFFFFF">
                    <a:alpha val="91764"/>
                  </a:srgbClr>
                </a:gs>
              </a:gsLst>
              <a:lin ang="4260000" scaled="1"/>
            </a:gradFill>
            <a:ln w="12700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69" name="矩形"/>
          <p:cNvSpPr>
            <a:spLocks noChangeAspect="1"/>
          </p:cNvSpPr>
          <p:nvPr/>
        </p:nvSpPr>
        <p:spPr>
          <a:xfrm rot="0">
            <a:off x="-13969" y="0"/>
            <a:ext cx="8377555" cy="6858000"/>
          </a:xfrm>
          <a:prstGeom prst="rect"/>
          <a:solidFill>
            <a:srgbClr val="51848E">
              <a:alpha val="98000"/>
            </a:srgbClr>
          </a:solidFill>
          <a:ln w="12700" cmpd="sng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0" name="矩形"/>
          <p:cNvSpPr>
            <a:spLocks/>
          </p:cNvSpPr>
          <p:nvPr/>
        </p:nvSpPr>
        <p:spPr>
          <a:xfrm rot="0">
            <a:off x="615315" y="1440815"/>
            <a:ext cx="7867650" cy="3228974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500" b="0" i="0" u="none" strike="noStrike" kern="1200" cap="none" spc="0" baseline="0">
                <a:noFill/>
                <a:latin typeface="方正小标宋简体" pitchFamily="65" charset="-122"/>
                <a:ea typeface="方正小标宋简体" pitchFamily="65" charset="-122"/>
                <a:cs typeface="Calibri" pitchFamily="0" charset="0"/>
                <a:sym typeface="Calibri" pitchFamily="0" charset="0"/>
              </a:rPr>
              <a:t>Template for student </a:t>
            </a:r>
            <a:endParaRPr lang="zh-CN" altLang="en-US" sz="11500" b="0" i="0" u="none" strike="noStrike" kern="1200" cap="none" spc="0" baseline="0">
              <a:noFill/>
              <a:latin typeface="方正小标宋简体" pitchFamily="65" charset="-122"/>
              <a:ea typeface="方正小标宋简体" pitchFamily="65" charset="-122"/>
              <a:cs typeface="Calibri" pitchFamily="0" charset="0"/>
              <a:sym typeface="Calibri" pitchFamily="0" charset="0"/>
            </a:endParaRPr>
          </a:p>
        </p:txBody>
      </p:sp>
      <p:sp>
        <p:nvSpPr>
          <p:cNvPr id="71" name="矩形"/>
          <p:cNvSpPr>
            <a:spLocks/>
          </p:cNvSpPr>
          <p:nvPr/>
        </p:nvSpPr>
        <p:spPr>
          <a:xfrm rot="0">
            <a:off x="976908" y="1006215"/>
            <a:ext cx="7085523" cy="269747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800" b="1" i="0" u="none" strike="noStrike" kern="1200" cap="none" spc="0" baseline="0">
                <a:gradFill>
                  <a:gsLst>
                    <a:gs pos="0">
                      <a:srgbClr val="8FAFD2"/>
                    </a:gs>
                    <a:gs pos="55000">
                      <a:srgbClr val="477AB1"/>
                    </a:gs>
                  </a:gsLst>
                  <a:lin ang="5400000" scaled="0"/>
                </a:gradFill>
                <a:latin typeface="方正小标宋简体" pitchFamily="65" charset="-122"/>
                <a:ea typeface="方正小标宋简体" pitchFamily="65" charset="-122"/>
                <a:cs typeface="微软雅黑" pitchFamily="0" charset="0"/>
                <a:sym typeface="Calibri" pitchFamily="0" charset="0"/>
              </a:rPr>
              <a:t>预付资本填充流通时间</a:t>
            </a:r>
            <a:endParaRPr lang="en-US" altLang="zh-CN" sz="4800" b="1" i="0" u="none" strike="noStrike" kern="1200" cap="none" spc="0" baseline="0">
              <a:gradFill>
                <a:gsLst>
                  <a:gs pos="0">
                    <a:srgbClr val="8FAFD2"/>
                  </a:gs>
                  <a:gs pos="55000">
                    <a:srgbClr val="477AB1"/>
                  </a:gs>
                </a:gsLst>
                <a:lin ang="5400000" scaled="0"/>
              </a:gradFill>
              <a:latin typeface="方正小标宋简体" pitchFamily="65" charset="-122"/>
              <a:ea typeface="方正小标宋简体" pitchFamily="65" charset="-122"/>
              <a:cs typeface="微软雅黑" pitchFamily="0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800" b="1" i="0" u="none" strike="noStrike" kern="1200" cap="none" spc="0" baseline="0">
                <a:gradFill>
                  <a:gsLst>
                    <a:gs pos="0">
                      <a:srgbClr val="8FAFD2"/>
                    </a:gs>
                    <a:gs pos="55000">
                      <a:srgbClr val="477AB1"/>
                    </a:gs>
                  </a:gsLst>
                  <a:lin ang="5400000" scaled="0"/>
                </a:gradFill>
                <a:latin typeface="方正小标宋简体" pitchFamily="65" charset="-122"/>
                <a:ea typeface="方正小标宋简体" pitchFamily="65" charset="-122"/>
                <a:cs typeface="微软雅黑" pitchFamily="0" charset="0"/>
              </a:rPr>
              <a:t>相关理论的</a:t>
            </a:r>
            <a:endParaRPr lang="en-US" altLang="zh-CN" sz="4800" b="1" i="0" u="none" strike="noStrike" kern="1200" cap="none" spc="0" baseline="0">
              <a:gradFill>
                <a:gsLst>
                  <a:gs pos="0">
                    <a:srgbClr val="8FAFD2"/>
                  </a:gs>
                  <a:gs pos="55000">
                    <a:srgbClr val="477AB1"/>
                  </a:gs>
                </a:gsLst>
                <a:lin ang="5400000" scaled="0"/>
              </a:gradFill>
              <a:latin typeface="方正小标宋简体" pitchFamily="65" charset="-122"/>
              <a:ea typeface="方正小标宋简体" pitchFamily="65" charset="-122"/>
              <a:cs typeface="微软雅黑" pitchFamily="0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800" b="1" i="0" u="none" strike="noStrike" kern="1200" cap="none" spc="0" baseline="0">
                <a:gradFill>
                  <a:gsLst>
                    <a:gs pos="0">
                      <a:srgbClr val="8FAFD2"/>
                    </a:gs>
                    <a:gs pos="55000">
                      <a:srgbClr val="477AB1"/>
                    </a:gs>
                  </a:gsLst>
                  <a:lin ang="5400000" scaled="0"/>
                </a:gradFill>
                <a:latin typeface="方正小标宋简体" pitchFamily="65" charset="-122"/>
                <a:ea typeface="方正小标宋简体" pitchFamily="65" charset="-122"/>
                <a:cs typeface="微软雅黑" pitchFamily="0" charset="0"/>
              </a:rPr>
              <a:t>数学化、</a:t>
            </a:r>
            <a:r>
              <a:rPr lang="zh-CN" altLang="en-US" sz="4800" b="1" i="0" u="none" strike="noStrike" kern="1200" cap="none" spc="0" baseline="0">
                <a:gradFill>
                  <a:gsLst>
                    <a:gs pos="0">
                      <a:srgbClr val="8FAFD2"/>
                    </a:gs>
                    <a:gs pos="55000">
                      <a:srgbClr val="477AB1"/>
                    </a:gs>
                  </a:gsLst>
                  <a:lin ang="5400000" scaled="0"/>
                </a:gradFill>
                <a:latin typeface="方正小标宋简体" pitchFamily="65" charset="-122"/>
                <a:ea typeface="方正小标宋简体" pitchFamily="65" charset="-122"/>
                <a:cs typeface="微软雅黑" pitchFamily="0" charset="0"/>
                <a:sym typeface="Calibri" pitchFamily="0" charset="0"/>
              </a:rPr>
              <a:t>程序化</a:t>
            </a:r>
            <a:r>
              <a:rPr lang="zh-CN" altLang="en-US" sz="4800" b="1" i="0" u="none" strike="noStrike" kern="1200" cap="none" spc="0" baseline="0">
                <a:gradFill>
                  <a:gsLst>
                    <a:gs pos="0">
                      <a:srgbClr val="8FAFD2"/>
                    </a:gs>
                    <a:gs pos="55000">
                      <a:srgbClr val="477AB1"/>
                    </a:gs>
                  </a:gsLst>
                  <a:lin ang="5400000" scaled="0"/>
                </a:gradFill>
                <a:latin typeface="方正小标宋简体" pitchFamily="65" charset="-122"/>
                <a:ea typeface="方正小标宋简体" pitchFamily="65" charset="-122"/>
                <a:cs typeface="微软雅黑" pitchFamily="0" charset="0"/>
              </a:rPr>
              <a:t>、可视化</a:t>
            </a:r>
            <a:endParaRPr lang="zh-CN" altLang="en-US" sz="4800" b="1" i="0" u="none" strike="noStrike" kern="1200" cap="none" spc="0" baseline="0">
              <a:gradFill>
                <a:gsLst>
                  <a:gs pos="0">
                    <a:srgbClr val="8FAFD2"/>
                  </a:gs>
                  <a:gs pos="55000">
                    <a:srgbClr val="477AB1"/>
                  </a:gs>
                </a:gsLst>
                <a:lin ang="5400000" scaled="0"/>
              </a:gradFill>
              <a:latin typeface="方正小标宋简体" pitchFamily="65" charset="-122"/>
              <a:ea typeface="方正小标宋简体" pitchFamily="65" charset="-122"/>
              <a:cs typeface="微软雅黑" pitchFamily="0" charset="0"/>
              <a:sym typeface="Calibri" pitchFamily="0" charset="0"/>
            </a:endParaRPr>
          </a:p>
        </p:txBody>
      </p:sp>
      <p:sp>
        <p:nvSpPr>
          <p:cNvPr id="72" name="矩形"/>
          <p:cNvSpPr>
            <a:spLocks/>
          </p:cNvSpPr>
          <p:nvPr/>
        </p:nvSpPr>
        <p:spPr>
          <a:xfrm rot="0">
            <a:off x="1006475" y="4407513"/>
            <a:ext cx="5325648" cy="30575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Calibri" pitchFamily="0" charset="0"/>
                <a:ea typeface="微软雅黑" pitchFamily="0" charset="0"/>
                <a:cs typeface="Calibri" pitchFamily="0" charset="0"/>
              </a:rPr>
              <a:t>中国人民大学交叉科学研究院青年沙龙第一期</a:t>
            </a: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Calibri" pitchFamily="0" charset="0"/>
                <a:ea typeface="微软雅黑" pitchFamily="0" charset="0"/>
                <a:cs typeface="Calibri" pitchFamily="0" charset="0"/>
              </a:rPr>
              <a:t>用简报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Calibri" pitchFamily="0" charset="0"/>
              <a:ea typeface="微软雅黑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73" name="直线"/>
          <p:cNvSpPr>
            <a:spLocks/>
          </p:cNvSpPr>
          <p:nvPr/>
        </p:nvSpPr>
        <p:spPr>
          <a:xfrm rot="0">
            <a:off x="1006475" y="4288790"/>
            <a:ext cx="4292600" cy="0"/>
          </a:xfrm>
          <a:prstGeom prst="line"/>
          <a:noFill/>
          <a:ln w="6350" cmpd="sng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4" name="圆角矩形"/>
          <p:cNvSpPr>
            <a:spLocks/>
          </p:cNvSpPr>
          <p:nvPr/>
        </p:nvSpPr>
        <p:spPr>
          <a:xfrm rot="0">
            <a:off x="9095740" y="2846070"/>
            <a:ext cx="2365374" cy="457200"/>
          </a:xfrm>
          <a:prstGeom prst="roundRect">
            <a:avLst>
              <a:gd name="adj" fmla="val 0"/>
            </a:avLst>
          </a:prstGeom>
          <a:noFill/>
          <a:ln w="12700" cmpd="sng" cap="flat">
            <a:solidFill>
              <a:srgbClr val="355C85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5" name="圆角矩形"/>
          <p:cNvSpPr>
            <a:spLocks/>
          </p:cNvSpPr>
          <p:nvPr/>
        </p:nvSpPr>
        <p:spPr>
          <a:xfrm rot="0">
            <a:off x="9095740" y="3518535"/>
            <a:ext cx="2365374" cy="457198"/>
          </a:xfrm>
          <a:prstGeom prst="roundRect">
            <a:avLst>
              <a:gd name="adj" fmla="val 0"/>
            </a:avLst>
          </a:prstGeom>
          <a:noFill/>
          <a:ln w="12700" cmpd="sng" cap="flat">
            <a:solidFill>
              <a:srgbClr val="355C85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6" name="圆角矩形"/>
          <p:cNvSpPr>
            <a:spLocks/>
          </p:cNvSpPr>
          <p:nvPr/>
        </p:nvSpPr>
        <p:spPr>
          <a:xfrm rot="0">
            <a:off x="9095740" y="4190999"/>
            <a:ext cx="2365374" cy="457200"/>
          </a:xfrm>
          <a:prstGeom prst="roundRect">
            <a:avLst>
              <a:gd name="adj" fmla="val 0"/>
            </a:avLst>
          </a:prstGeom>
          <a:noFill/>
          <a:ln w="12700" cmpd="sng" cap="flat">
            <a:solidFill>
              <a:srgbClr val="355C85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7" name="矩形"/>
          <p:cNvSpPr>
            <a:spLocks/>
          </p:cNvSpPr>
          <p:nvPr/>
        </p:nvSpPr>
        <p:spPr>
          <a:xfrm rot="0">
            <a:off x="9373870" y="2967990"/>
            <a:ext cx="1778000" cy="238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accent2"/>
                </a:solidFill>
                <a:latin typeface="微软雅黑" pitchFamily="0" charset="0"/>
                <a:ea typeface="微软雅黑" pitchFamily="0" charset="0"/>
                <a:cs typeface="微软雅黑" pitchFamily="0" charset="0"/>
              </a:rPr>
              <a:t>分享者：</a:t>
            </a:r>
            <a:r>
              <a:rPr lang="zh-CN" altLang="en-US" sz="1600" b="0" i="0" u="none" strike="noStrike" kern="1200" cap="none" spc="0" baseline="0">
                <a:solidFill>
                  <a:schemeClr val="accent2"/>
                </a:solidFill>
                <a:latin typeface="微软雅黑" pitchFamily="0" charset="0"/>
                <a:ea typeface="微软雅黑" pitchFamily="0" charset="0"/>
                <a:cs typeface="微软雅黑" pitchFamily="0" charset="0"/>
              </a:rPr>
              <a:t>王苏谈</a:t>
            </a:r>
            <a:endParaRPr lang="zh-CN" altLang="en-US" sz="1600" b="0" i="0" u="none" strike="noStrike" kern="1200" cap="none" spc="0" baseline="0">
              <a:solidFill>
                <a:schemeClr val="accent2"/>
              </a:solidFill>
              <a:latin typeface="微软雅黑" pitchFamily="0" charset="0"/>
              <a:ea typeface="微软雅黑" pitchFamily="0" charset="0"/>
              <a:cs typeface="微软雅黑" pitchFamily="0" charset="0"/>
            </a:endParaRPr>
          </a:p>
        </p:txBody>
      </p:sp>
      <p:sp>
        <p:nvSpPr>
          <p:cNvPr id="78" name="矩形"/>
          <p:cNvSpPr>
            <a:spLocks/>
          </p:cNvSpPr>
          <p:nvPr/>
        </p:nvSpPr>
        <p:spPr>
          <a:xfrm rot="0">
            <a:off x="9373870" y="3646170"/>
            <a:ext cx="1778000" cy="23812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accent2"/>
                </a:solidFill>
                <a:latin typeface="微软雅黑" pitchFamily="0" charset="0"/>
                <a:ea typeface="微软雅黑" pitchFamily="0" charset="0"/>
                <a:cs typeface="微软雅黑" pitchFamily="0" charset="0"/>
              </a:rPr>
              <a:t>分享者专业：马哲</a:t>
            </a:r>
            <a:endParaRPr lang="zh-CN" altLang="en-US" sz="1600" b="0" i="0" u="none" strike="noStrike" kern="1200" cap="none" spc="0" baseline="0">
              <a:solidFill>
                <a:schemeClr val="accent2"/>
              </a:solidFill>
              <a:latin typeface="微软雅黑" pitchFamily="0" charset="0"/>
              <a:ea typeface="微软雅黑" pitchFamily="0" charset="0"/>
              <a:cs typeface="微软雅黑" pitchFamily="0" charset="0"/>
            </a:endParaRPr>
          </a:p>
        </p:txBody>
      </p:sp>
      <p:sp>
        <p:nvSpPr>
          <p:cNvPr id="79" name="矩形"/>
          <p:cNvSpPr>
            <a:spLocks/>
          </p:cNvSpPr>
          <p:nvPr/>
        </p:nvSpPr>
        <p:spPr>
          <a:xfrm rot="0">
            <a:off x="9373869" y="4281170"/>
            <a:ext cx="1891892" cy="23812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accent2"/>
                </a:solidFill>
                <a:latin typeface="微软雅黑" pitchFamily="0" charset="0"/>
                <a:ea typeface="微软雅黑" pitchFamily="0" charset="0"/>
                <a:cs typeface="微软雅黑" pitchFamily="0" charset="0"/>
              </a:rPr>
              <a:t>研究兴趣：《资本论》</a:t>
            </a:r>
            <a:endParaRPr lang="zh-CN" altLang="en-US" sz="1600" b="0" i="0" u="none" strike="noStrike" kern="1200" cap="none" spc="0" baseline="0">
              <a:solidFill>
                <a:schemeClr val="accent2"/>
              </a:solidFill>
              <a:latin typeface="微软雅黑" pitchFamily="0" charset="0"/>
              <a:ea typeface="微软雅黑" pitchFamily="0" charset="0"/>
              <a:cs typeface="微软雅黑" pitchFamily="0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 rot="0">
            <a:off x="1006475" y="5935949"/>
            <a:ext cx="1518557" cy="25431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di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bg1"/>
                </a:solidFill>
                <a:latin typeface="微软雅黑" pitchFamily="0" charset="0"/>
                <a:ea typeface="微软雅黑" pitchFamily="0" charset="0"/>
                <a:cs typeface="微软雅黑" pitchFamily="0" charset="0"/>
                <a:sym typeface="Calibri" pitchFamily="0" charset="0"/>
              </a:rPr>
              <a:t>20</a:t>
            </a:r>
            <a:r>
              <a:rPr lang="en-US" altLang="zh-CN" sz="1200" b="0" i="0" u="none" strike="noStrike" kern="1200" cap="none" spc="0" baseline="0">
                <a:solidFill>
                  <a:schemeClr val="bg1"/>
                </a:solidFill>
                <a:latin typeface="微软雅黑" pitchFamily="0" charset="0"/>
                <a:ea typeface="微软雅黑" pitchFamily="0" charset="0"/>
                <a:cs typeface="微软雅黑" pitchFamily="0" charset="0"/>
              </a:rPr>
              <a:t>22</a:t>
            </a:r>
            <a:r>
              <a:rPr lang="en-US" altLang="zh-CN" sz="1200" b="0" i="0" u="none" strike="noStrike" kern="1200" cap="none" spc="0" baseline="0">
                <a:solidFill>
                  <a:schemeClr val="bg1"/>
                </a:solidFill>
                <a:latin typeface="微软雅黑" pitchFamily="0" charset="0"/>
                <a:ea typeface="微软雅黑" pitchFamily="0" charset="0"/>
                <a:cs typeface="微软雅黑" pitchFamily="0" charset="0"/>
                <a:sym typeface="Calibri" pitchFamily="0" charset="0"/>
              </a:rPr>
              <a:t> </a:t>
            </a:r>
            <a:r>
              <a:rPr lang="en-US" altLang="zh-CN" sz="1200" b="0" i="0" u="none" strike="noStrike" kern="1200" cap="none" spc="0" baseline="0">
                <a:solidFill>
                  <a:schemeClr val="bg1"/>
                </a:solidFill>
                <a:latin typeface="微软雅黑" pitchFamily="0" charset="0"/>
                <a:ea typeface="微软雅黑" pitchFamily="0" charset="0"/>
                <a:cs typeface="微软雅黑" pitchFamily="0" charset="0"/>
                <a:sym typeface="Calibri" pitchFamily="0" charset="0"/>
              </a:rPr>
              <a:t>/ </a:t>
            </a:r>
            <a:r>
              <a:rPr lang="en-US" altLang="zh-CN" sz="1200" b="0" i="0" u="none" strike="noStrike" kern="1200" cap="none" spc="0" baseline="0">
                <a:solidFill>
                  <a:schemeClr val="bg1"/>
                </a:solidFill>
                <a:latin typeface="微软雅黑" pitchFamily="0" charset="0"/>
                <a:ea typeface="微软雅黑" pitchFamily="0" charset="0"/>
                <a:cs typeface="微软雅黑" pitchFamily="0" charset="0"/>
              </a:rPr>
              <a:t>4</a:t>
            </a:r>
            <a:r>
              <a:rPr lang="en-US" altLang="zh-CN" sz="1200" b="0" i="0" u="none" strike="noStrike" kern="1200" cap="none" spc="0" baseline="0">
                <a:solidFill>
                  <a:schemeClr val="bg1"/>
                </a:solidFill>
                <a:latin typeface="微软雅黑" pitchFamily="0" charset="0"/>
                <a:ea typeface="微软雅黑" pitchFamily="0" charset="0"/>
                <a:cs typeface="微软雅黑" pitchFamily="0" charset="0"/>
                <a:sym typeface="Calibri" pitchFamily="0" charset="0"/>
              </a:rPr>
              <a:t> / </a:t>
            </a:r>
            <a:r>
              <a:rPr lang="en-US" altLang="zh-CN" sz="1200" b="0" i="0" u="none" strike="noStrike" kern="1200" cap="none" spc="0" baseline="0">
                <a:solidFill>
                  <a:schemeClr val="bg1"/>
                </a:solidFill>
                <a:latin typeface="微软雅黑" pitchFamily="0" charset="0"/>
                <a:ea typeface="微软雅黑" pitchFamily="0" charset="0"/>
                <a:cs typeface="微软雅黑" pitchFamily="0" charset="0"/>
              </a:rPr>
              <a:t>30</a:t>
            </a:r>
            <a:endParaRPr lang="zh-CN" altLang="en-US" sz="1200" b="0" i="0" u="none" strike="noStrike" kern="1200" cap="none" spc="0" baseline="0">
              <a:solidFill>
                <a:schemeClr val="bg1"/>
              </a:solidFill>
              <a:latin typeface="微软雅黑" pitchFamily="0" charset="0"/>
              <a:ea typeface="微软雅黑" pitchFamily="0" charset="0"/>
              <a:cs typeface="微软雅黑" pitchFamily="0" charset="0"/>
              <a:sym typeface="Calibri" pitchFamily="0" charset="0"/>
            </a:endParaRPr>
          </a:p>
        </p:txBody>
      </p:sp>
      <p:sp>
        <p:nvSpPr>
          <p:cNvPr id="81" name="椭圆"/>
          <p:cNvSpPr>
            <a:spLocks/>
          </p:cNvSpPr>
          <p:nvPr/>
        </p:nvSpPr>
        <p:spPr>
          <a:xfrm rot="0">
            <a:off x="3498850" y="-952500"/>
            <a:ext cx="1904998" cy="190500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2" name="椭圆"/>
          <p:cNvSpPr>
            <a:spLocks/>
          </p:cNvSpPr>
          <p:nvPr/>
        </p:nvSpPr>
        <p:spPr>
          <a:xfrm rot="0">
            <a:off x="-1410335" y="1685290"/>
            <a:ext cx="1905000" cy="190500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3" name="椭圆"/>
          <p:cNvSpPr>
            <a:spLocks/>
          </p:cNvSpPr>
          <p:nvPr/>
        </p:nvSpPr>
        <p:spPr>
          <a:xfrm rot="0">
            <a:off x="3265170" y="5385435"/>
            <a:ext cx="1487169" cy="1487169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4" name="椭圆"/>
          <p:cNvSpPr>
            <a:spLocks/>
          </p:cNvSpPr>
          <p:nvPr/>
        </p:nvSpPr>
        <p:spPr>
          <a:xfrm rot="0">
            <a:off x="9946005" y="4836795"/>
            <a:ext cx="1659890" cy="1732278"/>
          </a:xfrm>
          <a:prstGeom prst="ellipse"/>
          <a:gradFill rotWithShape="1">
            <a:gsLst>
              <a:gs pos="14000">
                <a:srgbClr val="FFFFFF">
                  <a:alpha val="0"/>
                </a:srgbClr>
              </a:gs>
              <a:gs pos="100000">
                <a:srgbClr val="FFFFFF">
                  <a:alpha val="91764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5" name="椭圆"/>
          <p:cNvSpPr>
            <a:spLocks/>
          </p:cNvSpPr>
          <p:nvPr/>
        </p:nvSpPr>
        <p:spPr>
          <a:xfrm rot="0">
            <a:off x="10287000" y="459105"/>
            <a:ext cx="1904998" cy="1905000"/>
          </a:xfrm>
          <a:prstGeom prst="ellipse"/>
          <a:gradFill rotWithShape="1">
            <a:gsLst>
              <a:gs pos="14000">
                <a:srgbClr val="FFFFFF">
                  <a:alpha val="0"/>
                </a:srgbClr>
              </a:gs>
              <a:gs pos="100000">
                <a:srgbClr val="FFFFFF">
                  <a:alpha val="91764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6" name="椭圆"/>
          <p:cNvSpPr>
            <a:spLocks/>
          </p:cNvSpPr>
          <p:nvPr/>
        </p:nvSpPr>
        <p:spPr>
          <a:xfrm rot="0">
            <a:off x="5732780" y="1079499"/>
            <a:ext cx="548639" cy="548638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7" name="椭圆"/>
          <p:cNvSpPr>
            <a:spLocks/>
          </p:cNvSpPr>
          <p:nvPr/>
        </p:nvSpPr>
        <p:spPr>
          <a:xfrm rot="0">
            <a:off x="9222740" y="2101849"/>
            <a:ext cx="548640" cy="548638"/>
          </a:xfrm>
          <a:prstGeom prst="ellipse"/>
          <a:gradFill rotWithShape="1">
            <a:gsLst>
              <a:gs pos="14000">
                <a:srgbClr val="FFFFFF">
                  <a:alpha val="0"/>
                </a:srgbClr>
              </a:gs>
              <a:gs pos="100000">
                <a:srgbClr val="FFFFFF">
                  <a:alpha val="91764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1710201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矩形"/>
          <p:cNvSpPr>
            <a:spLocks/>
          </p:cNvSpPr>
          <p:nvPr/>
        </p:nvSpPr>
        <p:spPr>
          <a:xfrm flipH="1" rot="0">
            <a:off x="-19050" y="0"/>
            <a:ext cx="12208510" cy="6856095"/>
          </a:xfrm>
          <a:prstGeom prst="rect"/>
          <a:solidFill>
            <a:schemeClr val="accent2"/>
          </a:solidFill>
          <a:ln w="12700" cmpd="sng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04" name="椭圆"/>
          <p:cNvSpPr>
            <a:spLocks/>
          </p:cNvSpPr>
          <p:nvPr/>
        </p:nvSpPr>
        <p:spPr>
          <a:xfrm rot="0">
            <a:off x="9304020" y="-419734"/>
            <a:ext cx="7277736" cy="7277734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05" name="椭圆"/>
          <p:cNvSpPr>
            <a:spLocks/>
          </p:cNvSpPr>
          <p:nvPr/>
        </p:nvSpPr>
        <p:spPr>
          <a:xfrm rot="0">
            <a:off x="3498850" y="-952500"/>
            <a:ext cx="1904998" cy="190500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06" name="椭圆"/>
          <p:cNvSpPr>
            <a:spLocks/>
          </p:cNvSpPr>
          <p:nvPr/>
        </p:nvSpPr>
        <p:spPr>
          <a:xfrm rot="0">
            <a:off x="-1410335" y="1685290"/>
            <a:ext cx="1905000" cy="190500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309" name="组合"/>
          <p:cNvGrpSpPr>
            <a:grpSpLocks/>
          </p:cNvGrpSpPr>
          <p:nvPr/>
        </p:nvGrpSpPr>
        <p:grpSpPr>
          <a:xfrm>
            <a:off x="1739265" y="2790825"/>
            <a:ext cx="7923171" cy="1447798"/>
            <a:chOff x="1739265" y="2790825"/>
            <a:chExt cx="7923171" cy="1447798"/>
          </a:xfrm>
        </p:grpSpPr>
        <p:sp>
          <p:nvSpPr>
            <p:cNvPr id="307" name="矩形"/>
            <p:cNvSpPr>
              <a:spLocks/>
            </p:cNvSpPr>
            <p:nvPr/>
          </p:nvSpPr>
          <p:spPr>
            <a:xfrm rot="0">
              <a:off x="1739265" y="2790825"/>
              <a:ext cx="7923171" cy="1091565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6600" b="0" i="0" u="none" strike="noStrike" kern="1200" cap="none" spc="0" baseline="0">
                  <a:solidFill>
                    <a:schemeClr val="bg1"/>
                  </a:solidFill>
                  <a:latin typeface="方正小标宋简体" pitchFamily="65" charset="-122"/>
                  <a:ea typeface="方正小标宋简体" pitchFamily="65" charset="-122"/>
                  <a:cs typeface="Calibri" pitchFamily="0" charset="0"/>
                </a:rPr>
                <a:t>资本关键节点</a:t>
              </a:r>
              <a:endParaRPr lang="zh-CN" altLang="en-US" sz="6600" b="0" i="0" u="none" strike="noStrike" kern="1200" cap="none" spc="0" baseline="0">
                <a:solidFill>
                  <a:schemeClr val="bg1"/>
                </a:solidFill>
                <a:latin typeface="方正小标宋简体" pitchFamily="65" charset="-122"/>
                <a:ea typeface="方正小标宋简体" pitchFamily="65" charset="-122"/>
                <a:cs typeface="Calibri" pitchFamily="0" charset="0"/>
              </a:endParaRPr>
            </a:p>
          </p:txBody>
        </p:sp>
        <p:sp>
          <p:nvSpPr>
            <p:cNvPr id="308" name="矩形"/>
            <p:cNvSpPr>
              <a:spLocks/>
            </p:cNvSpPr>
            <p:nvPr/>
          </p:nvSpPr>
          <p:spPr>
            <a:xfrm rot="0">
              <a:off x="1822687" y="3718559"/>
              <a:ext cx="310753" cy="52006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310" name="矩形"/>
          <p:cNvSpPr>
            <a:spLocks/>
          </p:cNvSpPr>
          <p:nvPr/>
        </p:nvSpPr>
        <p:spPr>
          <a:xfrm rot="0">
            <a:off x="1739265" y="1574165"/>
            <a:ext cx="7867651" cy="1660207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500" b="0" i="0" u="none" strike="noStrike" kern="1200" cap="none" spc="0" baseline="0">
                <a:noFill/>
                <a:latin typeface="方正小标宋简体" pitchFamily="65" charset="-122"/>
                <a:ea typeface="方正小标宋简体" pitchFamily="65" charset="-122"/>
                <a:cs typeface="Calibri" pitchFamily="0" charset="0"/>
                <a:sym typeface="Calibri" pitchFamily="0" charset="0"/>
              </a:rPr>
              <a:t>PART 03</a:t>
            </a:r>
            <a:endParaRPr lang="zh-CN" altLang="en-US" sz="11500" b="0" i="0" u="none" strike="noStrike" kern="1200" cap="none" spc="0" baseline="0">
              <a:noFill/>
              <a:latin typeface="方正小标宋简体" pitchFamily="65" charset="-122"/>
              <a:ea typeface="方正小标宋简体" pitchFamily="65" charset="-122"/>
              <a:cs typeface="Calibri" pitchFamily="0" charset="0"/>
              <a:sym typeface="Calibri" pitchFamily="0" charset="0"/>
            </a:endParaRPr>
          </a:p>
        </p:txBody>
      </p:sp>
      <p:sp>
        <p:nvSpPr>
          <p:cNvPr id="311" name="椭圆"/>
          <p:cNvSpPr>
            <a:spLocks/>
          </p:cNvSpPr>
          <p:nvPr/>
        </p:nvSpPr>
        <p:spPr>
          <a:xfrm rot="0">
            <a:off x="8688070" y="6400165"/>
            <a:ext cx="915668" cy="91567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2134455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组合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/>
          </p:cNvGrpSpPr>
          <p:nvPr/>
        </p:nvGrpSpPr>
        <p:grpSpPr>
          <a:xfrm>
            <a:off x="1" y="1481644"/>
            <a:ext cx="8096125" cy="4603680"/>
            <a:chOff x="1" y="1481644"/>
            <a:chExt cx="8096125" cy="4603680"/>
          </a:xfrm>
        </p:grpSpPr>
        <p:sp>
          <p:nvSpPr>
            <p:cNvPr id="315" name="矩形"/>
            <p:cNvSpPr>
              <a:spLocks/>
            </p:cNvSpPr>
            <p:nvPr/>
          </p:nvSpPr>
          <p:spPr>
            <a:xfrm rot="0">
              <a:off x="1" y="1481644"/>
              <a:ext cx="8096125" cy="4603680"/>
            </a:xfrm>
            <a:prstGeom prst="rect"/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2F2F2">
                    <a:alpha val="80000"/>
                  </a:srgbClr>
                </a:gs>
              </a:gsLst>
              <a:lin ang="0" scaled="1"/>
            </a:gradFill>
            <a:ln w="12700" cmpd="sng" cap="rnd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16" name="矩形"/>
            <p:cNvSpPr>
              <a:spLocks/>
            </p:cNvSpPr>
            <p:nvPr/>
          </p:nvSpPr>
          <p:spPr>
            <a:xfrm rot="0">
              <a:off x="7919443" y="1481644"/>
              <a:ext cx="176680" cy="4603680"/>
            </a:xfrm>
            <a:prstGeom prst="rect"/>
            <a:solidFill>
              <a:schemeClr val="accent2"/>
            </a:solidFill>
            <a:ln w="12700" cmpd="sng" cap="rnd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318" name="椭圆"/>
          <p:cNvSpPr>
            <a:spLocks/>
          </p:cNvSpPr>
          <p:nvPr/>
        </p:nvSpPr>
        <p:spPr>
          <a:xfrm rot="0">
            <a:off x="-952500" y="-952500"/>
            <a:ext cx="1905000" cy="190500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19" name="椭圆"/>
          <p:cNvSpPr>
            <a:spLocks/>
          </p:cNvSpPr>
          <p:nvPr/>
        </p:nvSpPr>
        <p:spPr>
          <a:xfrm rot="0">
            <a:off x="340360" y="427990"/>
            <a:ext cx="548640" cy="54864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322" name="组合"/>
          <p:cNvGrpSpPr>
            <a:grpSpLocks/>
          </p:cNvGrpSpPr>
          <p:nvPr/>
        </p:nvGrpSpPr>
        <p:grpSpPr>
          <a:xfrm>
            <a:off x="910590" y="541019"/>
            <a:ext cx="3830669" cy="704849"/>
            <a:chOff x="910590" y="541019"/>
            <a:chExt cx="3830669" cy="704849"/>
          </a:xfrm>
        </p:grpSpPr>
        <p:sp>
          <p:nvSpPr>
            <p:cNvPr id="320" name="矩形"/>
            <p:cNvSpPr>
              <a:spLocks/>
            </p:cNvSpPr>
            <p:nvPr/>
          </p:nvSpPr>
          <p:spPr>
            <a:xfrm rot="0">
              <a:off x="910590" y="541019"/>
              <a:ext cx="3830669" cy="52006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3D636B"/>
                  </a:solidFill>
                  <a:latin typeface="方正小标宋简体" pitchFamily="65" charset="-122"/>
                  <a:ea typeface="方正小标宋简体" pitchFamily="65" charset="-122"/>
                  <a:cs typeface="Calibri" pitchFamily="0" charset="0"/>
                </a:rPr>
                <a:t>资本关键节点</a:t>
              </a:r>
              <a:endParaRPr lang="zh-CN" altLang="en-US" sz="2800" b="1" i="0" u="none" strike="noStrike" kern="1200" cap="none" spc="0" baseline="0">
                <a:solidFill>
                  <a:srgbClr val="3D636B"/>
                </a:solidFill>
                <a:latin typeface="方正小标宋简体" pitchFamily="65" charset="-122"/>
                <a:ea typeface="方正小标宋简体" pitchFamily="65" charset="-122"/>
                <a:cs typeface="Calibri" pitchFamily="0" charset="0"/>
              </a:endParaRPr>
            </a:p>
          </p:txBody>
        </p:sp>
        <p:sp>
          <p:nvSpPr>
            <p:cNvPr id="321" name="矩形"/>
            <p:cNvSpPr>
              <a:spLocks/>
            </p:cNvSpPr>
            <p:nvPr/>
          </p:nvSpPr>
          <p:spPr>
            <a:xfrm rot="0">
              <a:off x="910590" y="973454"/>
              <a:ext cx="248267" cy="27241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362" name="组合"/>
          <p:cNvGrpSpPr>
            <a:grpSpLocks/>
          </p:cNvGrpSpPr>
          <p:nvPr/>
        </p:nvGrpSpPr>
        <p:grpSpPr>
          <a:xfrm>
            <a:off x="10638250" y="640761"/>
            <a:ext cx="956857" cy="222970"/>
            <a:chOff x="10638250" y="640761"/>
            <a:chExt cx="956857" cy="222970"/>
          </a:xfrm>
        </p:grpSpPr>
        <p:grpSp>
          <p:nvGrpSpPr>
            <p:cNvPr id="325" name="组合"/>
            <p:cNvGrpSpPr>
              <a:grpSpLocks/>
            </p:cNvGrpSpPr>
            <p:nvPr/>
          </p:nvGrpSpPr>
          <p:grpSpPr>
            <a:xfrm>
              <a:off x="10638250" y="640761"/>
              <a:ext cx="222676" cy="222970"/>
              <a:chOff x="10638250" y="640761"/>
              <a:chExt cx="222676" cy="222970"/>
            </a:xfrm>
          </p:grpSpPr>
          <p:sp>
            <p:nvSpPr>
              <p:cNvPr id="323" name="曲线"/>
              <p:cNvSpPr>
                <a:spLocks noChangeAspect="1"/>
              </p:cNvSpPr>
              <p:nvPr/>
            </p:nvSpPr>
            <p:spPr>
              <a:xfrm rot="0">
                <a:off x="10712081" y="675019"/>
                <a:ext cx="75012" cy="154455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161" y="17021"/>
                    </a:moveTo>
                    <a:cubicBezTo>
                      <a:pt x="9439" y="17015"/>
                      <a:pt x="7997" y="17068"/>
                      <a:pt x="7923" y="17584"/>
                    </a:cubicBezTo>
                    <a:cubicBezTo>
                      <a:pt x="7823" y="18274"/>
                      <a:pt x="10559" y="18048"/>
                      <a:pt x="10559" y="18048"/>
                    </a:cubicBezTo>
                    <a:lnTo>
                      <a:pt x="10559" y="17032"/>
                    </a:lnTo>
                    <a:cubicBezTo>
                      <a:pt x="10559" y="17032"/>
                      <a:pt x="10400" y="17022"/>
                      <a:pt x="10161" y="17021"/>
                    </a:cubicBezTo>
                    <a:close/>
                    <a:moveTo>
                      <a:pt x="15009" y="13575"/>
                    </a:moveTo>
                    <a:cubicBezTo>
                      <a:pt x="14195" y="13553"/>
                      <a:pt x="13397" y="13646"/>
                      <a:pt x="13397" y="13646"/>
                    </a:cubicBezTo>
                    <a:lnTo>
                      <a:pt x="13397" y="15263"/>
                    </a:lnTo>
                    <a:cubicBezTo>
                      <a:pt x="13397" y="15263"/>
                      <a:pt x="16868" y="15126"/>
                      <a:pt x="16727" y="14205"/>
                    </a:cubicBezTo>
                    <a:cubicBezTo>
                      <a:pt x="16656" y="13736"/>
                      <a:pt x="15823" y="13599"/>
                      <a:pt x="15009" y="13575"/>
                    </a:cubicBezTo>
                    <a:close/>
                    <a:moveTo>
                      <a:pt x="9928" y="9595"/>
                    </a:moveTo>
                    <a:cubicBezTo>
                      <a:pt x="9928" y="9595"/>
                      <a:pt x="6113" y="9841"/>
                      <a:pt x="5854" y="11052"/>
                    </a:cubicBezTo>
                    <a:cubicBezTo>
                      <a:pt x="5618" y="12251"/>
                      <a:pt x="9928" y="12203"/>
                      <a:pt x="9928" y="12203"/>
                    </a:cubicBezTo>
                    <a:close/>
                    <a:moveTo>
                      <a:pt x="14418" y="4577"/>
                    </a:moveTo>
                    <a:cubicBezTo>
                      <a:pt x="14057" y="4592"/>
                      <a:pt x="13818" y="4612"/>
                      <a:pt x="13818" y="4612"/>
                    </a:cubicBezTo>
                    <a:lnTo>
                      <a:pt x="13818" y="7144"/>
                    </a:lnTo>
                    <a:cubicBezTo>
                      <a:pt x="13818" y="7144"/>
                      <a:pt x="18234" y="6414"/>
                      <a:pt x="17945" y="5353"/>
                    </a:cubicBezTo>
                    <a:cubicBezTo>
                      <a:pt x="17710" y="4555"/>
                      <a:pt x="15506" y="4536"/>
                      <a:pt x="14418" y="4577"/>
                    </a:cubicBezTo>
                    <a:close/>
                    <a:moveTo>
                      <a:pt x="11717" y="0"/>
                    </a:moveTo>
                    <a:cubicBezTo>
                      <a:pt x="13058" y="-21"/>
                      <a:pt x="14444" y="206"/>
                      <a:pt x="14730" y="561"/>
                    </a:cubicBezTo>
                    <a:cubicBezTo>
                      <a:pt x="15330" y="1269"/>
                      <a:pt x="13866" y="2199"/>
                      <a:pt x="13866" y="2199"/>
                    </a:cubicBezTo>
                    <a:lnTo>
                      <a:pt x="13866" y="2955"/>
                    </a:lnTo>
                    <a:cubicBezTo>
                      <a:pt x="21504" y="2361"/>
                      <a:pt x="21552" y="4875"/>
                      <a:pt x="21552" y="4875"/>
                    </a:cubicBezTo>
                    <a:cubicBezTo>
                      <a:pt x="21456" y="8003"/>
                      <a:pt x="13576" y="8944"/>
                      <a:pt x="13576" y="8944"/>
                    </a:cubicBezTo>
                    <a:lnTo>
                      <a:pt x="13576" y="12097"/>
                    </a:lnTo>
                    <a:cubicBezTo>
                      <a:pt x="13576" y="12097"/>
                      <a:pt x="19996" y="11887"/>
                      <a:pt x="20140" y="13920"/>
                    </a:cubicBezTo>
                    <a:cubicBezTo>
                      <a:pt x="20277" y="15957"/>
                      <a:pt x="12841" y="16701"/>
                      <a:pt x="12841" y="16701"/>
                    </a:cubicBezTo>
                    <a:lnTo>
                      <a:pt x="12841" y="18492"/>
                    </a:lnTo>
                    <a:cubicBezTo>
                      <a:pt x="14586" y="18943"/>
                      <a:pt x="21600" y="19899"/>
                      <a:pt x="21600" y="19899"/>
                    </a:cubicBezTo>
                    <a:cubicBezTo>
                      <a:pt x="19421" y="19899"/>
                      <a:pt x="12887" y="19282"/>
                      <a:pt x="12887" y="19282"/>
                    </a:cubicBezTo>
                    <a:cubicBezTo>
                      <a:pt x="12930" y="21050"/>
                      <a:pt x="11975" y="21643"/>
                      <a:pt x="11284" y="21597"/>
                    </a:cubicBezTo>
                    <a:cubicBezTo>
                      <a:pt x="10615" y="21550"/>
                      <a:pt x="10567" y="19236"/>
                      <a:pt x="10567" y="19236"/>
                    </a:cubicBezTo>
                    <a:cubicBezTo>
                      <a:pt x="10567" y="19236"/>
                      <a:pt x="4416" y="18806"/>
                      <a:pt x="4177" y="17433"/>
                    </a:cubicBezTo>
                    <a:cubicBezTo>
                      <a:pt x="3932" y="16061"/>
                      <a:pt x="10159" y="15421"/>
                      <a:pt x="10159" y="15421"/>
                    </a:cubicBezTo>
                    <a:lnTo>
                      <a:pt x="10159" y="13212"/>
                    </a:lnTo>
                    <a:cubicBezTo>
                      <a:pt x="10159" y="13212"/>
                      <a:pt x="3172" y="13443"/>
                      <a:pt x="2571" y="11457"/>
                    </a:cubicBezTo>
                    <a:cubicBezTo>
                      <a:pt x="1999" y="9467"/>
                      <a:pt x="9920" y="7689"/>
                      <a:pt x="9920" y="7689"/>
                    </a:cubicBezTo>
                    <a:lnTo>
                      <a:pt x="9920" y="5375"/>
                    </a:lnTo>
                    <a:cubicBezTo>
                      <a:pt x="5971" y="5375"/>
                      <a:pt x="2142" y="6886"/>
                      <a:pt x="778" y="6630"/>
                    </a:cubicBezTo>
                    <a:cubicBezTo>
                      <a:pt x="-583" y="6361"/>
                      <a:pt x="-106" y="5270"/>
                      <a:pt x="1808" y="4654"/>
                    </a:cubicBezTo>
                    <a:cubicBezTo>
                      <a:pt x="3699" y="4049"/>
                      <a:pt x="9824" y="3143"/>
                      <a:pt x="9824" y="3143"/>
                    </a:cubicBezTo>
                    <a:lnTo>
                      <a:pt x="9824" y="2047"/>
                    </a:lnTo>
                    <a:cubicBezTo>
                      <a:pt x="8460" y="1794"/>
                      <a:pt x="8939" y="967"/>
                      <a:pt x="8939" y="967"/>
                    </a:cubicBezTo>
                    <a:cubicBezTo>
                      <a:pt x="9071" y="304"/>
                      <a:pt x="10374" y="26"/>
                      <a:pt x="117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mpd="sng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324" name="椭圆"/>
              <p:cNvSpPr>
                <a:spLocks/>
              </p:cNvSpPr>
              <p:nvPr/>
            </p:nvSpPr>
            <p:spPr>
              <a:xfrm rot="0">
                <a:off x="10638250" y="640761"/>
                <a:ext cx="222676" cy="222970"/>
              </a:xfrm>
              <a:prstGeom prst="ellipse"/>
              <a:noFill/>
              <a:ln w="6350" cmpd="sng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</p:grpSp>
        <p:grpSp>
          <p:nvGrpSpPr>
            <p:cNvPr id="341" name="组合"/>
            <p:cNvGrpSpPr>
              <a:grpSpLocks/>
            </p:cNvGrpSpPr>
            <p:nvPr/>
          </p:nvGrpSpPr>
          <p:grpSpPr>
            <a:xfrm>
              <a:off x="11005046" y="640761"/>
              <a:ext cx="223265" cy="222970"/>
              <a:chOff x="11005046" y="640761"/>
              <a:chExt cx="223265" cy="222970"/>
            </a:xfrm>
          </p:grpSpPr>
          <p:grpSp>
            <p:nvGrpSpPr>
              <p:cNvPr id="339" name="组合"/>
              <p:cNvGrpSpPr>
                <a:grpSpLocks/>
              </p:cNvGrpSpPr>
              <p:nvPr/>
            </p:nvGrpSpPr>
            <p:grpSpPr>
              <a:xfrm>
                <a:off x="11046982" y="681221"/>
                <a:ext cx="157112" cy="154454"/>
                <a:chOff x="11046982" y="681221"/>
                <a:chExt cx="157112" cy="154454"/>
              </a:xfrm>
            </p:grpSpPr>
            <p:sp>
              <p:nvSpPr>
                <p:cNvPr id="326" name="曲线"/>
                <p:cNvSpPr>
                  <a:spLocks/>
                </p:cNvSpPr>
                <p:nvPr/>
              </p:nvSpPr>
              <p:spPr>
                <a:xfrm rot="0">
                  <a:off x="11046982" y="694215"/>
                  <a:ext cx="24215" cy="28646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8782" y="0"/>
                      </a:moveTo>
                      <a:cubicBezTo>
                        <a:pt x="18782" y="0"/>
                        <a:pt x="21599" y="6643"/>
                        <a:pt x="17593" y="13617"/>
                      </a:cubicBezTo>
                      <a:cubicBezTo>
                        <a:pt x="13592" y="20597"/>
                        <a:pt x="5435" y="21600"/>
                        <a:pt x="5435" y="21600"/>
                      </a:cubicBezTo>
                      <a:cubicBezTo>
                        <a:pt x="5435" y="21600"/>
                        <a:pt x="0" y="4094"/>
                        <a:pt x="187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27" name="曲线"/>
                <p:cNvSpPr>
                  <a:spLocks/>
                </p:cNvSpPr>
                <p:nvPr/>
              </p:nvSpPr>
              <p:spPr>
                <a:xfrm rot="0">
                  <a:off x="11067655" y="699531"/>
                  <a:ext cx="30713" cy="32189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4531" y="0"/>
                      </a:moveTo>
                      <a:cubicBezTo>
                        <a:pt x="14531" y="0"/>
                        <a:pt x="19822" y="2898"/>
                        <a:pt x="20729" y="9552"/>
                      </a:cubicBezTo>
                      <a:cubicBezTo>
                        <a:pt x="21600" y="16209"/>
                        <a:pt x="14610" y="21600"/>
                        <a:pt x="14610" y="21600"/>
                      </a:cubicBezTo>
                      <a:cubicBezTo>
                        <a:pt x="14610" y="21600"/>
                        <a:pt x="0" y="10259"/>
                        <a:pt x="1453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28" name="曲线"/>
                <p:cNvSpPr>
                  <a:spLocks/>
                </p:cNvSpPr>
                <p:nvPr/>
              </p:nvSpPr>
              <p:spPr>
                <a:xfrm rot="0">
                  <a:off x="11096006" y="681221"/>
                  <a:ext cx="27759" cy="37800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2871" y="0"/>
                      </a:moveTo>
                      <a:cubicBezTo>
                        <a:pt x="12871" y="0"/>
                        <a:pt x="20864" y="4584"/>
                        <a:pt x="21210" y="10246"/>
                      </a:cubicBezTo>
                      <a:cubicBezTo>
                        <a:pt x="21600" y="15938"/>
                        <a:pt x="15333" y="21600"/>
                        <a:pt x="15333" y="21600"/>
                      </a:cubicBezTo>
                      <a:cubicBezTo>
                        <a:pt x="15333" y="21600"/>
                        <a:pt x="0" y="9992"/>
                        <a:pt x="1287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29" name="曲线"/>
                <p:cNvSpPr>
                  <a:spLocks/>
                </p:cNvSpPr>
                <p:nvPr/>
              </p:nvSpPr>
              <p:spPr>
                <a:xfrm rot="0">
                  <a:off x="11132627" y="689195"/>
                  <a:ext cx="26579" cy="26874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9955" y="0"/>
                      </a:moveTo>
                      <a:cubicBezTo>
                        <a:pt x="19955" y="0"/>
                        <a:pt x="21599" y="10556"/>
                        <a:pt x="15288" y="16098"/>
                      </a:cubicBezTo>
                      <a:cubicBezTo>
                        <a:pt x="8932" y="21600"/>
                        <a:pt x="1731" y="20801"/>
                        <a:pt x="1731" y="20801"/>
                      </a:cubicBezTo>
                      <a:cubicBezTo>
                        <a:pt x="1731" y="20801"/>
                        <a:pt x="0" y="4435"/>
                        <a:pt x="199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30" name="曲线"/>
                <p:cNvSpPr>
                  <a:spLocks/>
                </p:cNvSpPr>
                <p:nvPr/>
              </p:nvSpPr>
              <p:spPr>
                <a:xfrm rot="0">
                  <a:off x="11166884" y="701599"/>
                  <a:ext cx="36618" cy="28350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7547"/>
                      </a:moveTo>
                      <a:cubicBezTo>
                        <a:pt x="21600" y="7547"/>
                        <a:pt x="17981" y="0"/>
                        <a:pt x="11556" y="0"/>
                      </a:cubicBezTo>
                      <a:cubicBezTo>
                        <a:pt x="5130" y="0"/>
                        <a:pt x="0" y="5947"/>
                        <a:pt x="0" y="5947"/>
                      </a:cubicBezTo>
                      <a:cubicBezTo>
                        <a:pt x="0" y="5947"/>
                        <a:pt x="8619" y="21600"/>
                        <a:pt x="21600" y="754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31" name="曲线"/>
                <p:cNvSpPr>
                  <a:spLocks/>
                </p:cNvSpPr>
                <p:nvPr/>
              </p:nvSpPr>
              <p:spPr>
                <a:xfrm rot="0">
                  <a:off x="11139124" y="719318"/>
                  <a:ext cx="41344" cy="27170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7551"/>
                      </a:moveTo>
                      <a:cubicBezTo>
                        <a:pt x="21600" y="7551"/>
                        <a:pt x="16567" y="0"/>
                        <a:pt x="10915" y="441"/>
                      </a:cubicBezTo>
                      <a:cubicBezTo>
                        <a:pt x="5254" y="882"/>
                        <a:pt x="0" y="6758"/>
                        <a:pt x="0" y="6758"/>
                      </a:cubicBezTo>
                      <a:cubicBezTo>
                        <a:pt x="0" y="6758"/>
                        <a:pt x="9304" y="21600"/>
                        <a:pt x="21600" y="755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32" name="曲线"/>
                <p:cNvSpPr>
                  <a:spLocks/>
                </p:cNvSpPr>
                <p:nvPr/>
              </p:nvSpPr>
              <p:spPr>
                <a:xfrm rot="0">
                  <a:off x="11175153" y="738219"/>
                  <a:ext cx="28941" cy="26578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599" y="16347"/>
                      </a:moveTo>
                      <a:cubicBezTo>
                        <a:pt x="21599" y="16347"/>
                        <a:pt x="19914" y="6834"/>
                        <a:pt x="13920" y="3440"/>
                      </a:cubicBezTo>
                      <a:cubicBezTo>
                        <a:pt x="7926" y="0"/>
                        <a:pt x="0" y="2987"/>
                        <a:pt x="0" y="2987"/>
                      </a:cubicBezTo>
                      <a:cubicBezTo>
                        <a:pt x="0" y="2987"/>
                        <a:pt x="3980" y="21600"/>
                        <a:pt x="21599" y="1634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33" name="曲线"/>
                <p:cNvSpPr>
                  <a:spLocks/>
                </p:cNvSpPr>
                <p:nvPr/>
              </p:nvSpPr>
              <p:spPr>
                <a:xfrm rot="0">
                  <a:off x="11146212" y="745012"/>
                  <a:ext cx="29531" cy="24807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15788"/>
                      </a:moveTo>
                      <a:cubicBezTo>
                        <a:pt x="21600" y="15788"/>
                        <a:pt x="17694" y="4310"/>
                        <a:pt x="12407" y="2129"/>
                      </a:cubicBezTo>
                      <a:cubicBezTo>
                        <a:pt x="7117" y="0"/>
                        <a:pt x="0" y="1840"/>
                        <a:pt x="0" y="1840"/>
                      </a:cubicBezTo>
                      <a:cubicBezTo>
                        <a:pt x="0" y="1840"/>
                        <a:pt x="3905" y="21600"/>
                        <a:pt x="21600" y="1578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34" name="曲线"/>
                <p:cNvSpPr>
                  <a:spLocks/>
                </p:cNvSpPr>
                <p:nvPr/>
              </p:nvSpPr>
              <p:spPr>
                <a:xfrm rot="0">
                  <a:off x="11101322" y="727292"/>
                  <a:ext cx="37800" cy="33371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8365"/>
                      </a:moveTo>
                      <a:cubicBezTo>
                        <a:pt x="21600" y="8365"/>
                        <a:pt x="19089" y="1764"/>
                        <a:pt x="13417" y="863"/>
                      </a:cubicBezTo>
                      <a:cubicBezTo>
                        <a:pt x="7746" y="0"/>
                        <a:pt x="0" y="5045"/>
                        <a:pt x="0" y="5045"/>
                      </a:cubicBezTo>
                      <a:cubicBezTo>
                        <a:pt x="0" y="5045"/>
                        <a:pt x="11032" y="21600"/>
                        <a:pt x="21600" y="836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35" name="曲线"/>
                <p:cNvSpPr>
                  <a:spLocks/>
                </p:cNvSpPr>
                <p:nvPr/>
              </p:nvSpPr>
              <p:spPr>
                <a:xfrm rot="0">
                  <a:off x="11101912" y="750918"/>
                  <a:ext cx="33667" cy="26578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14489"/>
                      </a:moveTo>
                      <a:cubicBezTo>
                        <a:pt x="21600" y="14489"/>
                        <a:pt x="16392" y="4336"/>
                        <a:pt x="12523" y="2189"/>
                      </a:cubicBezTo>
                      <a:cubicBezTo>
                        <a:pt x="8654" y="0"/>
                        <a:pt x="0" y="2994"/>
                        <a:pt x="0" y="2994"/>
                      </a:cubicBezTo>
                      <a:cubicBezTo>
                        <a:pt x="0" y="2994"/>
                        <a:pt x="4641" y="21600"/>
                        <a:pt x="21600" y="144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36" name="曲线"/>
                <p:cNvSpPr>
                  <a:spLocks/>
                </p:cNvSpPr>
                <p:nvPr/>
              </p:nvSpPr>
              <p:spPr>
                <a:xfrm rot="0">
                  <a:off x="11137943" y="754167"/>
                  <a:ext cx="28351" cy="64675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0"/>
                      </a:moveTo>
                      <a:lnTo>
                        <a:pt x="2168" y="3448"/>
                      </a:lnTo>
                      <a:cubicBezTo>
                        <a:pt x="2168" y="3448"/>
                        <a:pt x="9650" y="5772"/>
                        <a:pt x="11988" y="10826"/>
                      </a:cubicBezTo>
                      <a:cubicBezTo>
                        <a:pt x="14327" y="15859"/>
                        <a:pt x="13732" y="21600"/>
                        <a:pt x="13732" y="21600"/>
                      </a:cubicBezTo>
                      <a:cubicBezTo>
                        <a:pt x="13732" y="21600"/>
                        <a:pt x="21600" y="5976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37" name="曲线"/>
                <p:cNvSpPr>
                  <a:spLocks/>
                </p:cNvSpPr>
                <p:nvPr/>
              </p:nvSpPr>
              <p:spPr>
                <a:xfrm rot="0">
                  <a:off x="11112544" y="775135"/>
                  <a:ext cx="20672" cy="42821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9927" y="557"/>
                      </a:moveTo>
                      <a:lnTo>
                        <a:pt x="0" y="0"/>
                      </a:lnTo>
                      <a:cubicBezTo>
                        <a:pt x="0" y="0"/>
                        <a:pt x="8065" y="4169"/>
                        <a:pt x="10857" y="9904"/>
                      </a:cubicBezTo>
                      <a:cubicBezTo>
                        <a:pt x="13697" y="15667"/>
                        <a:pt x="11496" y="21600"/>
                        <a:pt x="11496" y="21600"/>
                      </a:cubicBezTo>
                      <a:cubicBezTo>
                        <a:pt x="11496" y="21600"/>
                        <a:pt x="21600" y="13736"/>
                        <a:pt x="9927" y="5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38" name="曲线"/>
                <p:cNvSpPr>
                  <a:spLocks/>
                </p:cNvSpPr>
                <p:nvPr/>
              </p:nvSpPr>
              <p:spPr>
                <a:xfrm rot="0">
                  <a:off x="11057023" y="730836"/>
                  <a:ext cx="56111" cy="104840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5970" y="2365"/>
                      </a:moveTo>
                      <a:cubicBezTo>
                        <a:pt x="15970" y="2365"/>
                        <a:pt x="7518" y="5186"/>
                        <a:pt x="8473" y="10986"/>
                      </a:cubicBezTo>
                      <a:cubicBezTo>
                        <a:pt x="9409" y="16776"/>
                        <a:pt x="21600" y="21600"/>
                        <a:pt x="21600" y="21600"/>
                      </a:cubicBezTo>
                      <a:lnTo>
                        <a:pt x="11065" y="21372"/>
                      </a:lnTo>
                      <a:cubicBezTo>
                        <a:pt x="11065" y="21372"/>
                        <a:pt x="0" y="13204"/>
                        <a:pt x="8642" y="5559"/>
                      </a:cubicBezTo>
                      <a:cubicBezTo>
                        <a:pt x="8642" y="5559"/>
                        <a:pt x="9768" y="2172"/>
                        <a:pt x="5967" y="0"/>
                      </a:cubicBezTo>
                      <a:cubicBezTo>
                        <a:pt x="5967" y="0"/>
                        <a:pt x="10024" y="1615"/>
                        <a:pt x="10449" y="4309"/>
                      </a:cubicBezTo>
                      <a:cubicBezTo>
                        <a:pt x="10449" y="4309"/>
                        <a:pt x="11532" y="3708"/>
                        <a:pt x="12701" y="3059"/>
                      </a:cubicBezTo>
                      <a:cubicBezTo>
                        <a:pt x="13869" y="2410"/>
                        <a:pt x="15970" y="2365"/>
                        <a:pt x="15970" y="236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</p:grpSp>
          <p:sp>
            <p:nvSpPr>
              <p:cNvPr id="340" name="椭圆"/>
              <p:cNvSpPr>
                <a:spLocks/>
              </p:cNvSpPr>
              <p:nvPr/>
            </p:nvSpPr>
            <p:spPr>
              <a:xfrm rot="0">
                <a:off x="11005046" y="640761"/>
                <a:ext cx="223265" cy="222970"/>
              </a:xfrm>
              <a:prstGeom prst="ellipse"/>
              <a:noFill/>
              <a:ln w="6350" cmpd="sng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</p:grpSp>
        <p:grpSp>
          <p:nvGrpSpPr>
            <p:cNvPr id="361" name="组合"/>
            <p:cNvGrpSpPr>
              <a:grpSpLocks/>
            </p:cNvGrpSpPr>
            <p:nvPr/>
          </p:nvGrpSpPr>
          <p:grpSpPr>
            <a:xfrm>
              <a:off x="11372430" y="640761"/>
              <a:ext cx="222676" cy="222970"/>
              <a:chOff x="11372430" y="640761"/>
              <a:chExt cx="222676" cy="222970"/>
            </a:xfrm>
          </p:grpSpPr>
          <p:grpSp>
            <p:nvGrpSpPr>
              <p:cNvPr id="359" name="组合"/>
              <p:cNvGrpSpPr>
                <a:grpSpLocks/>
              </p:cNvGrpSpPr>
              <p:nvPr/>
            </p:nvGrpSpPr>
            <p:grpSpPr>
              <a:xfrm>
                <a:off x="11390741" y="696578"/>
                <a:ext cx="186054" cy="111337"/>
                <a:chOff x="11390741" y="696578"/>
                <a:chExt cx="186054" cy="111337"/>
              </a:xfrm>
            </p:grpSpPr>
            <p:sp>
              <p:nvSpPr>
                <p:cNvPr id="342" name="曲线"/>
                <p:cNvSpPr>
                  <a:spLocks/>
                </p:cNvSpPr>
                <p:nvPr/>
              </p:nvSpPr>
              <p:spPr>
                <a:xfrm rot="0">
                  <a:off x="11400782" y="733789"/>
                  <a:ext cx="165381" cy="73831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7615" y="8929"/>
                      </a:moveTo>
                      <a:lnTo>
                        <a:pt x="17009" y="9051"/>
                      </a:lnTo>
                      <a:lnTo>
                        <a:pt x="17009" y="10817"/>
                      </a:lnTo>
                      <a:lnTo>
                        <a:pt x="17615" y="10639"/>
                      </a:lnTo>
                      <a:close/>
                      <a:moveTo>
                        <a:pt x="4041" y="8929"/>
                      </a:moveTo>
                      <a:lnTo>
                        <a:pt x="4041" y="10639"/>
                      </a:lnTo>
                      <a:lnTo>
                        <a:pt x="4648" y="10817"/>
                      </a:lnTo>
                      <a:lnTo>
                        <a:pt x="4648" y="9051"/>
                      </a:lnTo>
                      <a:close/>
                      <a:moveTo>
                        <a:pt x="18832" y="8665"/>
                      </a:moveTo>
                      <a:lnTo>
                        <a:pt x="18244" y="8745"/>
                      </a:lnTo>
                      <a:lnTo>
                        <a:pt x="18244" y="10558"/>
                      </a:lnTo>
                      <a:lnTo>
                        <a:pt x="18832" y="10311"/>
                      </a:lnTo>
                      <a:close/>
                      <a:moveTo>
                        <a:pt x="2825" y="8665"/>
                      </a:moveTo>
                      <a:lnTo>
                        <a:pt x="2825" y="10311"/>
                      </a:lnTo>
                      <a:lnTo>
                        <a:pt x="3413" y="10558"/>
                      </a:lnTo>
                      <a:lnTo>
                        <a:pt x="3413" y="8745"/>
                      </a:lnTo>
                      <a:close/>
                      <a:moveTo>
                        <a:pt x="20089" y="8091"/>
                      </a:moveTo>
                      <a:lnTo>
                        <a:pt x="19461" y="8404"/>
                      </a:lnTo>
                      <a:lnTo>
                        <a:pt x="19461" y="10073"/>
                      </a:lnTo>
                      <a:lnTo>
                        <a:pt x="20089" y="9783"/>
                      </a:lnTo>
                      <a:close/>
                      <a:moveTo>
                        <a:pt x="1567" y="8091"/>
                      </a:moveTo>
                      <a:lnTo>
                        <a:pt x="1567" y="9783"/>
                      </a:lnTo>
                      <a:lnTo>
                        <a:pt x="2196" y="10073"/>
                      </a:lnTo>
                      <a:lnTo>
                        <a:pt x="2196" y="8404"/>
                      </a:lnTo>
                      <a:close/>
                      <a:moveTo>
                        <a:pt x="5257" y="8050"/>
                      </a:moveTo>
                      <a:lnTo>
                        <a:pt x="5257" y="9809"/>
                      </a:lnTo>
                      <a:lnTo>
                        <a:pt x="16398" y="9809"/>
                      </a:lnTo>
                      <a:lnTo>
                        <a:pt x="16398" y="8050"/>
                      </a:lnTo>
                      <a:close/>
                      <a:moveTo>
                        <a:pt x="21187" y="7653"/>
                      </a:moveTo>
                      <a:lnTo>
                        <a:pt x="20658" y="7785"/>
                      </a:lnTo>
                      <a:lnTo>
                        <a:pt x="20658" y="9634"/>
                      </a:lnTo>
                      <a:lnTo>
                        <a:pt x="21187" y="9593"/>
                      </a:lnTo>
                      <a:close/>
                      <a:moveTo>
                        <a:pt x="470" y="7653"/>
                      </a:moveTo>
                      <a:lnTo>
                        <a:pt x="470" y="9593"/>
                      </a:lnTo>
                      <a:lnTo>
                        <a:pt x="1000" y="9634"/>
                      </a:lnTo>
                      <a:lnTo>
                        <a:pt x="1000" y="7785"/>
                      </a:lnTo>
                      <a:close/>
                      <a:moveTo>
                        <a:pt x="10829" y="2682"/>
                      </a:moveTo>
                      <a:lnTo>
                        <a:pt x="6767" y="7344"/>
                      </a:lnTo>
                      <a:lnTo>
                        <a:pt x="14948" y="7344"/>
                      </a:lnTo>
                      <a:close/>
                      <a:moveTo>
                        <a:pt x="12497" y="0"/>
                      </a:moveTo>
                      <a:lnTo>
                        <a:pt x="13745" y="0"/>
                      </a:lnTo>
                      <a:lnTo>
                        <a:pt x="13745" y="4383"/>
                      </a:lnTo>
                      <a:lnTo>
                        <a:pt x="14378" y="4913"/>
                      </a:lnTo>
                      <a:lnTo>
                        <a:pt x="14378" y="149"/>
                      </a:lnTo>
                      <a:lnTo>
                        <a:pt x="15160" y="149"/>
                      </a:lnTo>
                      <a:lnTo>
                        <a:pt x="15160" y="5794"/>
                      </a:lnTo>
                      <a:lnTo>
                        <a:pt x="16467" y="7446"/>
                      </a:lnTo>
                      <a:lnTo>
                        <a:pt x="21600" y="5104"/>
                      </a:lnTo>
                      <a:lnTo>
                        <a:pt x="21600" y="6225"/>
                      </a:lnTo>
                      <a:lnTo>
                        <a:pt x="16590" y="7917"/>
                      </a:lnTo>
                      <a:lnTo>
                        <a:pt x="16657" y="8455"/>
                      </a:lnTo>
                      <a:lnTo>
                        <a:pt x="21581" y="6976"/>
                      </a:lnTo>
                      <a:lnTo>
                        <a:pt x="21581" y="21498"/>
                      </a:lnTo>
                      <a:lnTo>
                        <a:pt x="20966" y="21498"/>
                      </a:lnTo>
                      <a:lnTo>
                        <a:pt x="20966" y="12850"/>
                      </a:lnTo>
                      <a:lnTo>
                        <a:pt x="19903" y="10930"/>
                      </a:lnTo>
                      <a:lnTo>
                        <a:pt x="15600" y="12141"/>
                      </a:lnTo>
                      <a:lnTo>
                        <a:pt x="15600" y="21537"/>
                      </a:lnTo>
                      <a:lnTo>
                        <a:pt x="14876" y="21537"/>
                      </a:lnTo>
                      <a:lnTo>
                        <a:pt x="14876" y="10669"/>
                      </a:lnTo>
                      <a:lnTo>
                        <a:pt x="13789" y="10669"/>
                      </a:lnTo>
                      <a:lnTo>
                        <a:pt x="13789" y="21459"/>
                      </a:lnTo>
                      <a:lnTo>
                        <a:pt x="12936" y="21459"/>
                      </a:lnTo>
                      <a:lnTo>
                        <a:pt x="12936" y="10708"/>
                      </a:lnTo>
                      <a:lnTo>
                        <a:pt x="8671" y="10708"/>
                      </a:lnTo>
                      <a:lnTo>
                        <a:pt x="8671" y="21459"/>
                      </a:lnTo>
                      <a:lnTo>
                        <a:pt x="7826" y="21459"/>
                      </a:lnTo>
                      <a:lnTo>
                        <a:pt x="7826" y="10708"/>
                      </a:lnTo>
                      <a:lnTo>
                        <a:pt x="6683" y="10708"/>
                      </a:lnTo>
                      <a:lnTo>
                        <a:pt x="6683" y="21479"/>
                      </a:lnTo>
                      <a:lnTo>
                        <a:pt x="5926" y="21479"/>
                      </a:lnTo>
                      <a:lnTo>
                        <a:pt x="5926" y="12119"/>
                      </a:lnTo>
                      <a:lnTo>
                        <a:pt x="1669" y="10949"/>
                      </a:lnTo>
                      <a:lnTo>
                        <a:pt x="589" y="12971"/>
                      </a:lnTo>
                      <a:lnTo>
                        <a:pt x="589" y="21600"/>
                      </a:lnTo>
                      <a:lnTo>
                        <a:pt x="35" y="21600"/>
                      </a:lnTo>
                      <a:lnTo>
                        <a:pt x="35" y="6954"/>
                      </a:lnTo>
                      <a:lnTo>
                        <a:pt x="4854" y="8567"/>
                      </a:lnTo>
                      <a:lnTo>
                        <a:pt x="4881" y="7817"/>
                      </a:lnTo>
                      <a:lnTo>
                        <a:pt x="0" y="6265"/>
                      </a:lnTo>
                      <a:lnTo>
                        <a:pt x="35" y="5182"/>
                      </a:lnTo>
                      <a:lnTo>
                        <a:pt x="5145" y="7344"/>
                      </a:lnTo>
                      <a:lnTo>
                        <a:pt x="6496" y="5715"/>
                      </a:lnTo>
                      <a:lnTo>
                        <a:pt x="6496" y="149"/>
                      </a:lnTo>
                      <a:lnTo>
                        <a:pt x="7247" y="149"/>
                      </a:lnTo>
                      <a:lnTo>
                        <a:pt x="7247" y="4853"/>
                      </a:lnTo>
                      <a:lnTo>
                        <a:pt x="7836" y="4302"/>
                      </a:lnTo>
                      <a:lnTo>
                        <a:pt x="7836" y="169"/>
                      </a:lnTo>
                      <a:lnTo>
                        <a:pt x="9125" y="169"/>
                      </a:lnTo>
                      <a:lnTo>
                        <a:pt x="9125" y="2872"/>
                      </a:lnTo>
                      <a:lnTo>
                        <a:pt x="9693" y="2162"/>
                      </a:lnTo>
                      <a:lnTo>
                        <a:pt x="9693" y="59"/>
                      </a:lnTo>
                      <a:lnTo>
                        <a:pt x="11856" y="59"/>
                      </a:lnTo>
                      <a:lnTo>
                        <a:pt x="11856" y="2302"/>
                      </a:lnTo>
                      <a:lnTo>
                        <a:pt x="12497" y="310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43" name="曲线"/>
                <p:cNvSpPr>
                  <a:spLocks/>
                </p:cNvSpPr>
                <p:nvPr/>
              </p:nvSpPr>
              <p:spPr>
                <a:xfrm rot="0">
                  <a:off x="11569118" y="751213"/>
                  <a:ext cx="7676" cy="55814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377" y="0"/>
                      </a:moveTo>
                      <a:lnTo>
                        <a:pt x="0" y="21600"/>
                      </a:lnTo>
                      <a:lnTo>
                        <a:pt x="21600" y="21055"/>
                      </a:lnTo>
                      <a:lnTo>
                        <a:pt x="21600" y="3691"/>
                      </a:lnTo>
                      <a:lnTo>
                        <a:pt x="37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44" name="曲线"/>
                <p:cNvSpPr>
                  <a:spLocks/>
                </p:cNvSpPr>
                <p:nvPr/>
              </p:nvSpPr>
              <p:spPr>
                <a:xfrm rot="0">
                  <a:off x="11482292" y="696578"/>
                  <a:ext cx="2953" cy="7676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8447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844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45" name="曲线"/>
                <p:cNvSpPr>
                  <a:spLocks/>
                </p:cNvSpPr>
                <p:nvPr/>
              </p:nvSpPr>
              <p:spPr>
                <a:xfrm rot="0">
                  <a:off x="11455713" y="706324"/>
                  <a:ext cx="56111" cy="20968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21600"/>
                      </a:moveTo>
                      <a:lnTo>
                        <a:pt x="21600" y="21600"/>
                      </a:lnTo>
                      <a:cubicBezTo>
                        <a:pt x="21600" y="21600"/>
                        <a:pt x="18981" y="0"/>
                        <a:pt x="11008" y="134"/>
                      </a:cubicBezTo>
                      <a:cubicBezTo>
                        <a:pt x="3051" y="280"/>
                        <a:pt x="642" y="16724"/>
                        <a:pt x="0" y="2160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46" name="矩形"/>
                <p:cNvSpPr>
                  <a:spLocks/>
                </p:cNvSpPr>
                <p:nvPr/>
              </p:nvSpPr>
              <p:spPr>
                <a:xfrm rot="0">
                  <a:off x="11449806" y="729655"/>
                  <a:ext cx="67332" cy="2361"/>
                </a:xfrm>
                <a:prstGeom prst="rect"/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47" name="曲线"/>
                <p:cNvSpPr>
                  <a:spLocks/>
                </p:cNvSpPr>
                <p:nvPr/>
              </p:nvSpPr>
              <p:spPr>
                <a:xfrm rot="0">
                  <a:off x="11525410" y="796103"/>
                  <a:ext cx="23626" cy="11813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7335" y="21101"/>
                      </a:moveTo>
                      <a:lnTo>
                        <a:pt x="17335" y="6242"/>
                      </a:lnTo>
                      <a:lnTo>
                        <a:pt x="13386" y="6242"/>
                      </a:lnTo>
                      <a:lnTo>
                        <a:pt x="13386" y="20973"/>
                      </a:lnTo>
                      <a:lnTo>
                        <a:pt x="8839" y="20973"/>
                      </a:lnTo>
                      <a:lnTo>
                        <a:pt x="8839" y="6117"/>
                      </a:lnTo>
                      <a:lnTo>
                        <a:pt x="4446" y="6117"/>
                      </a:lnTo>
                      <a:lnTo>
                        <a:pt x="4446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21225"/>
                      </a:lnTo>
                      <a:lnTo>
                        <a:pt x="17335" y="2110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48" name="曲线"/>
                <p:cNvSpPr>
                  <a:spLocks/>
                </p:cNvSpPr>
                <p:nvPr/>
              </p:nvSpPr>
              <p:spPr>
                <a:xfrm rot="0">
                  <a:off x="11525410" y="778974"/>
                  <a:ext cx="4725" cy="13878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586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49" name="曲线"/>
                <p:cNvSpPr>
                  <a:spLocks/>
                </p:cNvSpPr>
                <p:nvPr/>
              </p:nvSpPr>
              <p:spPr>
                <a:xfrm rot="0">
                  <a:off x="11535451" y="778088"/>
                  <a:ext cx="4133" cy="14766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297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50" name="曲线"/>
                <p:cNvSpPr>
                  <a:spLocks/>
                </p:cNvSpPr>
                <p:nvPr/>
              </p:nvSpPr>
              <p:spPr>
                <a:xfrm rot="0">
                  <a:off x="11544901" y="776907"/>
                  <a:ext cx="3543" cy="15652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718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51" name="曲线"/>
                <p:cNvSpPr>
                  <a:spLocks/>
                </p:cNvSpPr>
                <p:nvPr/>
              </p:nvSpPr>
              <p:spPr>
                <a:xfrm rot="0">
                  <a:off x="11553761" y="776316"/>
                  <a:ext cx="3543" cy="31304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6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52" name="曲线"/>
                <p:cNvSpPr>
                  <a:spLocks/>
                </p:cNvSpPr>
                <p:nvPr/>
              </p:nvSpPr>
              <p:spPr>
                <a:xfrm rot="0">
                  <a:off x="11475204" y="778383"/>
                  <a:ext cx="17128" cy="29237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21600" y="6363"/>
                      </a:lnTo>
                      <a:cubicBezTo>
                        <a:pt x="21600" y="2855"/>
                        <a:pt x="16753" y="0"/>
                        <a:pt x="10797" y="0"/>
                      </a:cubicBezTo>
                      <a:lnTo>
                        <a:pt x="10797" y="0"/>
                      </a:lnTo>
                      <a:cubicBezTo>
                        <a:pt x="4846" y="0"/>
                        <a:pt x="0" y="2855"/>
                        <a:pt x="0" y="6363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53" name="曲线"/>
                <p:cNvSpPr>
                  <a:spLocks/>
                </p:cNvSpPr>
                <p:nvPr/>
              </p:nvSpPr>
              <p:spPr>
                <a:xfrm rot="0">
                  <a:off x="11418501" y="796103"/>
                  <a:ext cx="23626" cy="11813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4263" y="21101"/>
                      </a:moveTo>
                      <a:lnTo>
                        <a:pt x="4263" y="6242"/>
                      </a:lnTo>
                      <a:lnTo>
                        <a:pt x="8209" y="6242"/>
                      </a:lnTo>
                      <a:lnTo>
                        <a:pt x="8209" y="20973"/>
                      </a:lnTo>
                      <a:lnTo>
                        <a:pt x="12727" y="20973"/>
                      </a:lnTo>
                      <a:lnTo>
                        <a:pt x="12727" y="6117"/>
                      </a:lnTo>
                      <a:lnTo>
                        <a:pt x="17112" y="6117"/>
                      </a:lnTo>
                      <a:lnTo>
                        <a:pt x="17112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lnTo>
                        <a:pt x="0" y="21225"/>
                      </a:lnTo>
                      <a:lnTo>
                        <a:pt x="4263" y="2110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54" name="曲线"/>
                <p:cNvSpPr>
                  <a:spLocks/>
                </p:cNvSpPr>
                <p:nvPr/>
              </p:nvSpPr>
              <p:spPr>
                <a:xfrm rot="0">
                  <a:off x="11437402" y="778974"/>
                  <a:ext cx="4725" cy="13878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5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55" name="曲线"/>
                <p:cNvSpPr>
                  <a:spLocks/>
                </p:cNvSpPr>
                <p:nvPr/>
              </p:nvSpPr>
              <p:spPr>
                <a:xfrm rot="0">
                  <a:off x="11427952" y="778088"/>
                  <a:ext cx="4133" cy="14766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56" name="曲线"/>
                <p:cNvSpPr>
                  <a:spLocks/>
                </p:cNvSpPr>
                <p:nvPr/>
              </p:nvSpPr>
              <p:spPr>
                <a:xfrm rot="0">
                  <a:off x="11419093" y="776907"/>
                  <a:ext cx="3543" cy="15652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7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57" name="曲线"/>
                <p:cNvSpPr>
                  <a:spLocks/>
                </p:cNvSpPr>
                <p:nvPr/>
              </p:nvSpPr>
              <p:spPr>
                <a:xfrm rot="0">
                  <a:off x="11410232" y="776316"/>
                  <a:ext cx="3543" cy="31304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2637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58" name="曲线"/>
                <p:cNvSpPr>
                  <a:spLocks/>
                </p:cNvSpPr>
                <p:nvPr/>
              </p:nvSpPr>
              <p:spPr>
                <a:xfrm rot="0">
                  <a:off x="11390741" y="751509"/>
                  <a:ext cx="7676" cy="56112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222" y="0"/>
                      </a:moveTo>
                      <a:lnTo>
                        <a:pt x="21600" y="21600"/>
                      </a:lnTo>
                      <a:lnTo>
                        <a:pt x="0" y="21057"/>
                      </a:lnTo>
                      <a:lnTo>
                        <a:pt x="0" y="3690"/>
                      </a:lnTo>
                      <a:lnTo>
                        <a:pt x="2122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</p:grpSp>
          <p:sp>
            <p:nvSpPr>
              <p:cNvPr id="360" name="椭圆"/>
              <p:cNvSpPr>
                <a:spLocks/>
              </p:cNvSpPr>
              <p:nvPr/>
            </p:nvSpPr>
            <p:spPr>
              <a:xfrm rot="0">
                <a:off x="11372430" y="640761"/>
                <a:ext cx="222676" cy="222970"/>
              </a:xfrm>
              <a:prstGeom prst="ellipse"/>
              <a:noFill/>
              <a:ln w="6350" cmpd="sng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</p:grpSp>
      </p:grpSp>
      <p:sp>
        <p:nvSpPr>
          <p:cNvPr id="363" name="矩形"/>
          <p:cNvSpPr>
            <a:spLocks/>
          </p:cNvSpPr>
          <p:nvPr/>
        </p:nvSpPr>
        <p:spPr>
          <a:xfrm rot="0">
            <a:off x="275162" y="1493550"/>
            <a:ext cx="7429385" cy="426339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三种资本关键节点：</a:t>
            </a:r>
            <a:endParaRPr lang="en-US" altLang="zh-CN" sz="28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资本启动点：</a:t>
            </a:r>
            <a:endParaRPr lang="en-US" altLang="zh-CN" sz="28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3D636B"/>
                </a:solidFill>
                <a:latin typeface="永中宋体" pitchFamily="0" charset="0"/>
                <a:ea typeface="宋体" pitchFamily="0" charset="0"/>
                <a:cs typeface="永中宋体" pitchFamily="0" charset="0"/>
              </a:rPr>
              <a:t>货币资本额 = 周转期间 </a:t>
            </a:r>
            <a:r>
              <a:rPr lang="en-US" altLang="zh-CN" sz="1800" b="0" i="0" u="none" strike="noStrike" kern="1200" cap="none" spc="0" baseline="0">
                <a:solidFill>
                  <a:srgbClr val="3D636B"/>
                </a:solidFill>
                <a:latin typeface="永中宋体" pitchFamily="0" charset="0"/>
                <a:ea typeface="宋体" pitchFamily="0" charset="0"/>
                <a:cs typeface="永中宋体" pitchFamily="0" charset="0"/>
              </a:rPr>
              <a:t>×</a:t>
            </a:r>
            <a:r>
              <a:rPr lang="zh-CN" altLang="en-US" sz="1800" b="0" i="0" u="none" strike="noStrike" kern="1200" cap="none" spc="0" baseline="0">
                <a:solidFill>
                  <a:srgbClr val="3D636B"/>
                </a:solidFill>
                <a:latin typeface="永中宋体" pitchFamily="0" charset="0"/>
                <a:ea typeface="宋体" pitchFamily="0" charset="0"/>
                <a:cs typeface="永中宋体" pitchFamily="0" charset="0"/>
              </a:rPr>
              <a:t> 每周预付资本</a:t>
            </a:r>
            <a:endParaRPr lang="en-US" altLang="zh-CN" sz="1800" b="0" i="0" u="none" strike="noStrike" kern="1200" cap="none" spc="0" baseline="0">
              <a:solidFill>
                <a:srgbClr val="3D636B"/>
              </a:solidFill>
              <a:latin typeface="永中宋体" pitchFamily="0" charset="0"/>
              <a:ea typeface="宋体" pitchFamily="0" charset="0"/>
              <a:cs typeface="永中宋体" pitchFamily="0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资本回流点：</a:t>
            </a:r>
            <a:endParaRPr lang="en-US" altLang="zh-CN" sz="28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3D636B"/>
                </a:solidFill>
                <a:latin typeface="永中宋体" pitchFamily="0" charset="0"/>
                <a:ea typeface="宋体" pitchFamily="0" charset="0"/>
                <a:cs typeface="永中宋体" pitchFamily="0" charset="0"/>
              </a:rPr>
              <a:t>货币资本额 = 劳动期间 </a:t>
            </a:r>
            <a:r>
              <a:rPr lang="en-US" altLang="zh-CN" sz="1800" b="0" i="0" u="none" strike="noStrike" kern="1200" cap="none" spc="0" baseline="0">
                <a:solidFill>
                  <a:srgbClr val="3D636B"/>
                </a:solidFill>
                <a:latin typeface="永中宋体" pitchFamily="0" charset="0"/>
                <a:ea typeface="宋体" pitchFamily="0" charset="0"/>
                <a:cs typeface="永中宋体" pitchFamily="0" charset="0"/>
              </a:rPr>
              <a:t>×</a:t>
            </a:r>
            <a:r>
              <a:rPr lang="zh-CN" altLang="en-US" sz="1800" b="0" i="0" u="none" strike="noStrike" kern="1200" cap="none" spc="0" baseline="0">
                <a:solidFill>
                  <a:srgbClr val="3D636B"/>
                </a:solidFill>
                <a:latin typeface="永中宋体" pitchFamily="0" charset="0"/>
                <a:ea typeface="宋体" pitchFamily="0" charset="0"/>
                <a:cs typeface="永中宋体" pitchFamily="0" charset="0"/>
              </a:rPr>
              <a:t> 每周预付资本</a:t>
            </a:r>
            <a:endParaRPr lang="en-US" altLang="zh-CN" sz="28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资本游离点：</a:t>
            </a:r>
            <a:endParaRPr lang="en-US" altLang="zh-CN" sz="28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3D636B"/>
                </a:solidFill>
                <a:latin typeface="永中宋体" pitchFamily="0" charset="0"/>
                <a:ea typeface="宋体" pitchFamily="0" charset="0"/>
                <a:cs typeface="永中宋体" pitchFamily="0" charset="0"/>
              </a:rPr>
              <a:t>马克思在研究时，给出了很多种情况。</a:t>
            </a:r>
            <a:endParaRPr lang="en-US" altLang="zh-CN" sz="1800" b="0" i="0" u="none" strike="noStrike" kern="1200" cap="none" spc="0" baseline="0">
              <a:solidFill>
                <a:srgbClr val="3D636B"/>
              </a:solidFill>
              <a:latin typeface="永中宋体" pitchFamily="0" charset="0"/>
              <a:ea typeface="宋体" pitchFamily="0" charset="0"/>
              <a:cs typeface="永中宋体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3D636B"/>
                </a:solidFill>
                <a:latin typeface="永中宋体" pitchFamily="0" charset="0"/>
                <a:ea typeface="宋体" pitchFamily="0" charset="0"/>
                <a:cs typeface="永中宋体" pitchFamily="0" charset="0"/>
              </a:rPr>
              <a:t>（《</a:t>
            </a:r>
            <a:r>
              <a:rPr lang="en-US" altLang="zh-CN" sz="1800" b="0" i="0" u="none" strike="noStrike" kern="1200" cap="none" spc="0" baseline="0">
                <a:solidFill>
                  <a:srgbClr val="3D636B"/>
                </a:solidFill>
                <a:latin typeface="永中宋体" pitchFamily="0" charset="0"/>
                <a:ea typeface="宋体" pitchFamily="0" charset="0"/>
                <a:cs typeface="永中宋体" pitchFamily="0" charset="0"/>
              </a:rPr>
              <a:t>freigesetzte_Kapital_计算游离资本.md</a:t>
            </a:r>
            <a:r>
              <a:rPr lang="zh-CN" altLang="en-US" sz="1800" b="0" i="0" u="none" strike="noStrike" kern="1200" cap="none" spc="0" baseline="0">
                <a:solidFill>
                  <a:srgbClr val="3D636B"/>
                </a:solidFill>
                <a:latin typeface="永中宋体" pitchFamily="0" charset="0"/>
                <a:ea typeface="宋体" pitchFamily="0" charset="0"/>
                <a:cs typeface="永中宋体" pitchFamily="0" charset="0"/>
              </a:rPr>
              <a:t>》）</a:t>
            </a:r>
            <a:endParaRPr lang="zh-CN" altLang="en-US" sz="28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</p:txBody>
      </p:sp>
      <p:sp>
        <p:nvSpPr>
          <p:cNvPr id="364" name="矩形"/>
          <p:cNvSpPr>
            <a:spLocks/>
          </p:cNvSpPr>
          <p:nvPr/>
        </p:nvSpPr>
        <p:spPr>
          <a:xfrm rot="0">
            <a:off x="8013064" y="2005965"/>
            <a:ext cx="3512184" cy="1660207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500" b="0" i="0" u="none" strike="noStrike" kern="1200" cap="none" spc="0" baseline="0">
                <a:noFill/>
                <a:latin typeface="方正小标宋简体" pitchFamily="65" charset="-122"/>
                <a:ea typeface="方正小标宋简体" pitchFamily="65" charset="-122"/>
                <a:cs typeface="Calibri" pitchFamily="0" charset="0"/>
                <a:sym typeface="Calibri" pitchFamily="0" charset="0"/>
              </a:rPr>
              <a:t>topic</a:t>
            </a:r>
            <a:endParaRPr lang="zh-CN" altLang="en-US" sz="11500" b="0" i="0" u="none" strike="noStrike" kern="1200" cap="none" spc="0" baseline="0">
              <a:noFill/>
              <a:latin typeface="方正小标宋简体" pitchFamily="65" charset="-122"/>
              <a:ea typeface="方正小标宋简体" pitchFamily="65" charset="-122"/>
              <a:cs typeface="Calibri" pitchFamily="0" charset="0"/>
              <a:sym typeface="Calibri" pitchFamily="0" charset="0"/>
            </a:endParaRPr>
          </a:p>
        </p:txBody>
      </p:sp>
      <p:sp>
        <p:nvSpPr>
          <p:cNvPr id="365" name="椭圆"/>
          <p:cNvSpPr>
            <a:spLocks/>
          </p:cNvSpPr>
          <p:nvPr/>
        </p:nvSpPr>
        <p:spPr>
          <a:xfrm rot="0">
            <a:off x="9575165" y="5507990"/>
            <a:ext cx="1904998" cy="1904998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66" name="椭圆"/>
          <p:cNvSpPr>
            <a:spLocks/>
          </p:cNvSpPr>
          <p:nvPr/>
        </p:nvSpPr>
        <p:spPr>
          <a:xfrm rot="0">
            <a:off x="11151870" y="3074035"/>
            <a:ext cx="1487170" cy="148717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67" name="矩形"/>
          <p:cNvSpPr>
            <a:spLocks/>
          </p:cNvSpPr>
          <p:nvPr/>
        </p:nvSpPr>
        <p:spPr>
          <a:xfrm rot="0">
            <a:off x="4474346" y="266330"/>
            <a:ext cx="1988597" cy="4533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微软雅黑" pitchFamily="0" charset="0"/>
                <a:cs typeface="Calibri" pitchFamily="0" charset="0"/>
              </a:rPr>
              <a:t>https://www.ypppt.com/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微软雅黑" pitchFamily="0" charset="0"/>
              <a:cs typeface="Calibri" pitchFamily="0" charset="0"/>
            </a:endParaRPr>
          </a:p>
        </p:txBody>
      </p:sp>
      <p:pic>
        <p:nvPicPr>
          <p:cNvPr id="368" name="图片"/>
          <p:cNvPicPr>
            <a:picLocks noChangeAspect="1"/>
          </p:cNvPicPr>
          <p:nvPr/>
        </p:nvPicPr>
        <p:blipFill>
          <a:blip r:embed="rId1" cstate="print"/>
          <a:srcRect l="23886" r="44703"/>
          <a:stretch>
            <a:fillRect/>
          </a:stretch>
        </p:blipFill>
        <p:spPr>
          <a:xfrm rot="0">
            <a:off x="8701483" y="1495402"/>
            <a:ext cx="2783375" cy="4514781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24982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组合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/>
          </p:cNvGrpSpPr>
          <p:nvPr/>
        </p:nvGrpSpPr>
        <p:grpSpPr>
          <a:xfrm>
            <a:off x="1" y="1481644"/>
            <a:ext cx="11440408" cy="4603680"/>
            <a:chOff x="1" y="1481644"/>
            <a:chExt cx="11440408" cy="4603680"/>
          </a:xfrm>
        </p:grpSpPr>
        <p:sp>
          <p:nvSpPr>
            <p:cNvPr id="372" name="矩形"/>
            <p:cNvSpPr>
              <a:spLocks/>
            </p:cNvSpPr>
            <p:nvPr/>
          </p:nvSpPr>
          <p:spPr>
            <a:xfrm rot="0">
              <a:off x="1" y="1481644"/>
              <a:ext cx="11440408" cy="4603680"/>
            </a:xfrm>
            <a:prstGeom prst="rect"/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2F2F2">
                    <a:alpha val="80000"/>
                  </a:srgbClr>
                </a:gs>
              </a:gsLst>
              <a:lin ang="0" scaled="1"/>
            </a:gradFill>
            <a:ln w="12700" cmpd="sng" cap="rnd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73" name="矩形"/>
            <p:cNvSpPr>
              <a:spLocks/>
            </p:cNvSpPr>
            <p:nvPr/>
          </p:nvSpPr>
          <p:spPr>
            <a:xfrm rot="0">
              <a:off x="11190746" y="1481644"/>
              <a:ext cx="249660" cy="4603680"/>
            </a:xfrm>
            <a:prstGeom prst="rect"/>
            <a:solidFill>
              <a:schemeClr val="accent2"/>
            </a:solidFill>
            <a:ln w="12700" cmpd="sng" cap="rnd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375" name="椭圆"/>
          <p:cNvSpPr>
            <a:spLocks/>
          </p:cNvSpPr>
          <p:nvPr/>
        </p:nvSpPr>
        <p:spPr>
          <a:xfrm rot="0">
            <a:off x="-952500" y="-952500"/>
            <a:ext cx="1905000" cy="190500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76" name="椭圆"/>
          <p:cNvSpPr>
            <a:spLocks/>
          </p:cNvSpPr>
          <p:nvPr/>
        </p:nvSpPr>
        <p:spPr>
          <a:xfrm rot="0">
            <a:off x="340360" y="427990"/>
            <a:ext cx="548640" cy="54864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379" name="组合"/>
          <p:cNvGrpSpPr>
            <a:grpSpLocks/>
          </p:cNvGrpSpPr>
          <p:nvPr/>
        </p:nvGrpSpPr>
        <p:grpSpPr>
          <a:xfrm>
            <a:off x="910590" y="541019"/>
            <a:ext cx="6391797" cy="704849"/>
            <a:chOff x="910590" y="541019"/>
            <a:chExt cx="6391797" cy="704849"/>
          </a:xfrm>
        </p:grpSpPr>
        <p:sp>
          <p:nvSpPr>
            <p:cNvPr id="377" name="矩形"/>
            <p:cNvSpPr>
              <a:spLocks/>
            </p:cNvSpPr>
            <p:nvPr/>
          </p:nvSpPr>
          <p:spPr>
            <a:xfrm rot="0">
              <a:off x="910590" y="541019"/>
              <a:ext cx="6391797" cy="52006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3D636B"/>
                  </a:solidFill>
                  <a:latin typeface="方正小标宋简体" pitchFamily="65" charset="-122"/>
                  <a:ea typeface="方正小标宋简体" pitchFamily="65" charset="-122"/>
                  <a:cs typeface="Calibri" pitchFamily="0" charset="0"/>
                </a:rPr>
                <a:t>资本关键节点</a:t>
              </a:r>
              <a:r>
                <a:rPr lang="en-US" altLang="zh-CN" sz="2800" b="1" i="0" u="none" strike="noStrike" kern="1200" cap="none" spc="0" baseline="0">
                  <a:solidFill>
                    <a:srgbClr val="3D636B"/>
                  </a:solidFill>
                  <a:latin typeface="方正小标宋简体" pitchFamily="65" charset="-122"/>
                  <a:ea typeface="方正小标宋简体" pitchFamily="65" charset="-122"/>
                  <a:cs typeface="方正小标宋简体" pitchFamily="65" charset="-122"/>
                </a:rPr>
                <a:t>——游离资本量统一公式</a:t>
              </a:r>
              <a:endParaRPr lang="zh-CN" altLang="en-US" sz="2800" b="1" i="0" u="none" strike="noStrike" kern="1200" cap="none" spc="0" baseline="0">
                <a:solidFill>
                  <a:srgbClr val="3D636B"/>
                </a:solidFill>
                <a:latin typeface="方正小标宋简体" pitchFamily="65" charset="-122"/>
                <a:ea typeface="方正小标宋简体" pitchFamily="65" charset="-122"/>
                <a:cs typeface="Calibri" pitchFamily="0" charset="0"/>
              </a:endParaRPr>
            </a:p>
          </p:txBody>
        </p:sp>
        <p:sp>
          <p:nvSpPr>
            <p:cNvPr id="378" name="矩形"/>
            <p:cNvSpPr>
              <a:spLocks/>
            </p:cNvSpPr>
            <p:nvPr/>
          </p:nvSpPr>
          <p:spPr>
            <a:xfrm rot="0">
              <a:off x="910590" y="973454"/>
              <a:ext cx="414256" cy="27241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419" name="组合"/>
          <p:cNvGrpSpPr>
            <a:grpSpLocks/>
          </p:cNvGrpSpPr>
          <p:nvPr/>
        </p:nvGrpSpPr>
        <p:grpSpPr>
          <a:xfrm>
            <a:off x="10638250" y="640761"/>
            <a:ext cx="956857" cy="222970"/>
            <a:chOff x="10638250" y="640761"/>
            <a:chExt cx="956857" cy="222970"/>
          </a:xfrm>
        </p:grpSpPr>
        <p:grpSp>
          <p:nvGrpSpPr>
            <p:cNvPr id="382" name="组合"/>
            <p:cNvGrpSpPr>
              <a:grpSpLocks/>
            </p:cNvGrpSpPr>
            <p:nvPr/>
          </p:nvGrpSpPr>
          <p:grpSpPr>
            <a:xfrm>
              <a:off x="10638250" y="640761"/>
              <a:ext cx="222676" cy="222970"/>
              <a:chOff x="10638250" y="640761"/>
              <a:chExt cx="222676" cy="222970"/>
            </a:xfrm>
          </p:grpSpPr>
          <p:sp>
            <p:nvSpPr>
              <p:cNvPr id="380" name="曲线"/>
              <p:cNvSpPr>
                <a:spLocks noChangeAspect="1"/>
              </p:cNvSpPr>
              <p:nvPr/>
            </p:nvSpPr>
            <p:spPr>
              <a:xfrm rot="0">
                <a:off x="10712081" y="675019"/>
                <a:ext cx="75012" cy="154455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161" y="17021"/>
                    </a:moveTo>
                    <a:cubicBezTo>
                      <a:pt x="9439" y="17015"/>
                      <a:pt x="7997" y="17068"/>
                      <a:pt x="7923" y="17584"/>
                    </a:cubicBezTo>
                    <a:cubicBezTo>
                      <a:pt x="7823" y="18274"/>
                      <a:pt x="10559" y="18048"/>
                      <a:pt x="10559" y="18048"/>
                    </a:cubicBezTo>
                    <a:lnTo>
                      <a:pt x="10559" y="17032"/>
                    </a:lnTo>
                    <a:cubicBezTo>
                      <a:pt x="10559" y="17032"/>
                      <a:pt x="10400" y="17022"/>
                      <a:pt x="10161" y="17021"/>
                    </a:cubicBezTo>
                    <a:close/>
                    <a:moveTo>
                      <a:pt x="15009" y="13575"/>
                    </a:moveTo>
                    <a:cubicBezTo>
                      <a:pt x="14195" y="13553"/>
                      <a:pt x="13397" y="13646"/>
                      <a:pt x="13397" y="13646"/>
                    </a:cubicBezTo>
                    <a:lnTo>
                      <a:pt x="13397" y="15263"/>
                    </a:lnTo>
                    <a:cubicBezTo>
                      <a:pt x="13397" y="15263"/>
                      <a:pt x="16868" y="15126"/>
                      <a:pt x="16727" y="14205"/>
                    </a:cubicBezTo>
                    <a:cubicBezTo>
                      <a:pt x="16656" y="13736"/>
                      <a:pt x="15823" y="13599"/>
                      <a:pt x="15009" y="13575"/>
                    </a:cubicBezTo>
                    <a:close/>
                    <a:moveTo>
                      <a:pt x="9928" y="9595"/>
                    </a:moveTo>
                    <a:cubicBezTo>
                      <a:pt x="9928" y="9595"/>
                      <a:pt x="6113" y="9841"/>
                      <a:pt x="5854" y="11052"/>
                    </a:cubicBezTo>
                    <a:cubicBezTo>
                      <a:pt x="5618" y="12251"/>
                      <a:pt x="9928" y="12203"/>
                      <a:pt x="9928" y="12203"/>
                    </a:cubicBezTo>
                    <a:close/>
                    <a:moveTo>
                      <a:pt x="14418" y="4577"/>
                    </a:moveTo>
                    <a:cubicBezTo>
                      <a:pt x="14057" y="4592"/>
                      <a:pt x="13818" y="4612"/>
                      <a:pt x="13818" y="4612"/>
                    </a:cubicBezTo>
                    <a:lnTo>
                      <a:pt x="13818" y="7144"/>
                    </a:lnTo>
                    <a:cubicBezTo>
                      <a:pt x="13818" y="7144"/>
                      <a:pt x="18234" y="6414"/>
                      <a:pt x="17945" y="5353"/>
                    </a:cubicBezTo>
                    <a:cubicBezTo>
                      <a:pt x="17710" y="4555"/>
                      <a:pt x="15506" y="4536"/>
                      <a:pt x="14418" y="4577"/>
                    </a:cubicBezTo>
                    <a:close/>
                    <a:moveTo>
                      <a:pt x="11717" y="0"/>
                    </a:moveTo>
                    <a:cubicBezTo>
                      <a:pt x="13058" y="-21"/>
                      <a:pt x="14444" y="206"/>
                      <a:pt x="14730" y="561"/>
                    </a:cubicBezTo>
                    <a:cubicBezTo>
                      <a:pt x="15330" y="1269"/>
                      <a:pt x="13866" y="2199"/>
                      <a:pt x="13866" y="2199"/>
                    </a:cubicBezTo>
                    <a:lnTo>
                      <a:pt x="13866" y="2955"/>
                    </a:lnTo>
                    <a:cubicBezTo>
                      <a:pt x="21504" y="2361"/>
                      <a:pt x="21552" y="4875"/>
                      <a:pt x="21552" y="4875"/>
                    </a:cubicBezTo>
                    <a:cubicBezTo>
                      <a:pt x="21456" y="8003"/>
                      <a:pt x="13576" y="8944"/>
                      <a:pt x="13576" y="8944"/>
                    </a:cubicBezTo>
                    <a:lnTo>
                      <a:pt x="13576" y="12097"/>
                    </a:lnTo>
                    <a:cubicBezTo>
                      <a:pt x="13576" y="12097"/>
                      <a:pt x="19996" y="11887"/>
                      <a:pt x="20140" y="13920"/>
                    </a:cubicBezTo>
                    <a:cubicBezTo>
                      <a:pt x="20277" y="15957"/>
                      <a:pt x="12841" y="16701"/>
                      <a:pt x="12841" y="16701"/>
                    </a:cubicBezTo>
                    <a:lnTo>
                      <a:pt x="12841" y="18492"/>
                    </a:lnTo>
                    <a:cubicBezTo>
                      <a:pt x="14586" y="18943"/>
                      <a:pt x="21600" y="19899"/>
                      <a:pt x="21600" y="19899"/>
                    </a:cubicBezTo>
                    <a:cubicBezTo>
                      <a:pt x="19421" y="19899"/>
                      <a:pt x="12887" y="19282"/>
                      <a:pt x="12887" y="19282"/>
                    </a:cubicBezTo>
                    <a:cubicBezTo>
                      <a:pt x="12930" y="21050"/>
                      <a:pt x="11975" y="21643"/>
                      <a:pt x="11284" y="21597"/>
                    </a:cubicBezTo>
                    <a:cubicBezTo>
                      <a:pt x="10615" y="21550"/>
                      <a:pt x="10567" y="19236"/>
                      <a:pt x="10567" y="19236"/>
                    </a:cubicBezTo>
                    <a:cubicBezTo>
                      <a:pt x="10567" y="19236"/>
                      <a:pt x="4416" y="18806"/>
                      <a:pt x="4177" y="17433"/>
                    </a:cubicBezTo>
                    <a:cubicBezTo>
                      <a:pt x="3932" y="16061"/>
                      <a:pt x="10159" y="15421"/>
                      <a:pt x="10159" y="15421"/>
                    </a:cubicBezTo>
                    <a:lnTo>
                      <a:pt x="10159" y="13212"/>
                    </a:lnTo>
                    <a:cubicBezTo>
                      <a:pt x="10159" y="13212"/>
                      <a:pt x="3172" y="13443"/>
                      <a:pt x="2571" y="11457"/>
                    </a:cubicBezTo>
                    <a:cubicBezTo>
                      <a:pt x="1999" y="9467"/>
                      <a:pt x="9920" y="7689"/>
                      <a:pt x="9920" y="7689"/>
                    </a:cubicBezTo>
                    <a:lnTo>
                      <a:pt x="9920" y="5375"/>
                    </a:lnTo>
                    <a:cubicBezTo>
                      <a:pt x="5971" y="5375"/>
                      <a:pt x="2142" y="6886"/>
                      <a:pt x="778" y="6630"/>
                    </a:cubicBezTo>
                    <a:cubicBezTo>
                      <a:pt x="-583" y="6361"/>
                      <a:pt x="-106" y="5270"/>
                      <a:pt x="1808" y="4654"/>
                    </a:cubicBezTo>
                    <a:cubicBezTo>
                      <a:pt x="3699" y="4049"/>
                      <a:pt x="9824" y="3143"/>
                      <a:pt x="9824" y="3143"/>
                    </a:cubicBezTo>
                    <a:lnTo>
                      <a:pt x="9824" y="2047"/>
                    </a:lnTo>
                    <a:cubicBezTo>
                      <a:pt x="8460" y="1794"/>
                      <a:pt x="8939" y="967"/>
                      <a:pt x="8939" y="967"/>
                    </a:cubicBezTo>
                    <a:cubicBezTo>
                      <a:pt x="9071" y="304"/>
                      <a:pt x="10374" y="26"/>
                      <a:pt x="117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mpd="sng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381" name="椭圆"/>
              <p:cNvSpPr>
                <a:spLocks/>
              </p:cNvSpPr>
              <p:nvPr/>
            </p:nvSpPr>
            <p:spPr>
              <a:xfrm rot="0">
                <a:off x="10638250" y="640761"/>
                <a:ext cx="222676" cy="222970"/>
              </a:xfrm>
              <a:prstGeom prst="ellipse"/>
              <a:noFill/>
              <a:ln w="6350" cmpd="sng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</p:grpSp>
        <p:grpSp>
          <p:nvGrpSpPr>
            <p:cNvPr id="398" name="组合"/>
            <p:cNvGrpSpPr>
              <a:grpSpLocks/>
            </p:cNvGrpSpPr>
            <p:nvPr/>
          </p:nvGrpSpPr>
          <p:grpSpPr>
            <a:xfrm>
              <a:off x="11005046" y="640761"/>
              <a:ext cx="223265" cy="222970"/>
              <a:chOff x="11005046" y="640761"/>
              <a:chExt cx="223265" cy="222970"/>
            </a:xfrm>
          </p:grpSpPr>
          <p:grpSp>
            <p:nvGrpSpPr>
              <p:cNvPr id="396" name="组合"/>
              <p:cNvGrpSpPr>
                <a:grpSpLocks/>
              </p:cNvGrpSpPr>
              <p:nvPr/>
            </p:nvGrpSpPr>
            <p:grpSpPr>
              <a:xfrm>
                <a:off x="11046982" y="681221"/>
                <a:ext cx="157112" cy="154454"/>
                <a:chOff x="11046982" y="681221"/>
                <a:chExt cx="157112" cy="154454"/>
              </a:xfrm>
            </p:grpSpPr>
            <p:sp>
              <p:nvSpPr>
                <p:cNvPr id="383" name="曲线"/>
                <p:cNvSpPr>
                  <a:spLocks/>
                </p:cNvSpPr>
                <p:nvPr/>
              </p:nvSpPr>
              <p:spPr>
                <a:xfrm rot="0">
                  <a:off x="11046982" y="694215"/>
                  <a:ext cx="24215" cy="28646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8782" y="0"/>
                      </a:moveTo>
                      <a:cubicBezTo>
                        <a:pt x="18782" y="0"/>
                        <a:pt x="21599" y="6643"/>
                        <a:pt x="17593" y="13617"/>
                      </a:cubicBezTo>
                      <a:cubicBezTo>
                        <a:pt x="13592" y="20597"/>
                        <a:pt x="5435" y="21600"/>
                        <a:pt x="5435" y="21600"/>
                      </a:cubicBezTo>
                      <a:cubicBezTo>
                        <a:pt x="5435" y="21600"/>
                        <a:pt x="0" y="4094"/>
                        <a:pt x="187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84" name="曲线"/>
                <p:cNvSpPr>
                  <a:spLocks/>
                </p:cNvSpPr>
                <p:nvPr/>
              </p:nvSpPr>
              <p:spPr>
                <a:xfrm rot="0">
                  <a:off x="11067655" y="699531"/>
                  <a:ext cx="30713" cy="32189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4531" y="0"/>
                      </a:moveTo>
                      <a:cubicBezTo>
                        <a:pt x="14531" y="0"/>
                        <a:pt x="19822" y="2898"/>
                        <a:pt x="20729" y="9552"/>
                      </a:cubicBezTo>
                      <a:cubicBezTo>
                        <a:pt x="21600" y="16209"/>
                        <a:pt x="14610" y="21600"/>
                        <a:pt x="14610" y="21600"/>
                      </a:cubicBezTo>
                      <a:cubicBezTo>
                        <a:pt x="14610" y="21600"/>
                        <a:pt x="0" y="10259"/>
                        <a:pt x="1453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85" name="曲线"/>
                <p:cNvSpPr>
                  <a:spLocks/>
                </p:cNvSpPr>
                <p:nvPr/>
              </p:nvSpPr>
              <p:spPr>
                <a:xfrm rot="0">
                  <a:off x="11096006" y="681221"/>
                  <a:ext cx="27759" cy="37800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2871" y="0"/>
                      </a:moveTo>
                      <a:cubicBezTo>
                        <a:pt x="12871" y="0"/>
                        <a:pt x="20864" y="4584"/>
                        <a:pt x="21210" y="10246"/>
                      </a:cubicBezTo>
                      <a:cubicBezTo>
                        <a:pt x="21600" y="15938"/>
                        <a:pt x="15333" y="21600"/>
                        <a:pt x="15333" y="21600"/>
                      </a:cubicBezTo>
                      <a:cubicBezTo>
                        <a:pt x="15333" y="21600"/>
                        <a:pt x="0" y="9992"/>
                        <a:pt x="1287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86" name="曲线"/>
                <p:cNvSpPr>
                  <a:spLocks/>
                </p:cNvSpPr>
                <p:nvPr/>
              </p:nvSpPr>
              <p:spPr>
                <a:xfrm rot="0">
                  <a:off x="11132627" y="689195"/>
                  <a:ext cx="26579" cy="26874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9955" y="0"/>
                      </a:moveTo>
                      <a:cubicBezTo>
                        <a:pt x="19955" y="0"/>
                        <a:pt x="21599" y="10556"/>
                        <a:pt x="15288" y="16098"/>
                      </a:cubicBezTo>
                      <a:cubicBezTo>
                        <a:pt x="8932" y="21600"/>
                        <a:pt x="1731" y="20801"/>
                        <a:pt x="1731" y="20801"/>
                      </a:cubicBezTo>
                      <a:cubicBezTo>
                        <a:pt x="1731" y="20801"/>
                        <a:pt x="0" y="4435"/>
                        <a:pt x="199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87" name="曲线"/>
                <p:cNvSpPr>
                  <a:spLocks/>
                </p:cNvSpPr>
                <p:nvPr/>
              </p:nvSpPr>
              <p:spPr>
                <a:xfrm rot="0">
                  <a:off x="11166884" y="701599"/>
                  <a:ext cx="36618" cy="28350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7547"/>
                      </a:moveTo>
                      <a:cubicBezTo>
                        <a:pt x="21600" y="7547"/>
                        <a:pt x="17981" y="0"/>
                        <a:pt x="11556" y="0"/>
                      </a:cubicBezTo>
                      <a:cubicBezTo>
                        <a:pt x="5130" y="0"/>
                        <a:pt x="0" y="5947"/>
                        <a:pt x="0" y="5947"/>
                      </a:cubicBezTo>
                      <a:cubicBezTo>
                        <a:pt x="0" y="5947"/>
                        <a:pt x="8619" y="21600"/>
                        <a:pt x="21600" y="754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88" name="曲线"/>
                <p:cNvSpPr>
                  <a:spLocks/>
                </p:cNvSpPr>
                <p:nvPr/>
              </p:nvSpPr>
              <p:spPr>
                <a:xfrm rot="0">
                  <a:off x="11139124" y="719318"/>
                  <a:ext cx="41344" cy="27170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7551"/>
                      </a:moveTo>
                      <a:cubicBezTo>
                        <a:pt x="21600" y="7551"/>
                        <a:pt x="16567" y="0"/>
                        <a:pt x="10915" y="441"/>
                      </a:cubicBezTo>
                      <a:cubicBezTo>
                        <a:pt x="5254" y="882"/>
                        <a:pt x="0" y="6758"/>
                        <a:pt x="0" y="6758"/>
                      </a:cubicBezTo>
                      <a:cubicBezTo>
                        <a:pt x="0" y="6758"/>
                        <a:pt x="9304" y="21600"/>
                        <a:pt x="21600" y="755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89" name="曲线"/>
                <p:cNvSpPr>
                  <a:spLocks/>
                </p:cNvSpPr>
                <p:nvPr/>
              </p:nvSpPr>
              <p:spPr>
                <a:xfrm rot="0">
                  <a:off x="11175153" y="738219"/>
                  <a:ext cx="28941" cy="26578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599" y="16347"/>
                      </a:moveTo>
                      <a:cubicBezTo>
                        <a:pt x="21599" y="16347"/>
                        <a:pt x="19914" y="6834"/>
                        <a:pt x="13920" y="3440"/>
                      </a:cubicBezTo>
                      <a:cubicBezTo>
                        <a:pt x="7926" y="0"/>
                        <a:pt x="0" y="2987"/>
                        <a:pt x="0" y="2987"/>
                      </a:cubicBezTo>
                      <a:cubicBezTo>
                        <a:pt x="0" y="2987"/>
                        <a:pt x="3980" y="21600"/>
                        <a:pt x="21599" y="1634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90" name="曲线"/>
                <p:cNvSpPr>
                  <a:spLocks/>
                </p:cNvSpPr>
                <p:nvPr/>
              </p:nvSpPr>
              <p:spPr>
                <a:xfrm rot="0">
                  <a:off x="11146212" y="745012"/>
                  <a:ext cx="29531" cy="24807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15788"/>
                      </a:moveTo>
                      <a:cubicBezTo>
                        <a:pt x="21600" y="15788"/>
                        <a:pt x="17694" y="4310"/>
                        <a:pt x="12407" y="2129"/>
                      </a:cubicBezTo>
                      <a:cubicBezTo>
                        <a:pt x="7117" y="0"/>
                        <a:pt x="0" y="1840"/>
                        <a:pt x="0" y="1840"/>
                      </a:cubicBezTo>
                      <a:cubicBezTo>
                        <a:pt x="0" y="1840"/>
                        <a:pt x="3905" y="21600"/>
                        <a:pt x="21600" y="1578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91" name="曲线"/>
                <p:cNvSpPr>
                  <a:spLocks/>
                </p:cNvSpPr>
                <p:nvPr/>
              </p:nvSpPr>
              <p:spPr>
                <a:xfrm rot="0">
                  <a:off x="11101322" y="727292"/>
                  <a:ext cx="37800" cy="33371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8365"/>
                      </a:moveTo>
                      <a:cubicBezTo>
                        <a:pt x="21600" y="8365"/>
                        <a:pt x="19089" y="1764"/>
                        <a:pt x="13417" y="863"/>
                      </a:cubicBezTo>
                      <a:cubicBezTo>
                        <a:pt x="7746" y="0"/>
                        <a:pt x="0" y="5045"/>
                        <a:pt x="0" y="5045"/>
                      </a:cubicBezTo>
                      <a:cubicBezTo>
                        <a:pt x="0" y="5045"/>
                        <a:pt x="11032" y="21600"/>
                        <a:pt x="21600" y="836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92" name="曲线"/>
                <p:cNvSpPr>
                  <a:spLocks/>
                </p:cNvSpPr>
                <p:nvPr/>
              </p:nvSpPr>
              <p:spPr>
                <a:xfrm rot="0">
                  <a:off x="11101912" y="750918"/>
                  <a:ext cx="33667" cy="26578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14489"/>
                      </a:moveTo>
                      <a:cubicBezTo>
                        <a:pt x="21600" y="14489"/>
                        <a:pt x="16392" y="4336"/>
                        <a:pt x="12523" y="2189"/>
                      </a:cubicBezTo>
                      <a:cubicBezTo>
                        <a:pt x="8654" y="0"/>
                        <a:pt x="0" y="2994"/>
                        <a:pt x="0" y="2994"/>
                      </a:cubicBezTo>
                      <a:cubicBezTo>
                        <a:pt x="0" y="2994"/>
                        <a:pt x="4641" y="21600"/>
                        <a:pt x="21600" y="144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93" name="曲线"/>
                <p:cNvSpPr>
                  <a:spLocks/>
                </p:cNvSpPr>
                <p:nvPr/>
              </p:nvSpPr>
              <p:spPr>
                <a:xfrm rot="0">
                  <a:off x="11137943" y="754167"/>
                  <a:ext cx="28351" cy="64675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0"/>
                      </a:moveTo>
                      <a:lnTo>
                        <a:pt x="2168" y="3448"/>
                      </a:lnTo>
                      <a:cubicBezTo>
                        <a:pt x="2168" y="3448"/>
                        <a:pt x="9650" y="5772"/>
                        <a:pt x="11988" y="10826"/>
                      </a:cubicBezTo>
                      <a:cubicBezTo>
                        <a:pt x="14327" y="15859"/>
                        <a:pt x="13732" y="21600"/>
                        <a:pt x="13732" y="21600"/>
                      </a:cubicBezTo>
                      <a:cubicBezTo>
                        <a:pt x="13732" y="21600"/>
                        <a:pt x="21600" y="5976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94" name="曲线"/>
                <p:cNvSpPr>
                  <a:spLocks/>
                </p:cNvSpPr>
                <p:nvPr/>
              </p:nvSpPr>
              <p:spPr>
                <a:xfrm rot="0">
                  <a:off x="11112544" y="775135"/>
                  <a:ext cx="20672" cy="42821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9927" y="557"/>
                      </a:moveTo>
                      <a:lnTo>
                        <a:pt x="0" y="0"/>
                      </a:lnTo>
                      <a:cubicBezTo>
                        <a:pt x="0" y="0"/>
                        <a:pt x="8065" y="4169"/>
                        <a:pt x="10857" y="9904"/>
                      </a:cubicBezTo>
                      <a:cubicBezTo>
                        <a:pt x="13697" y="15667"/>
                        <a:pt x="11496" y="21600"/>
                        <a:pt x="11496" y="21600"/>
                      </a:cubicBezTo>
                      <a:cubicBezTo>
                        <a:pt x="11496" y="21600"/>
                        <a:pt x="21600" y="13736"/>
                        <a:pt x="9927" y="5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395" name="曲线"/>
                <p:cNvSpPr>
                  <a:spLocks/>
                </p:cNvSpPr>
                <p:nvPr/>
              </p:nvSpPr>
              <p:spPr>
                <a:xfrm rot="0">
                  <a:off x="11057023" y="730836"/>
                  <a:ext cx="56111" cy="104840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5970" y="2365"/>
                      </a:moveTo>
                      <a:cubicBezTo>
                        <a:pt x="15970" y="2365"/>
                        <a:pt x="7518" y="5186"/>
                        <a:pt x="8473" y="10986"/>
                      </a:cubicBezTo>
                      <a:cubicBezTo>
                        <a:pt x="9409" y="16776"/>
                        <a:pt x="21600" y="21600"/>
                        <a:pt x="21600" y="21600"/>
                      </a:cubicBezTo>
                      <a:lnTo>
                        <a:pt x="11065" y="21372"/>
                      </a:lnTo>
                      <a:cubicBezTo>
                        <a:pt x="11065" y="21372"/>
                        <a:pt x="0" y="13204"/>
                        <a:pt x="8642" y="5559"/>
                      </a:cubicBezTo>
                      <a:cubicBezTo>
                        <a:pt x="8642" y="5559"/>
                        <a:pt x="9768" y="2172"/>
                        <a:pt x="5967" y="0"/>
                      </a:cubicBezTo>
                      <a:cubicBezTo>
                        <a:pt x="5967" y="0"/>
                        <a:pt x="10024" y="1615"/>
                        <a:pt x="10449" y="4309"/>
                      </a:cubicBezTo>
                      <a:cubicBezTo>
                        <a:pt x="10449" y="4309"/>
                        <a:pt x="11532" y="3708"/>
                        <a:pt x="12701" y="3059"/>
                      </a:cubicBezTo>
                      <a:cubicBezTo>
                        <a:pt x="13869" y="2410"/>
                        <a:pt x="15970" y="2365"/>
                        <a:pt x="15970" y="236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</p:grpSp>
          <p:sp>
            <p:nvSpPr>
              <p:cNvPr id="397" name="椭圆"/>
              <p:cNvSpPr>
                <a:spLocks/>
              </p:cNvSpPr>
              <p:nvPr/>
            </p:nvSpPr>
            <p:spPr>
              <a:xfrm rot="0">
                <a:off x="11005046" y="640761"/>
                <a:ext cx="223265" cy="222970"/>
              </a:xfrm>
              <a:prstGeom prst="ellipse"/>
              <a:noFill/>
              <a:ln w="6350" cmpd="sng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</p:grpSp>
        <p:grpSp>
          <p:nvGrpSpPr>
            <p:cNvPr id="418" name="组合"/>
            <p:cNvGrpSpPr>
              <a:grpSpLocks/>
            </p:cNvGrpSpPr>
            <p:nvPr/>
          </p:nvGrpSpPr>
          <p:grpSpPr>
            <a:xfrm>
              <a:off x="11372430" y="640761"/>
              <a:ext cx="222676" cy="222970"/>
              <a:chOff x="11372430" y="640761"/>
              <a:chExt cx="222676" cy="222970"/>
            </a:xfrm>
          </p:grpSpPr>
          <p:grpSp>
            <p:nvGrpSpPr>
              <p:cNvPr id="416" name="组合"/>
              <p:cNvGrpSpPr>
                <a:grpSpLocks/>
              </p:cNvGrpSpPr>
              <p:nvPr/>
            </p:nvGrpSpPr>
            <p:grpSpPr>
              <a:xfrm>
                <a:off x="11390741" y="696578"/>
                <a:ext cx="186054" cy="111337"/>
                <a:chOff x="11390741" y="696578"/>
                <a:chExt cx="186054" cy="111337"/>
              </a:xfrm>
            </p:grpSpPr>
            <p:sp>
              <p:nvSpPr>
                <p:cNvPr id="399" name="曲线"/>
                <p:cNvSpPr>
                  <a:spLocks/>
                </p:cNvSpPr>
                <p:nvPr/>
              </p:nvSpPr>
              <p:spPr>
                <a:xfrm rot="0">
                  <a:off x="11400782" y="733789"/>
                  <a:ext cx="165381" cy="73831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7615" y="8929"/>
                      </a:moveTo>
                      <a:lnTo>
                        <a:pt x="17009" y="9051"/>
                      </a:lnTo>
                      <a:lnTo>
                        <a:pt x="17009" y="10817"/>
                      </a:lnTo>
                      <a:lnTo>
                        <a:pt x="17615" y="10639"/>
                      </a:lnTo>
                      <a:close/>
                      <a:moveTo>
                        <a:pt x="4041" y="8929"/>
                      </a:moveTo>
                      <a:lnTo>
                        <a:pt x="4041" y="10639"/>
                      </a:lnTo>
                      <a:lnTo>
                        <a:pt x="4648" y="10817"/>
                      </a:lnTo>
                      <a:lnTo>
                        <a:pt x="4648" y="9051"/>
                      </a:lnTo>
                      <a:close/>
                      <a:moveTo>
                        <a:pt x="18832" y="8665"/>
                      </a:moveTo>
                      <a:lnTo>
                        <a:pt x="18244" y="8745"/>
                      </a:lnTo>
                      <a:lnTo>
                        <a:pt x="18244" y="10558"/>
                      </a:lnTo>
                      <a:lnTo>
                        <a:pt x="18832" y="10311"/>
                      </a:lnTo>
                      <a:close/>
                      <a:moveTo>
                        <a:pt x="2825" y="8665"/>
                      </a:moveTo>
                      <a:lnTo>
                        <a:pt x="2825" y="10311"/>
                      </a:lnTo>
                      <a:lnTo>
                        <a:pt x="3413" y="10558"/>
                      </a:lnTo>
                      <a:lnTo>
                        <a:pt x="3413" y="8745"/>
                      </a:lnTo>
                      <a:close/>
                      <a:moveTo>
                        <a:pt x="20089" y="8091"/>
                      </a:moveTo>
                      <a:lnTo>
                        <a:pt x="19461" y="8404"/>
                      </a:lnTo>
                      <a:lnTo>
                        <a:pt x="19461" y="10073"/>
                      </a:lnTo>
                      <a:lnTo>
                        <a:pt x="20089" y="9783"/>
                      </a:lnTo>
                      <a:close/>
                      <a:moveTo>
                        <a:pt x="1567" y="8091"/>
                      </a:moveTo>
                      <a:lnTo>
                        <a:pt x="1567" y="9783"/>
                      </a:lnTo>
                      <a:lnTo>
                        <a:pt x="2196" y="10073"/>
                      </a:lnTo>
                      <a:lnTo>
                        <a:pt x="2196" y="8404"/>
                      </a:lnTo>
                      <a:close/>
                      <a:moveTo>
                        <a:pt x="5257" y="8050"/>
                      </a:moveTo>
                      <a:lnTo>
                        <a:pt x="5257" y="9809"/>
                      </a:lnTo>
                      <a:lnTo>
                        <a:pt x="16398" y="9809"/>
                      </a:lnTo>
                      <a:lnTo>
                        <a:pt x="16398" y="8050"/>
                      </a:lnTo>
                      <a:close/>
                      <a:moveTo>
                        <a:pt x="21187" y="7653"/>
                      </a:moveTo>
                      <a:lnTo>
                        <a:pt x="20658" y="7785"/>
                      </a:lnTo>
                      <a:lnTo>
                        <a:pt x="20658" y="9634"/>
                      </a:lnTo>
                      <a:lnTo>
                        <a:pt x="21187" y="9593"/>
                      </a:lnTo>
                      <a:close/>
                      <a:moveTo>
                        <a:pt x="470" y="7653"/>
                      </a:moveTo>
                      <a:lnTo>
                        <a:pt x="470" y="9593"/>
                      </a:lnTo>
                      <a:lnTo>
                        <a:pt x="1000" y="9634"/>
                      </a:lnTo>
                      <a:lnTo>
                        <a:pt x="1000" y="7785"/>
                      </a:lnTo>
                      <a:close/>
                      <a:moveTo>
                        <a:pt x="10829" y="2682"/>
                      </a:moveTo>
                      <a:lnTo>
                        <a:pt x="6767" y="7344"/>
                      </a:lnTo>
                      <a:lnTo>
                        <a:pt x="14948" y="7344"/>
                      </a:lnTo>
                      <a:close/>
                      <a:moveTo>
                        <a:pt x="12497" y="0"/>
                      </a:moveTo>
                      <a:lnTo>
                        <a:pt x="13745" y="0"/>
                      </a:lnTo>
                      <a:lnTo>
                        <a:pt x="13745" y="4383"/>
                      </a:lnTo>
                      <a:lnTo>
                        <a:pt x="14378" y="4913"/>
                      </a:lnTo>
                      <a:lnTo>
                        <a:pt x="14378" y="149"/>
                      </a:lnTo>
                      <a:lnTo>
                        <a:pt x="15160" y="149"/>
                      </a:lnTo>
                      <a:lnTo>
                        <a:pt x="15160" y="5794"/>
                      </a:lnTo>
                      <a:lnTo>
                        <a:pt x="16467" y="7446"/>
                      </a:lnTo>
                      <a:lnTo>
                        <a:pt x="21600" y="5104"/>
                      </a:lnTo>
                      <a:lnTo>
                        <a:pt x="21600" y="6225"/>
                      </a:lnTo>
                      <a:lnTo>
                        <a:pt x="16590" y="7917"/>
                      </a:lnTo>
                      <a:lnTo>
                        <a:pt x="16657" y="8455"/>
                      </a:lnTo>
                      <a:lnTo>
                        <a:pt x="21581" y="6976"/>
                      </a:lnTo>
                      <a:lnTo>
                        <a:pt x="21581" y="21498"/>
                      </a:lnTo>
                      <a:lnTo>
                        <a:pt x="20966" y="21498"/>
                      </a:lnTo>
                      <a:lnTo>
                        <a:pt x="20966" y="12850"/>
                      </a:lnTo>
                      <a:lnTo>
                        <a:pt x="19903" y="10930"/>
                      </a:lnTo>
                      <a:lnTo>
                        <a:pt x="15600" y="12141"/>
                      </a:lnTo>
                      <a:lnTo>
                        <a:pt x="15600" y="21537"/>
                      </a:lnTo>
                      <a:lnTo>
                        <a:pt x="14876" y="21537"/>
                      </a:lnTo>
                      <a:lnTo>
                        <a:pt x="14876" y="10669"/>
                      </a:lnTo>
                      <a:lnTo>
                        <a:pt x="13789" y="10669"/>
                      </a:lnTo>
                      <a:lnTo>
                        <a:pt x="13789" y="21459"/>
                      </a:lnTo>
                      <a:lnTo>
                        <a:pt x="12936" y="21459"/>
                      </a:lnTo>
                      <a:lnTo>
                        <a:pt x="12936" y="10708"/>
                      </a:lnTo>
                      <a:lnTo>
                        <a:pt x="8671" y="10708"/>
                      </a:lnTo>
                      <a:lnTo>
                        <a:pt x="8671" y="21459"/>
                      </a:lnTo>
                      <a:lnTo>
                        <a:pt x="7826" y="21459"/>
                      </a:lnTo>
                      <a:lnTo>
                        <a:pt x="7826" y="10708"/>
                      </a:lnTo>
                      <a:lnTo>
                        <a:pt x="6683" y="10708"/>
                      </a:lnTo>
                      <a:lnTo>
                        <a:pt x="6683" y="21479"/>
                      </a:lnTo>
                      <a:lnTo>
                        <a:pt x="5926" y="21479"/>
                      </a:lnTo>
                      <a:lnTo>
                        <a:pt x="5926" y="12119"/>
                      </a:lnTo>
                      <a:lnTo>
                        <a:pt x="1669" y="10949"/>
                      </a:lnTo>
                      <a:lnTo>
                        <a:pt x="589" y="12971"/>
                      </a:lnTo>
                      <a:lnTo>
                        <a:pt x="589" y="21600"/>
                      </a:lnTo>
                      <a:lnTo>
                        <a:pt x="35" y="21600"/>
                      </a:lnTo>
                      <a:lnTo>
                        <a:pt x="35" y="6954"/>
                      </a:lnTo>
                      <a:lnTo>
                        <a:pt x="4854" y="8567"/>
                      </a:lnTo>
                      <a:lnTo>
                        <a:pt x="4881" y="7817"/>
                      </a:lnTo>
                      <a:lnTo>
                        <a:pt x="0" y="6265"/>
                      </a:lnTo>
                      <a:lnTo>
                        <a:pt x="35" y="5182"/>
                      </a:lnTo>
                      <a:lnTo>
                        <a:pt x="5145" y="7344"/>
                      </a:lnTo>
                      <a:lnTo>
                        <a:pt x="6496" y="5715"/>
                      </a:lnTo>
                      <a:lnTo>
                        <a:pt x="6496" y="149"/>
                      </a:lnTo>
                      <a:lnTo>
                        <a:pt x="7247" y="149"/>
                      </a:lnTo>
                      <a:lnTo>
                        <a:pt x="7247" y="4853"/>
                      </a:lnTo>
                      <a:lnTo>
                        <a:pt x="7836" y="4302"/>
                      </a:lnTo>
                      <a:lnTo>
                        <a:pt x="7836" y="169"/>
                      </a:lnTo>
                      <a:lnTo>
                        <a:pt x="9125" y="169"/>
                      </a:lnTo>
                      <a:lnTo>
                        <a:pt x="9125" y="2872"/>
                      </a:lnTo>
                      <a:lnTo>
                        <a:pt x="9693" y="2162"/>
                      </a:lnTo>
                      <a:lnTo>
                        <a:pt x="9693" y="59"/>
                      </a:lnTo>
                      <a:lnTo>
                        <a:pt x="11856" y="59"/>
                      </a:lnTo>
                      <a:lnTo>
                        <a:pt x="11856" y="2302"/>
                      </a:lnTo>
                      <a:lnTo>
                        <a:pt x="12497" y="310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00" name="曲线"/>
                <p:cNvSpPr>
                  <a:spLocks/>
                </p:cNvSpPr>
                <p:nvPr/>
              </p:nvSpPr>
              <p:spPr>
                <a:xfrm rot="0">
                  <a:off x="11569118" y="751213"/>
                  <a:ext cx="7676" cy="55814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377" y="0"/>
                      </a:moveTo>
                      <a:lnTo>
                        <a:pt x="0" y="21600"/>
                      </a:lnTo>
                      <a:lnTo>
                        <a:pt x="21600" y="21055"/>
                      </a:lnTo>
                      <a:lnTo>
                        <a:pt x="21600" y="3691"/>
                      </a:lnTo>
                      <a:lnTo>
                        <a:pt x="37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01" name="曲线"/>
                <p:cNvSpPr>
                  <a:spLocks/>
                </p:cNvSpPr>
                <p:nvPr/>
              </p:nvSpPr>
              <p:spPr>
                <a:xfrm rot="0">
                  <a:off x="11482292" y="696578"/>
                  <a:ext cx="2953" cy="7676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8447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844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02" name="曲线"/>
                <p:cNvSpPr>
                  <a:spLocks/>
                </p:cNvSpPr>
                <p:nvPr/>
              </p:nvSpPr>
              <p:spPr>
                <a:xfrm rot="0">
                  <a:off x="11455713" y="706324"/>
                  <a:ext cx="56111" cy="20968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21600"/>
                      </a:moveTo>
                      <a:lnTo>
                        <a:pt x="21600" y="21600"/>
                      </a:lnTo>
                      <a:cubicBezTo>
                        <a:pt x="21600" y="21600"/>
                        <a:pt x="18981" y="0"/>
                        <a:pt x="11008" y="134"/>
                      </a:cubicBezTo>
                      <a:cubicBezTo>
                        <a:pt x="3051" y="280"/>
                        <a:pt x="642" y="16724"/>
                        <a:pt x="0" y="2160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03" name="矩形"/>
                <p:cNvSpPr>
                  <a:spLocks/>
                </p:cNvSpPr>
                <p:nvPr/>
              </p:nvSpPr>
              <p:spPr>
                <a:xfrm rot="0">
                  <a:off x="11449806" y="729655"/>
                  <a:ext cx="67332" cy="2361"/>
                </a:xfrm>
                <a:prstGeom prst="rect"/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04" name="曲线"/>
                <p:cNvSpPr>
                  <a:spLocks/>
                </p:cNvSpPr>
                <p:nvPr/>
              </p:nvSpPr>
              <p:spPr>
                <a:xfrm rot="0">
                  <a:off x="11525410" y="796103"/>
                  <a:ext cx="23626" cy="11813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7335" y="21101"/>
                      </a:moveTo>
                      <a:lnTo>
                        <a:pt x="17335" y="6242"/>
                      </a:lnTo>
                      <a:lnTo>
                        <a:pt x="13386" y="6242"/>
                      </a:lnTo>
                      <a:lnTo>
                        <a:pt x="13386" y="20973"/>
                      </a:lnTo>
                      <a:lnTo>
                        <a:pt x="8839" y="20973"/>
                      </a:lnTo>
                      <a:lnTo>
                        <a:pt x="8839" y="6117"/>
                      </a:lnTo>
                      <a:lnTo>
                        <a:pt x="4446" y="6117"/>
                      </a:lnTo>
                      <a:lnTo>
                        <a:pt x="4446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21225"/>
                      </a:lnTo>
                      <a:lnTo>
                        <a:pt x="17335" y="2110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05" name="曲线"/>
                <p:cNvSpPr>
                  <a:spLocks/>
                </p:cNvSpPr>
                <p:nvPr/>
              </p:nvSpPr>
              <p:spPr>
                <a:xfrm rot="0">
                  <a:off x="11525410" y="778974"/>
                  <a:ext cx="4725" cy="13878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586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06" name="曲线"/>
                <p:cNvSpPr>
                  <a:spLocks/>
                </p:cNvSpPr>
                <p:nvPr/>
              </p:nvSpPr>
              <p:spPr>
                <a:xfrm rot="0">
                  <a:off x="11535451" y="778088"/>
                  <a:ext cx="4133" cy="14766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297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07" name="曲线"/>
                <p:cNvSpPr>
                  <a:spLocks/>
                </p:cNvSpPr>
                <p:nvPr/>
              </p:nvSpPr>
              <p:spPr>
                <a:xfrm rot="0">
                  <a:off x="11544901" y="776907"/>
                  <a:ext cx="3543" cy="15652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718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08" name="曲线"/>
                <p:cNvSpPr>
                  <a:spLocks/>
                </p:cNvSpPr>
                <p:nvPr/>
              </p:nvSpPr>
              <p:spPr>
                <a:xfrm rot="0">
                  <a:off x="11553761" y="776316"/>
                  <a:ext cx="3543" cy="31304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6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09" name="曲线"/>
                <p:cNvSpPr>
                  <a:spLocks/>
                </p:cNvSpPr>
                <p:nvPr/>
              </p:nvSpPr>
              <p:spPr>
                <a:xfrm rot="0">
                  <a:off x="11475204" y="778383"/>
                  <a:ext cx="17128" cy="29237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21600" y="6363"/>
                      </a:lnTo>
                      <a:cubicBezTo>
                        <a:pt x="21600" y="2855"/>
                        <a:pt x="16753" y="0"/>
                        <a:pt x="10797" y="0"/>
                      </a:cubicBezTo>
                      <a:lnTo>
                        <a:pt x="10797" y="0"/>
                      </a:lnTo>
                      <a:cubicBezTo>
                        <a:pt x="4846" y="0"/>
                        <a:pt x="0" y="2855"/>
                        <a:pt x="0" y="6363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10" name="曲线"/>
                <p:cNvSpPr>
                  <a:spLocks/>
                </p:cNvSpPr>
                <p:nvPr/>
              </p:nvSpPr>
              <p:spPr>
                <a:xfrm rot="0">
                  <a:off x="11418501" y="796103"/>
                  <a:ext cx="23626" cy="11813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4263" y="21101"/>
                      </a:moveTo>
                      <a:lnTo>
                        <a:pt x="4263" y="6242"/>
                      </a:lnTo>
                      <a:lnTo>
                        <a:pt x="8209" y="6242"/>
                      </a:lnTo>
                      <a:lnTo>
                        <a:pt x="8209" y="20973"/>
                      </a:lnTo>
                      <a:lnTo>
                        <a:pt x="12727" y="20973"/>
                      </a:lnTo>
                      <a:lnTo>
                        <a:pt x="12727" y="6117"/>
                      </a:lnTo>
                      <a:lnTo>
                        <a:pt x="17112" y="6117"/>
                      </a:lnTo>
                      <a:lnTo>
                        <a:pt x="17112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lnTo>
                        <a:pt x="0" y="21225"/>
                      </a:lnTo>
                      <a:lnTo>
                        <a:pt x="4263" y="2110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11" name="曲线"/>
                <p:cNvSpPr>
                  <a:spLocks/>
                </p:cNvSpPr>
                <p:nvPr/>
              </p:nvSpPr>
              <p:spPr>
                <a:xfrm rot="0">
                  <a:off x="11437402" y="778974"/>
                  <a:ext cx="4725" cy="13878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5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12" name="曲线"/>
                <p:cNvSpPr>
                  <a:spLocks/>
                </p:cNvSpPr>
                <p:nvPr/>
              </p:nvSpPr>
              <p:spPr>
                <a:xfrm rot="0">
                  <a:off x="11427952" y="778088"/>
                  <a:ext cx="4133" cy="14766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13" name="曲线"/>
                <p:cNvSpPr>
                  <a:spLocks/>
                </p:cNvSpPr>
                <p:nvPr/>
              </p:nvSpPr>
              <p:spPr>
                <a:xfrm rot="0">
                  <a:off x="11419093" y="776907"/>
                  <a:ext cx="3543" cy="15652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7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14" name="曲线"/>
                <p:cNvSpPr>
                  <a:spLocks/>
                </p:cNvSpPr>
                <p:nvPr/>
              </p:nvSpPr>
              <p:spPr>
                <a:xfrm rot="0">
                  <a:off x="11410232" y="776316"/>
                  <a:ext cx="3543" cy="31304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2637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15" name="曲线"/>
                <p:cNvSpPr>
                  <a:spLocks/>
                </p:cNvSpPr>
                <p:nvPr/>
              </p:nvSpPr>
              <p:spPr>
                <a:xfrm rot="0">
                  <a:off x="11390741" y="751509"/>
                  <a:ext cx="7676" cy="56112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222" y="0"/>
                      </a:moveTo>
                      <a:lnTo>
                        <a:pt x="21600" y="21600"/>
                      </a:lnTo>
                      <a:lnTo>
                        <a:pt x="0" y="21057"/>
                      </a:lnTo>
                      <a:lnTo>
                        <a:pt x="0" y="3690"/>
                      </a:lnTo>
                      <a:lnTo>
                        <a:pt x="2122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</p:grpSp>
          <p:sp>
            <p:nvSpPr>
              <p:cNvPr id="417" name="椭圆"/>
              <p:cNvSpPr>
                <a:spLocks/>
              </p:cNvSpPr>
              <p:nvPr/>
            </p:nvSpPr>
            <p:spPr>
              <a:xfrm rot="0">
                <a:off x="11372430" y="640761"/>
                <a:ext cx="222676" cy="222970"/>
              </a:xfrm>
              <a:prstGeom prst="ellipse"/>
              <a:noFill/>
              <a:ln w="6350" cmpd="sng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</p:grpSp>
      </p:grpSp>
      <p:sp>
        <p:nvSpPr>
          <p:cNvPr id="420" name="矩形"/>
          <p:cNvSpPr>
            <a:spLocks/>
          </p:cNvSpPr>
          <p:nvPr/>
        </p:nvSpPr>
        <p:spPr>
          <a:xfrm rot="0">
            <a:off x="275162" y="1493550"/>
            <a:ext cx="10763085" cy="353472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游离资本量 = (流通期间 - 劳动期间</a:t>
            </a:r>
            <a:r>
              <a:rPr lang="en-US" altLang="zh-CN" sz="28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宋体" pitchFamily="0" charset="0"/>
                <a:cs typeface="微软雅黑" pitchFamily="0" charset="0"/>
              </a:rPr>
              <a:t>×</a:t>
            </a:r>
            <a:r>
              <a:rPr lang="en-US" altLang="zh-CN" sz="28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(n - 1))</a:t>
            </a:r>
            <a:r>
              <a:rPr lang="en-US" altLang="zh-CN" sz="28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宋体" pitchFamily="0" charset="0"/>
                <a:cs typeface="微软雅黑" pitchFamily="0" charset="0"/>
              </a:rPr>
              <a:t>×</a:t>
            </a:r>
            <a:r>
              <a:rPr lang="zh-CN" altLang="en-US" sz="28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每周预付资本量</a:t>
            </a:r>
            <a:endParaRPr lang="en-US" altLang="zh-CN" sz="28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对于这个统一公式，</a:t>
            </a:r>
            <a:endParaRPr lang="en-US" altLang="zh-CN" sz="18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n（</a:t>
            </a:r>
            <a:r>
              <a:rPr lang="zh-CN" altLang="en-US" sz="18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定义域为正整数</a:t>
            </a:r>
            <a:r>
              <a:rPr lang="zh-CN" altLang="en-US" sz="18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）的值，</a:t>
            </a:r>
            <a:endParaRPr lang="en-US" altLang="zh-CN" sz="18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在保证$$流通期间 - 劳动期间</a:t>
            </a:r>
            <a:r>
              <a:rPr lang="en-US" altLang="zh-CN" sz="18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宋体" pitchFamily="0" charset="0"/>
                <a:cs typeface="微软雅黑" pitchFamily="0" charset="0"/>
              </a:rPr>
              <a:t>×</a:t>
            </a:r>
            <a:r>
              <a:rPr lang="en-US" altLang="zh-CN" sz="18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(n - 1)$$相应的差</a:t>
            </a:r>
            <a:endParaRPr lang="en-US" altLang="zh-CN" sz="18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是</a:t>
            </a:r>
            <a:r>
              <a:rPr lang="zh-CN" altLang="en-US" sz="1800" b="1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非负数</a:t>
            </a:r>
            <a:r>
              <a:rPr lang="zh-CN" altLang="en-US" sz="18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的情况下，</a:t>
            </a:r>
            <a:endParaRPr lang="en-US" altLang="zh-CN" sz="18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尽可能取最大值。</a:t>
            </a:r>
            <a:endParaRPr lang="en-US" altLang="zh-CN" sz="18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3D636B"/>
                </a:solidFill>
                <a:latin typeface="永中宋体" pitchFamily="0" charset="0"/>
                <a:ea typeface="宋体" pitchFamily="0" charset="0"/>
                <a:cs typeface="永中宋体" pitchFamily="0" charset="0"/>
              </a:rPr>
              <a:t>（《</a:t>
            </a:r>
            <a:r>
              <a:rPr lang="en-US" altLang="zh-CN" sz="1800" b="0" i="0" u="none" strike="noStrike" kern="1200" cap="none" spc="0" baseline="0">
                <a:solidFill>
                  <a:srgbClr val="3D636B"/>
                </a:solidFill>
                <a:latin typeface="永中宋体" pitchFamily="0" charset="0"/>
                <a:ea typeface="宋体" pitchFamily="0" charset="0"/>
                <a:cs typeface="永中宋体" pitchFamily="0" charset="0"/>
              </a:rPr>
              <a:t>freigesetzte_Kapital_计算游离资本.md</a:t>
            </a:r>
            <a:r>
              <a:rPr lang="zh-CN" altLang="en-US" sz="1800" b="0" i="0" u="none" strike="noStrike" kern="1200" cap="none" spc="0" baseline="0">
                <a:solidFill>
                  <a:srgbClr val="3D636B"/>
                </a:solidFill>
                <a:latin typeface="永中宋体" pitchFamily="0" charset="0"/>
                <a:ea typeface="宋体" pitchFamily="0" charset="0"/>
                <a:cs typeface="永中宋体" pitchFamily="0" charset="0"/>
              </a:rPr>
              <a:t>》）</a:t>
            </a:r>
            <a:endParaRPr lang="zh-CN" altLang="en-US" sz="28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</p:txBody>
      </p:sp>
      <p:sp>
        <p:nvSpPr>
          <p:cNvPr id="421" name="椭圆"/>
          <p:cNvSpPr>
            <a:spLocks/>
          </p:cNvSpPr>
          <p:nvPr/>
        </p:nvSpPr>
        <p:spPr>
          <a:xfrm rot="0">
            <a:off x="9575165" y="5507990"/>
            <a:ext cx="1904998" cy="1904998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22" name="椭圆"/>
          <p:cNvSpPr>
            <a:spLocks/>
          </p:cNvSpPr>
          <p:nvPr/>
        </p:nvSpPr>
        <p:spPr>
          <a:xfrm rot="0">
            <a:off x="11151870" y="3074035"/>
            <a:ext cx="1487170" cy="148717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23" name="矩形"/>
          <p:cNvSpPr>
            <a:spLocks/>
          </p:cNvSpPr>
          <p:nvPr/>
        </p:nvSpPr>
        <p:spPr>
          <a:xfrm rot="0">
            <a:off x="4474346" y="266330"/>
            <a:ext cx="1988597" cy="4533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微软雅黑" pitchFamily="0" charset="0"/>
                <a:cs typeface="Calibri" pitchFamily="0" charset="0"/>
              </a:rPr>
              <a:t>https://www.ypppt.com/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微软雅黑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20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矩形"/>
          <p:cNvSpPr>
            <a:spLocks/>
          </p:cNvSpPr>
          <p:nvPr/>
        </p:nvSpPr>
        <p:spPr>
          <a:xfrm flipH="1" rot="0">
            <a:off x="-19050" y="0"/>
            <a:ext cx="12208510" cy="6856095"/>
          </a:xfrm>
          <a:prstGeom prst="rect"/>
          <a:solidFill>
            <a:schemeClr val="accent2"/>
          </a:solidFill>
          <a:ln w="12700" cmpd="sng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28" name="椭圆"/>
          <p:cNvSpPr>
            <a:spLocks/>
          </p:cNvSpPr>
          <p:nvPr/>
        </p:nvSpPr>
        <p:spPr>
          <a:xfrm rot="0">
            <a:off x="9304020" y="-419734"/>
            <a:ext cx="7277736" cy="7277734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29" name="椭圆"/>
          <p:cNvSpPr>
            <a:spLocks/>
          </p:cNvSpPr>
          <p:nvPr/>
        </p:nvSpPr>
        <p:spPr>
          <a:xfrm rot="0">
            <a:off x="3498850" y="-952500"/>
            <a:ext cx="1904998" cy="190500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30" name="椭圆"/>
          <p:cNvSpPr>
            <a:spLocks/>
          </p:cNvSpPr>
          <p:nvPr/>
        </p:nvSpPr>
        <p:spPr>
          <a:xfrm rot="0">
            <a:off x="-1410335" y="1685290"/>
            <a:ext cx="1905000" cy="190500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433" name="组合"/>
          <p:cNvGrpSpPr>
            <a:grpSpLocks/>
          </p:cNvGrpSpPr>
          <p:nvPr/>
        </p:nvGrpSpPr>
        <p:grpSpPr>
          <a:xfrm>
            <a:off x="1739265" y="2790825"/>
            <a:ext cx="7923171" cy="1447798"/>
            <a:chOff x="1739265" y="2790825"/>
            <a:chExt cx="7923171" cy="1447798"/>
          </a:xfrm>
        </p:grpSpPr>
        <p:sp>
          <p:nvSpPr>
            <p:cNvPr id="431" name="矩形"/>
            <p:cNvSpPr>
              <a:spLocks/>
            </p:cNvSpPr>
            <p:nvPr/>
          </p:nvSpPr>
          <p:spPr>
            <a:xfrm rot="0">
              <a:off x="1739265" y="2790825"/>
              <a:ext cx="7923171" cy="1091565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6600" b="0" i="0" u="none" strike="noStrike" kern="1200" cap="none" spc="0" baseline="0">
                  <a:solidFill>
                    <a:schemeClr val="bg1"/>
                  </a:solidFill>
                  <a:latin typeface="方正小标宋简体" pitchFamily="65" charset="-122"/>
                  <a:ea typeface="方正小标宋简体" pitchFamily="65" charset="-122"/>
                  <a:cs typeface="Calibri" pitchFamily="0" charset="0"/>
                </a:rPr>
                <a:t>特殊运动方式和影响</a:t>
              </a:r>
              <a:endParaRPr lang="zh-CN" altLang="en-US" sz="6600" b="0" i="0" u="none" strike="noStrike" kern="1200" cap="none" spc="0" baseline="0">
                <a:solidFill>
                  <a:schemeClr val="bg1"/>
                </a:solidFill>
                <a:latin typeface="方正小标宋简体" pitchFamily="65" charset="-122"/>
                <a:ea typeface="方正小标宋简体" pitchFamily="65" charset="-122"/>
                <a:cs typeface="Calibri" pitchFamily="0" charset="0"/>
              </a:endParaRPr>
            </a:p>
          </p:txBody>
        </p:sp>
        <p:sp>
          <p:nvSpPr>
            <p:cNvPr id="432" name="矩形"/>
            <p:cNvSpPr>
              <a:spLocks/>
            </p:cNvSpPr>
            <p:nvPr/>
          </p:nvSpPr>
          <p:spPr>
            <a:xfrm rot="0">
              <a:off x="1822687" y="3718559"/>
              <a:ext cx="310753" cy="52006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434" name="矩形"/>
          <p:cNvSpPr>
            <a:spLocks/>
          </p:cNvSpPr>
          <p:nvPr/>
        </p:nvSpPr>
        <p:spPr>
          <a:xfrm rot="0">
            <a:off x="1739265" y="1574165"/>
            <a:ext cx="7867651" cy="1660207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500" b="0" i="0" u="none" strike="noStrike" kern="1200" cap="none" spc="0" baseline="0">
                <a:noFill/>
                <a:latin typeface="方正小标宋简体" pitchFamily="65" charset="-122"/>
                <a:ea typeface="方正小标宋简体" pitchFamily="65" charset="-122"/>
                <a:cs typeface="Calibri" pitchFamily="0" charset="0"/>
                <a:sym typeface="Calibri" pitchFamily="0" charset="0"/>
              </a:rPr>
              <a:t>PART 03</a:t>
            </a:r>
            <a:endParaRPr lang="zh-CN" altLang="en-US" sz="11500" b="0" i="0" u="none" strike="noStrike" kern="1200" cap="none" spc="0" baseline="0">
              <a:noFill/>
              <a:latin typeface="方正小标宋简体" pitchFamily="65" charset="-122"/>
              <a:ea typeface="方正小标宋简体" pitchFamily="65" charset="-122"/>
              <a:cs typeface="Calibri" pitchFamily="0" charset="0"/>
              <a:sym typeface="Calibri" pitchFamily="0" charset="0"/>
            </a:endParaRPr>
          </a:p>
        </p:txBody>
      </p:sp>
      <p:sp>
        <p:nvSpPr>
          <p:cNvPr id="435" name="椭圆"/>
          <p:cNvSpPr>
            <a:spLocks/>
          </p:cNvSpPr>
          <p:nvPr/>
        </p:nvSpPr>
        <p:spPr>
          <a:xfrm rot="0">
            <a:off x="8688070" y="6400165"/>
            <a:ext cx="915668" cy="91567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101543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组合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/>
          </p:cNvGrpSpPr>
          <p:nvPr/>
        </p:nvGrpSpPr>
        <p:grpSpPr>
          <a:xfrm>
            <a:off x="1" y="1481644"/>
            <a:ext cx="7123175" cy="4603680"/>
            <a:chOff x="1" y="1481644"/>
            <a:chExt cx="7123175" cy="4603680"/>
          </a:xfrm>
        </p:grpSpPr>
        <p:sp>
          <p:nvSpPr>
            <p:cNvPr id="439" name="矩形"/>
            <p:cNvSpPr>
              <a:spLocks/>
            </p:cNvSpPr>
            <p:nvPr/>
          </p:nvSpPr>
          <p:spPr>
            <a:xfrm rot="0">
              <a:off x="1" y="1481644"/>
              <a:ext cx="7123175" cy="4603680"/>
            </a:xfrm>
            <a:prstGeom prst="rect"/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2F2F2">
                    <a:alpha val="80000"/>
                  </a:srgbClr>
                </a:gs>
              </a:gsLst>
              <a:lin ang="0" scaled="1"/>
            </a:gradFill>
            <a:ln w="12700" cmpd="sng" cap="rnd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40" name="矩形"/>
            <p:cNvSpPr>
              <a:spLocks/>
            </p:cNvSpPr>
            <p:nvPr/>
          </p:nvSpPr>
          <p:spPr>
            <a:xfrm rot="0">
              <a:off x="6967727" y="1481644"/>
              <a:ext cx="155447" cy="4603680"/>
            </a:xfrm>
            <a:prstGeom prst="rect"/>
            <a:solidFill>
              <a:schemeClr val="accent2"/>
            </a:solidFill>
            <a:ln w="12700" cmpd="sng" cap="rnd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442" name="椭圆"/>
          <p:cNvSpPr>
            <a:spLocks/>
          </p:cNvSpPr>
          <p:nvPr/>
        </p:nvSpPr>
        <p:spPr>
          <a:xfrm rot="0">
            <a:off x="-952500" y="-952500"/>
            <a:ext cx="1905000" cy="190500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43" name="椭圆"/>
          <p:cNvSpPr>
            <a:spLocks/>
          </p:cNvSpPr>
          <p:nvPr/>
        </p:nvSpPr>
        <p:spPr>
          <a:xfrm rot="0">
            <a:off x="340360" y="427990"/>
            <a:ext cx="548640" cy="54864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446" name="组合"/>
          <p:cNvGrpSpPr>
            <a:grpSpLocks/>
          </p:cNvGrpSpPr>
          <p:nvPr/>
        </p:nvGrpSpPr>
        <p:grpSpPr>
          <a:xfrm>
            <a:off x="910590" y="541019"/>
            <a:ext cx="3830669" cy="704849"/>
            <a:chOff x="910590" y="541019"/>
            <a:chExt cx="3830669" cy="704849"/>
          </a:xfrm>
        </p:grpSpPr>
        <p:sp>
          <p:nvSpPr>
            <p:cNvPr id="444" name="矩形"/>
            <p:cNvSpPr>
              <a:spLocks/>
            </p:cNvSpPr>
            <p:nvPr/>
          </p:nvSpPr>
          <p:spPr>
            <a:xfrm rot="0">
              <a:off x="910590" y="541019"/>
              <a:ext cx="3830669" cy="52006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3D636B"/>
                  </a:solidFill>
                  <a:latin typeface="方正小标宋简体" pitchFamily="65" charset="-122"/>
                  <a:ea typeface="方正小标宋简体" pitchFamily="65" charset="-122"/>
                  <a:cs typeface="Calibri" pitchFamily="0" charset="0"/>
                </a:rPr>
                <a:t>特</a:t>
              </a:r>
              <a:r>
                <a:rPr lang="zh-CN" altLang="en-US" sz="2800" b="1" i="0" u="none" strike="noStrike" kern="1200" cap="none" spc="0" baseline="0">
                  <a:solidFill>
                    <a:srgbClr val="3D636B"/>
                  </a:solidFill>
                  <a:latin typeface="方正小标宋简体" pitchFamily="65" charset="-122"/>
                  <a:ea typeface="方正小标宋简体" pitchFamily="65" charset="-122"/>
                  <a:cs typeface="Calibri" pitchFamily="0" charset="0"/>
                </a:rPr>
                <a:t>殊运动方式和影响</a:t>
              </a:r>
              <a:endParaRPr lang="zh-CN" altLang="en-US" sz="2800" b="1" i="0" u="none" strike="noStrike" kern="1200" cap="none" spc="0" baseline="0">
                <a:solidFill>
                  <a:srgbClr val="3D636B"/>
                </a:solidFill>
                <a:latin typeface="方正小标宋简体" pitchFamily="65" charset="-122"/>
                <a:ea typeface="方正小标宋简体" pitchFamily="65" charset="-122"/>
                <a:cs typeface="Calibri" pitchFamily="0" charset="0"/>
              </a:endParaRPr>
            </a:p>
          </p:txBody>
        </p:sp>
        <p:sp>
          <p:nvSpPr>
            <p:cNvPr id="445" name="矩形"/>
            <p:cNvSpPr>
              <a:spLocks/>
            </p:cNvSpPr>
            <p:nvPr/>
          </p:nvSpPr>
          <p:spPr>
            <a:xfrm rot="0">
              <a:off x="910590" y="973454"/>
              <a:ext cx="248267" cy="27241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486" name="组合"/>
          <p:cNvGrpSpPr>
            <a:grpSpLocks/>
          </p:cNvGrpSpPr>
          <p:nvPr/>
        </p:nvGrpSpPr>
        <p:grpSpPr>
          <a:xfrm>
            <a:off x="10638250" y="640761"/>
            <a:ext cx="956857" cy="222970"/>
            <a:chOff x="10638250" y="640761"/>
            <a:chExt cx="956857" cy="222970"/>
          </a:xfrm>
        </p:grpSpPr>
        <p:grpSp>
          <p:nvGrpSpPr>
            <p:cNvPr id="449" name="组合"/>
            <p:cNvGrpSpPr>
              <a:grpSpLocks/>
            </p:cNvGrpSpPr>
            <p:nvPr/>
          </p:nvGrpSpPr>
          <p:grpSpPr>
            <a:xfrm>
              <a:off x="10638250" y="640761"/>
              <a:ext cx="222676" cy="222970"/>
              <a:chOff x="10638250" y="640761"/>
              <a:chExt cx="222676" cy="222970"/>
            </a:xfrm>
          </p:grpSpPr>
          <p:sp>
            <p:nvSpPr>
              <p:cNvPr id="447" name="曲线"/>
              <p:cNvSpPr>
                <a:spLocks noChangeAspect="1"/>
              </p:cNvSpPr>
              <p:nvPr/>
            </p:nvSpPr>
            <p:spPr>
              <a:xfrm rot="0">
                <a:off x="10712081" y="675019"/>
                <a:ext cx="75012" cy="154455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161" y="17021"/>
                    </a:moveTo>
                    <a:cubicBezTo>
                      <a:pt x="9439" y="17015"/>
                      <a:pt x="7997" y="17068"/>
                      <a:pt x="7923" y="17584"/>
                    </a:cubicBezTo>
                    <a:cubicBezTo>
                      <a:pt x="7823" y="18274"/>
                      <a:pt x="10559" y="18048"/>
                      <a:pt x="10559" y="18048"/>
                    </a:cubicBezTo>
                    <a:lnTo>
                      <a:pt x="10559" y="17032"/>
                    </a:lnTo>
                    <a:cubicBezTo>
                      <a:pt x="10559" y="17032"/>
                      <a:pt x="10400" y="17022"/>
                      <a:pt x="10161" y="17021"/>
                    </a:cubicBezTo>
                    <a:close/>
                    <a:moveTo>
                      <a:pt x="15009" y="13575"/>
                    </a:moveTo>
                    <a:cubicBezTo>
                      <a:pt x="14195" y="13553"/>
                      <a:pt x="13397" y="13646"/>
                      <a:pt x="13397" y="13646"/>
                    </a:cubicBezTo>
                    <a:lnTo>
                      <a:pt x="13397" y="15263"/>
                    </a:lnTo>
                    <a:cubicBezTo>
                      <a:pt x="13397" y="15263"/>
                      <a:pt x="16868" y="15126"/>
                      <a:pt x="16727" y="14205"/>
                    </a:cubicBezTo>
                    <a:cubicBezTo>
                      <a:pt x="16656" y="13736"/>
                      <a:pt x="15823" y="13599"/>
                      <a:pt x="15009" y="13575"/>
                    </a:cubicBezTo>
                    <a:close/>
                    <a:moveTo>
                      <a:pt x="9928" y="9595"/>
                    </a:moveTo>
                    <a:cubicBezTo>
                      <a:pt x="9928" y="9595"/>
                      <a:pt x="6113" y="9841"/>
                      <a:pt x="5854" y="11052"/>
                    </a:cubicBezTo>
                    <a:cubicBezTo>
                      <a:pt x="5618" y="12251"/>
                      <a:pt x="9928" y="12203"/>
                      <a:pt x="9928" y="12203"/>
                    </a:cubicBezTo>
                    <a:close/>
                    <a:moveTo>
                      <a:pt x="14418" y="4577"/>
                    </a:moveTo>
                    <a:cubicBezTo>
                      <a:pt x="14057" y="4592"/>
                      <a:pt x="13818" y="4612"/>
                      <a:pt x="13818" y="4612"/>
                    </a:cubicBezTo>
                    <a:lnTo>
                      <a:pt x="13818" y="7144"/>
                    </a:lnTo>
                    <a:cubicBezTo>
                      <a:pt x="13818" y="7144"/>
                      <a:pt x="18234" y="6414"/>
                      <a:pt x="17945" y="5353"/>
                    </a:cubicBezTo>
                    <a:cubicBezTo>
                      <a:pt x="17710" y="4555"/>
                      <a:pt x="15506" y="4536"/>
                      <a:pt x="14418" y="4577"/>
                    </a:cubicBezTo>
                    <a:close/>
                    <a:moveTo>
                      <a:pt x="11717" y="0"/>
                    </a:moveTo>
                    <a:cubicBezTo>
                      <a:pt x="13058" y="-21"/>
                      <a:pt x="14444" y="206"/>
                      <a:pt x="14730" y="561"/>
                    </a:cubicBezTo>
                    <a:cubicBezTo>
                      <a:pt x="15330" y="1269"/>
                      <a:pt x="13866" y="2199"/>
                      <a:pt x="13866" y="2199"/>
                    </a:cubicBezTo>
                    <a:lnTo>
                      <a:pt x="13866" y="2955"/>
                    </a:lnTo>
                    <a:cubicBezTo>
                      <a:pt x="21504" y="2361"/>
                      <a:pt x="21552" y="4875"/>
                      <a:pt x="21552" y="4875"/>
                    </a:cubicBezTo>
                    <a:cubicBezTo>
                      <a:pt x="21456" y="8003"/>
                      <a:pt x="13576" y="8944"/>
                      <a:pt x="13576" y="8944"/>
                    </a:cubicBezTo>
                    <a:lnTo>
                      <a:pt x="13576" y="12097"/>
                    </a:lnTo>
                    <a:cubicBezTo>
                      <a:pt x="13576" y="12097"/>
                      <a:pt x="19996" y="11887"/>
                      <a:pt x="20140" y="13920"/>
                    </a:cubicBezTo>
                    <a:cubicBezTo>
                      <a:pt x="20277" y="15957"/>
                      <a:pt x="12841" y="16701"/>
                      <a:pt x="12841" y="16701"/>
                    </a:cubicBezTo>
                    <a:lnTo>
                      <a:pt x="12841" y="18492"/>
                    </a:lnTo>
                    <a:cubicBezTo>
                      <a:pt x="14586" y="18943"/>
                      <a:pt x="21600" y="19899"/>
                      <a:pt x="21600" y="19899"/>
                    </a:cubicBezTo>
                    <a:cubicBezTo>
                      <a:pt x="19421" y="19899"/>
                      <a:pt x="12887" y="19282"/>
                      <a:pt x="12887" y="19282"/>
                    </a:cubicBezTo>
                    <a:cubicBezTo>
                      <a:pt x="12930" y="21050"/>
                      <a:pt x="11975" y="21643"/>
                      <a:pt x="11284" y="21597"/>
                    </a:cubicBezTo>
                    <a:cubicBezTo>
                      <a:pt x="10615" y="21550"/>
                      <a:pt x="10567" y="19236"/>
                      <a:pt x="10567" y="19236"/>
                    </a:cubicBezTo>
                    <a:cubicBezTo>
                      <a:pt x="10567" y="19236"/>
                      <a:pt x="4416" y="18806"/>
                      <a:pt x="4177" y="17433"/>
                    </a:cubicBezTo>
                    <a:cubicBezTo>
                      <a:pt x="3932" y="16061"/>
                      <a:pt x="10159" y="15421"/>
                      <a:pt x="10159" y="15421"/>
                    </a:cubicBezTo>
                    <a:lnTo>
                      <a:pt x="10159" y="13212"/>
                    </a:lnTo>
                    <a:cubicBezTo>
                      <a:pt x="10159" y="13212"/>
                      <a:pt x="3172" y="13443"/>
                      <a:pt x="2571" y="11457"/>
                    </a:cubicBezTo>
                    <a:cubicBezTo>
                      <a:pt x="1999" y="9467"/>
                      <a:pt x="9920" y="7689"/>
                      <a:pt x="9920" y="7689"/>
                    </a:cubicBezTo>
                    <a:lnTo>
                      <a:pt x="9920" y="5375"/>
                    </a:lnTo>
                    <a:cubicBezTo>
                      <a:pt x="5971" y="5375"/>
                      <a:pt x="2142" y="6886"/>
                      <a:pt x="778" y="6630"/>
                    </a:cubicBezTo>
                    <a:cubicBezTo>
                      <a:pt x="-583" y="6361"/>
                      <a:pt x="-106" y="5270"/>
                      <a:pt x="1808" y="4654"/>
                    </a:cubicBezTo>
                    <a:cubicBezTo>
                      <a:pt x="3699" y="4049"/>
                      <a:pt x="9824" y="3143"/>
                      <a:pt x="9824" y="3143"/>
                    </a:cubicBezTo>
                    <a:lnTo>
                      <a:pt x="9824" y="2047"/>
                    </a:lnTo>
                    <a:cubicBezTo>
                      <a:pt x="8460" y="1794"/>
                      <a:pt x="8939" y="967"/>
                      <a:pt x="8939" y="967"/>
                    </a:cubicBezTo>
                    <a:cubicBezTo>
                      <a:pt x="9071" y="304"/>
                      <a:pt x="10374" y="26"/>
                      <a:pt x="117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mpd="sng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448" name="椭圆"/>
              <p:cNvSpPr>
                <a:spLocks/>
              </p:cNvSpPr>
              <p:nvPr/>
            </p:nvSpPr>
            <p:spPr>
              <a:xfrm rot="0">
                <a:off x="10638250" y="640761"/>
                <a:ext cx="222676" cy="222970"/>
              </a:xfrm>
              <a:prstGeom prst="ellipse"/>
              <a:noFill/>
              <a:ln w="6350" cmpd="sng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</p:grpSp>
        <p:grpSp>
          <p:nvGrpSpPr>
            <p:cNvPr id="465" name="组合"/>
            <p:cNvGrpSpPr>
              <a:grpSpLocks/>
            </p:cNvGrpSpPr>
            <p:nvPr/>
          </p:nvGrpSpPr>
          <p:grpSpPr>
            <a:xfrm>
              <a:off x="11005046" y="640761"/>
              <a:ext cx="223265" cy="222970"/>
              <a:chOff x="11005046" y="640761"/>
              <a:chExt cx="223265" cy="222970"/>
            </a:xfrm>
          </p:grpSpPr>
          <p:grpSp>
            <p:nvGrpSpPr>
              <p:cNvPr id="463" name="组合"/>
              <p:cNvGrpSpPr>
                <a:grpSpLocks/>
              </p:cNvGrpSpPr>
              <p:nvPr/>
            </p:nvGrpSpPr>
            <p:grpSpPr>
              <a:xfrm>
                <a:off x="11046982" y="681221"/>
                <a:ext cx="157112" cy="154454"/>
                <a:chOff x="11046982" y="681221"/>
                <a:chExt cx="157112" cy="154454"/>
              </a:xfrm>
            </p:grpSpPr>
            <p:sp>
              <p:nvSpPr>
                <p:cNvPr id="450" name="曲线"/>
                <p:cNvSpPr>
                  <a:spLocks/>
                </p:cNvSpPr>
                <p:nvPr/>
              </p:nvSpPr>
              <p:spPr>
                <a:xfrm rot="0">
                  <a:off x="11046982" y="694215"/>
                  <a:ext cx="24215" cy="28646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8782" y="0"/>
                      </a:moveTo>
                      <a:cubicBezTo>
                        <a:pt x="18782" y="0"/>
                        <a:pt x="21599" y="6643"/>
                        <a:pt x="17593" y="13617"/>
                      </a:cubicBezTo>
                      <a:cubicBezTo>
                        <a:pt x="13592" y="20597"/>
                        <a:pt x="5435" y="21600"/>
                        <a:pt x="5435" y="21600"/>
                      </a:cubicBezTo>
                      <a:cubicBezTo>
                        <a:pt x="5435" y="21600"/>
                        <a:pt x="0" y="4094"/>
                        <a:pt x="187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51" name="曲线"/>
                <p:cNvSpPr>
                  <a:spLocks/>
                </p:cNvSpPr>
                <p:nvPr/>
              </p:nvSpPr>
              <p:spPr>
                <a:xfrm rot="0">
                  <a:off x="11067655" y="699531"/>
                  <a:ext cx="30713" cy="32189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4531" y="0"/>
                      </a:moveTo>
                      <a:cubicBezTo>
                        <a:pt x="14531" y="0"/>
                        <a:pt x="19822" y="2898"/>
                        <a:pt x="20729" y="9552"/>
                      </a:cubicBezTo>
                      <a:cubicBezTo>
                        <a:pt x="21600" y="16209"/>
                        <a:pt x="14610" y="21600"/>
                        <a:pt x="14610" y="21600"/>
                      </a:cubicBezTo>
                      <a:cubicBezTo>
                        <a:pt x="14610" y="21600"/>
                        <a:pt x="0" y="10259"/>
                        <a:pt x="1453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52" name="曲线"/>
                <p:cNvSpPr>
                  <a:spLocks/>
                </p:cNvSpPr>
                <p:nvPr/>
              </p:nvSpPr>
              <p:spPr>
                <a:xfrm rot="0">
                  <a:off x="11096006" y="681221"/>
                  <a:ext cx="27759" cy="37800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2871" y="0"/>
                      </a:moveTo>
                      <a:cubicBezTo>
                        <a:pt x="12871" y="0"/>
                        <a:pt x="20864" y="4584"/>
                        <a:pt x="21210" y="10246"/>
                      </a:cubicBezTo>
                      <a:cubicBezTo>
                        <a:pt x="21600" y="15938"/>
                        <a:pt x="15333" y="21600"/>
                        <a:pt x="15333" y="21600"/>
                      </a:cubicBezTo>
                      <a:cubicBezTo>
                        <a:pt x="15333" y="21600"/>
                        <a:pt x="0" y="9992"/>
                        <a:pt x="1287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53" name="曲线"/>
                <p:cNvSpPr>
                  <a:spLocks/>
                </p:cNvSpPr>
                <p:nvPr/>
              </p:nvSpPr>
              <p:spPr>
                <a:xfrm rot="0">
                  <a:off x="11132627" y="689195"/>
                  <a:ext cx="26579" cy="26874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9955" y="0"/>
                      </a:moveTo>
                      <a:cubicBezTo>
                        <a:pt x="19955" y="0"/>
                        <a:pt x="21599" y="10556"/>
                        <a:pt x="15288" y="16098"/>
                      </a:cubicBezTo>
                      <a:cubicBezTo>
                        <a:pt x="8932" y="21600"/>
                        <a:pt x="1731" y="20801"/>
                        <a:pt x="1731" y="20801"/>
                      </a:cubicBezTo>
                      <a:cubicBezTo>
                        <a:pt x="1731" y="20801"/>
                        <a:pt x="0" y="4435"/>
                        <a:pt x="199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54" name="曲线"/>
                <p:cNvSpPr>
                  <a:spLocks/>
                </p:cNvSpPr>
                <p:nvPr/>
              </p:nvSpPr>
              <p:spPr>
                <a:xfrm rot="0">
                  <a:off x="11166884" y="701599"/>
                  <a:ext cx="36618" cy="28350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7547"/>
                      </a:moveTo>
                      <a:cubicBezTo>
                        <a:pt x="21600" y="7547"/>
                        <a:pt x="17981" y="0"/>
                        <a:pt x="11556" y="0"/>
                      </a:cubicBezTo>
                      <a:cubicBezTo>
                        <a:pt x="5130" y="0"/>
                        <a:pt x="0" y="5947"/>
                        <a:pt x="0" y="5947"/>
                      </a:cubicBezTo>
                      <a:cubicBezTo>
                        <a:pt x="0" y="5947"/>
                        <a:pt x="8619" y="21600"/>
                        <a:pt x="21600" y="754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55" name="曲线"/>
                <p:cNvSpPr>
                  <a:spLocks/>
                </p:cNvSpPr>
                <p:nvPr/>
              </p:nvSpPr>
              <p:spPr>
                <a:xfrm rot="0">
                  <a:off x="11139124" y="719318"/>
                  <a:ext cx="41344" cy="27170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7551"/>
                      </a:moveTo>
                      <a:cubicBezTo>
                        <a:pt x="21600" y="7551"/>
                        <a:pt x="16567" y="0"/>
                        <a:pt x="10915" y="441"/>
                      </a:cubicBezTo>
                      <a:cubicBezTo>
                        <a:pt x="5254" y="882"/>
                        <a:pt x="0" y="6758"/>
                        <a:pt x="0" y="6758"/>
                      </a:cubicBezTo>
                      <a:cubicBezTo>
                        <a:pt x="0" y="6758"/>
                        <a:pt x="9304" y="21600"/>
                        <a:pt x="21600" y="755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56" name="曲线"/>
                <p:cNvSpPr>
                  <a:spLocks/>
                </p:cNvSpPr>
                <p:nvPr/>
              </p:nvSpPr>
              <p:spPr>
                <a:xfrm rot="0">
                  <a:off x="11175153" y="738219"/>
                  <a:ext cx="28941" cy="26578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599" y="16347"/>
                      </a:moveTo>
                      <a:cubicBezTo>
                        <a:pt x="21599" y="16347"/>
                        <a:pt x="19914" y="6834"/>
                        <a:pt x="13920" y="3440"/>
                      </a:cubicBezTo>
                      <a:cubicBezTo>
                        <a:pt x="7926" y="0"/>
                        <a:pt x="0" y="2987"/>
                        <a:pt x="0" y="2987"/>
                      </a:cubicBezTo>
                      <a:cubicBezTo>
                        <a:pt x="0" y="2987"/>
                        <a:pt x="3980" y="21600"/>
                        <a:pt x="21599" y="1634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57" name="曲线"/>
                <p:cNvSpPr>
                  <a:spLocks/>
                </p:cNvSpPr>
                <p:nvPr/>
              </p:nvSpPr>
              <p:spPr>
                <a:xfrm rot="0">
                  <a:off x="11146212" y="745012"/>
                  <a:ext cx="29531" cy="24807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15788"/>
                      </a:moveTo>
                      <a:cubicBezTo>
                        <a:pt x="21600" y="15788"/>
                        <a:pt x="17694" y="4310"/>
                        <a:pt x="12407" y="2129"/>
                      </a:cubicBezTo>
                      <a:cubicBezTo>
                        <a:pt x="7117" y="0"/>
                        <a:pt x="0" y="1840"/>
                        <a:pt x="0" y="1840"/>
                      </a:cubicBezTo>
                      <a:cubicBezTo>
                        <a:pt x="0" y="1840"/>
                        <a:pt x="3905" y="21600"/>
                        <a:pt x="21600" y="1578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58" name="曲线"/>
                <p:cNvSpPr>
                  <a:spLocks/>
                </p:cNvSpPr>
                <p:nvPr/>
              </p:nvSpPr>
              <p:spPr>
                <a:xfrm rot="0">
                  <a:off x="11101322" y="727292"/>
                  <a:ext cx="37800" cy="33371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8365"/>
                      </a:moveTo>
                      <a:cubicBezTo>
                        <a:pt x="21600" y="8365"/>
                        <a:pt x="19089" y="1764"/>
                        <a:pt x="13417" y="863"/>
                      </a:cubicBezTo>
                      <a:cubicBezTo>
                        <a:pt x="7746" y="0"/>
                        <a:pt x="0" y="5045"/>
                        <a:pt x="0" y="5045"/>
                      </a:cubicBezTo>
                      <a:cubicBezTo>
                        <a:pt x="0" y="5045"/>
                        <a:pt x="11032" y="21600"/>
                        <a:pt x="21600" y="836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59" name="曲线"/>
                <p:cNvSpPr>
                  <a:spLocks/>
                </p:cNvSpPr>
                <p:nvPr/>
              </p:nvSpPr>
              <p:spPr>
                <a:xfrm rot="0">
                  <a:off x="11101912" y="750918"/>
                  <a:ext cx="33667" cy="26578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14489"/>
                      </a:moveTo>
                      <a:cubicBezTo>
                        <a:pt x="21600" y="14489"/>
                        <a:pt x="16392" y="4336"/>
                        <a:pt x="12523" y="2189"/>
                      </a:cubicBezTo>
                      <a:cubicBezTo>
                        <a:pt x="8654" y="0"/>
                        <a:pt x="0" y="2994"/>
                        <a:pt x="0" y="2994"/>
                      </a:cubicBezTo>
                      <a:cubicBezTo>
                        <a:pt x="0" y="2994"/>
                        <a:pt x="4641" y="21600"/>
                        <a:pt x="21600" y="144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60" name="曲线"/>
                <p:cNvSpPr>
                  <a:spLocks/>
                </p:cNvSpPr>
                <p:nvPr/>
              </p:nvSpPr>
              <p:spPr>
                <a:xfrm rot="0">
                  <a:off x="11137943" y="754167"/>
                  <a:ext cx="28351" cy="64675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0"/>
                      </a:moveTo>
                      <a:lnTo>
                        <a:pt x="2168" y="3448"/>
                      </a:lnTo>
                      <a:cubicBezTo>
                        <a:pt x="2168" y="3448"/>
                        <a:pt x="9650" y="5772"/>
                        <a:pt x="11988" y="10826"/>
                      </a:cubicBezTo>
                      <a:cubicBezTo>
                        <a:pt x="14327" y="15859"/>
                        <a:pt x="13732" y="21600"/>
                        <a:pt x="13732" y="21600"/>
                      </a:cubicBezTo>
                      <a:cubicBezTo>
                        <a:pt x="13732" y="21600"/>
                        <a:pt x="21600" y="5976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61" name="曲线"/>
                <p:cNvSpPr>
                  <a:spLocks/>
                </p:cNvSpPr>
                <p:nvPr/>
              </p:nvSpPr>
              <p:spPr>
                <a:xfrm rot="0">
                  <a:off x="11112544" y="775135"/>
                  <a:ext cx="20672" cy="42821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9927" y="557"/>
                      </a:moveTo>
                      <a:lnTo>
                        <a:pt x="0" y="0"/>
                      </a:lnTo>
                      <a:cubicBezTo>
                        <a:pt x="0" y="0"/>
                        <a:pt x="8065" y="4169"/>
                        <a:pt x="10857" y="9904"/>
                      </a:cubicBezTo>
                      <a:cubicBezTo>
                        <a:pt x="13697" y="15667"/>
                        <a:pt x="11496" y="21600"/>
                        <a:pt x="11496" y="21600"/>
                      </a:cubicBezTo>
                      <a:cubicBezTo>
                        <a:pt x="11496" y="21600"/>
                        <a:pt x="21600" y="13736"/>
                        <a:pt x="9927" y="5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62" name="曲线"/>
                <p:cNvSpPr>
                  <a:spLocks/>
                </p:cNvSpPr>
                <p:nvPr/>
              </p:nvSpPr>
              <p:spPr>
                <a:xfrm rot="0">
                  <a:off x="11057023" y="730836"/>
                  <a:ext cx="56111" cy="104840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5970" y="2365"/>
                      </a:moveTo>
                      <a:cubicBezTo>
                        <a:pt x="15970" y="2365"/>
                        <a:pt x="7518" y="5186"/>
                        <a:pt x="8473" y="10986"/>
                      </a:cubicBezTo>
                      <a:cubicBezTo>
                        <a:pt x="9409" y="16776"/>
                        <a:pt x="21600" y="21600"/>
                        <a:pt x="21600" y="21600"/>
                      </a:cubicBezTo>
                      <a:lnTo>
                        <a:pt x="11065" y="21372"/>
                      </a:lnTo>
                      <a:cubicBezTo>
                        <a:pt x="11065" y="21372"/>
                        <a:pt x="0" y="13204"/>
                        <a:pt x="8642" y="5559"/>
                      </a:cubicBezTo>
                      <a:cubicBezTo>
                        <a:pt x="8642" y="5559"/>
                        <a:pt x="9768" y="2172"/>
                        <a:pt x="5967" y="0"/>
                      </a:cubicBezTo>
                      <a:cubicBezTo>
                        <a:pt x="5967" y="0"/>
                        <a:pt x="10024" y="1615"/>
                        <a:pt x="10449" y="4309"/>
                      </a:cubicBezTo>
                      <a:cubicBezTo>
                        <a:pt x="10449" y="4309"/>
                        <a:pt x="11532" y="3708"/>
                        <a:pt x="12701" y="3059"/>
                      </a:cubicBezTo>
                      <a:cubicBezTo>
                        <a:pt x="13869" y="2410"/>
                        <a:pt x="15970" y="2365"/>
                        <a:pt x="15970" y="236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</p:grpSp>
          <p:sp>
            <p:nvSpPr>
              <p:cNvPr id="464" name="椭圆"/>
              <p:cNvSpPr>
                <a:spLocks/>
              </p:cNvSpPr>
              <p:nvPr/>
            </p:nvSpPr>
            <p:spPr>
              <a:xfrm rot="0">
                <a:off x="11005046" y="640761"/>
                <a:ext cx="223265" cy="222970"/>
              </a:xfrm>
              <a:prstGeom prst="ellipse"/>
              <a:noFill/>
              <a:ln w="6350" cmpd="sng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</p:grpSp>
        <p:grpSp>
          <p:nvGrpSpPr>
            <p:cNvPr id="485" name="组合"/>
            <p:cNvGrpSpPr>
              <a:grpSpLocks/>
            </p:cNvGrpSpPr>
            <p:nvPr/>
          </p:nvGrpSpPr>
          <p:grpSpPr>
            <a:xfrm>
              <a:off x="11372430" y="640761"/>
              <a:ext cx="222676" cy="222970"/>
              <a:chOff x="11372430" y="640761"/>
              <a:chExt cx="222676" cy="222970"/>
            </a:xfrm>
          </p:grpSpPr>
          <p:grpSp>
            <p:nvGrpSpPr>
              <p:cNvPr id="483" name="组合"/>
              <p:cNvGrpSpPr>
                <a:grpSpLocks/>
              </p:cNvGrpSpPr>
              <p:nvPr/>
            </p:nvGrpSpPr>
            <p:grpSpPr>
              <a:xfrm>
                <a:off x="11390741" y="696578"/>
                <a:ext cx="186054" cy="111337"/>
                <a:chOff x="11390741" y="696578"/>
                <a:chExt cx="186054" cy="111337"/>
              </a:xfrm>
            </p:grpSpPr>
            <p:sp>
              <p:nvSpPr>
                <p:cNvPr id="466" name="曲线"/>
                <p:cNvSpPr>
                  <a:spLocks/>
                </p:cNvSpPr>
                <p:nvPr/>
              </p:nvSpPr>
              <p:spPr>
                <a:xfrm rot="0">
                  <a:off x="11400782" y="733789"/>
                  <a:ext cx="165381" cy="73831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7615" y="8929"/>
                      </a:moveTo>
                      <a:lnTo>
                        <a:pt x="17009" y="9051"/>
                      </a:lnTo>
                      <a:lnTo>
                        <a:pt x="17009" y="10817"/>
                      </a:lnTo>
                      <a:lnTo>
                        <a:pt x="17615" y="10639"/>
                      </a:lnTo>
                      <a:close/>
                      <a:moveTo>
                        <a:pt x="4041" y="8929"/>
                      </a:moveTo>
                      <a:lnTo>
                        <a:pt x="4041" y="10639"/>
                      </a:lnTo>
                      <a:lnTo>
                        <a:pt x="4648" y="10817"/>
                      </a:lnTo>
                      <a:lnTo>
                        <a:pt x="4648" y="9051"/>
                      </a:lnTo>
                      <a:close/>
                      <a:moveTo>
                        <a:pt x="18832" y="8665"/>
                      </a:moveTo>
                      <a:lnTo>
                        <a:pt x="18244" y="8745"/>
                      </a:lnTo>
                      <a:lnTo>
                        <a:pt x="18244" y="10558"/>
                      </a:lnTo>
                      <a:lnTo>
                        <a:pt x="18832" y="10311"/>
                      </a:lnTo>
                      <a:close/>
                      <a:moveTo>
                        <a:pt x="2825" y="8665"/>
                      </a:moveTo>
                      <a:lnTo>
                        <a:pt x="2825" y="10311"/>
                      </a:lnTo>
                      <a:lnTo>
                        <a:pt x="3413" y="10558"/>
                      </a:lnTo>
                      <a:lnTo>
                        <a:pt x="3413" y="8745"/>
                      </a:lnTo>
                      <a:close/>
                      <a:moveTo>
                        <a:pt x="20089" y="8091"/>
                      </a:moveTo>
                      <a:lnTo>
                        <a:pt x="19461" y="8404"/>
                      </a:lnTo>
                      <a:lnTo>
                        <a:pt x="19461" y="10073"/>
                      </a:lnTo>
                      <a:lnTo>
                        <a:pt x="20089" y="9783"/>
                      </a:lnTo>
                      <a:close/>
                      <a:moveTo>
                        <a:pt x="1567" y="8091"/>
                      </a:moveTo>
                      <a:lnTo>
                        <a:pt x="1567" y="9783"/>
                      </a:lnTo>
                      <a:lnTo>
                        <a:pt x="2196" y="10073"/>
                      </a:lnTo>
                      <a:lnTo>
                        <a:pt x="2196" y="8404"/>
                      </a:lnTo>
                      <a:close/>
                      <a:moveTo>
                        <a:pt x="5257" y="8050"/>
                      </a:moveTo>
                      <a:lnTo>
                        <a:pt x="5257" y="9809"/>
                      </a:lnTo>
                      <a:lnTo>
                        <a:pt x="16398" y="9809"/>
                      </a:lnTo>
                      <a:lnTo>
                        <a:pt x="16398" y="8050"/>
                      </a:lnTo>
                      <a:close/>
                      <a:moveTo>
                        <a:pt x="21187" y="7653"/>
                      </a:moveTo>
                      <a:lnTo>
                        <a:pt x="20658" y="7785"/>
                      </a:lnTo>
                      <a:lnTo>
                        <a:pt x="20658" y="9634"/>
                      </a:lnTo>
                      <a:lnTo>
                        <a:pt x="21187" y="9593"/>
                      </a:lnTo>
                      <a:close/>
                      <a:moveTo>
                        <a:pt x="470" y="7653"/>
                      </a:moveTo>
                      <a:lnTo>
                        <a:pt x="470" y="9593"/>
                      </a:lnTo>
                      <a:lnTo>
                        <a:pt x="1000" y="9634"/>
                      </a:lnTo>
                      <a:lnTo>
                        <a:pt x="1000" y="7785"/>
                      </a:lnTo>
                      <a:close/>
                      <a:moveTo>
                        <a:pt x="10829" y="2682"/>
                      </a:moveTo>
                      <a:lnTo>
                        <a:pt x="6767" y="7344"/>
                      </a:lnTo>
                      <a:lnTo>
                        <a:pt x="14948" y="7344"/>
                      </a:lnTo>
                      <a:close/>
                      <a:moveTo>
                        <a:pt x="12497" y="0"/>
                      </a:moveTo>
                      <a:lnTo>
                        <a:pt x="13745" y="0"/>
                      </a:lnTo>
                      <a:lnTo>
                        <a:pt x="13745" y="4383"/>
                      </a:lnTo>
                      <a:lnTo>
                        <a:pt x="14378" y="4913"/>
                      </a:lnTo>
                      <a:lnTo>
                        <a:pt x="14378" y="149"/>
                      </a:lnTo>
                      <a:lnTo>
                        <a:pt x="15160" y="149"/>
                      </a:lnTo>
                      <a:lnTo>
                        <a:pt x="15160" y="5794"/>
                      </a:lnTo>
                      <a:lnTo>
                        <a:pt x="16467" y="7446"/>
                      </a:lnTo>
                      <a:lnTo>
                        <a:pt x="21600" y="5104"/>
                      </a:lnTo>
                      <a:lnTo>
                        <a:pt x="21600" y="6225"/>
                      </a:lnTo>
                      <a:lnTo>
                        <a:pt x="16590" y="7917"/>
                      </a:lnTo>
                      <a:lnTo>
                        <a:pt x="16657" y="8455"/>
                      </a:lnTo>
                      <a:lnTo>
                        <a:pt x="21581" y="6976"/>
                      </a:lnTo>
                      <a:lnTo>
                        <a:pt x="21581" y="21498"/>
                      </a:lnTo>
                      <a:lnTo>
                        <a:pt x="20966" y="21498"/>
                      </a:lnTo>
                      <a:lnTo>
                        <a:pt x="20966" y="12850"/>
                      </a:lnTo>
                      <a:lnTo>
                        <a:pt x="19903" y="10930"/>
                      </a:lnTo>
                      <a:lnTo>
                        <a:pt x="15600" y="12141"/>
                      </a:lnTo>
                      <a:lnTo>
                        <a:pt x="15600" y="21537"/>
                      </a:lnTo>
                      <a:lnTo>
                        <a:pt x="14876" y="21537"/>
                      </a:lnTo>
                      <a:lnTo>
                        <a:pt x="14876" y="10669"/>
                      </a:lnTo>
                      <a:lnTo>
                        <a:pt x="13789" y="10669"/>
                      </a:lnTo>
                      <a:lnTo>
                        <a:pt x="13789" y="21459"/>
                      </a:lnTo>
                      <a:lnTo>
                        <a:pt x="12936" y="21459"/>
                      </a:lnTo>
                      <a:lnTo>
                        <a:pt x="12936" y="10708"/>
                      </a:lnTo>
                      <a:lnTo>
                        <a:pt x="8671" y="10708"/>
                      </a:lnTo>
                      <a:lnTo>
                        <a:pt x="8671" y="21459"/>
                      </a:lnTo>
                      <a:lnTo>
                        <a:pt x="7826" y="21459"/>
                      </a:lnTo>
                      <a:lnTo>
                        <a:pt x="7826" y="10708"/>
                      </a:lnTo>
                      <a:lnTo>
                        <a:pt x="6683" y="10708"/>
                      </a:lnTo>
                      <a:lnTo>
                        <a:pt x="6683" y="21479"/>
                      </a:lnTo>
                      <a:lnTo>
                        <a:pt x="5926" y="21479"/>
                      </a:lnTo>
                      <a:lnTo>
                        <a:pt x="5926" y="12119"/>
                      </a:lnTo>
                      <a:lnTo>
                        <a:pt x="1669" y="10949"/>
                      </a:lnTo>
                      <a:lnTo>
                        <a:pt x="589" y="12971"/>
                      </a:lnTo>
                      <a:lnTo>
                        <a:pt x="589" y="21600"/>
                      </a:lnTo>
                      <a:lnTo>
                        <a:pt x="35" y="21600"/>
                      </a:lnTo>
                      <a:lnTo>
                        <a:pt x="35" y="6954"/>
                      </a:lnTo>
                      <a:lnTo>
                        <a:pt x="4854" y="8567"/>
                      </a:lnTo>
                      <a:lnTo>
                        <a:pt x="4881" y="7817"/>
                      </a:lnTo>
                      <a:lnTo>
                        <a:pt x="0" y="6265"/>
                      </a:lnTo>
                      <a:lnTo>
                        <a:pt x="35" y="5182"/>
                      </a:lnTo>
                      <a:lnTo>
                        <a:pt x="5145" y="7344"/>
                      </a:lnTo>
                      <a:lnTo>
                        <a:pt x="6496" y="5715"/>
                      </a:lnTo>
                      <a:lnTo>
                        <a:pt x="6496" y="149"/>
                      </a:lnTo>
                      <a:lnTo>
                        <a:pt x="7247" y="149"/>
                      </a:lnTo>
                      <a:lnTo>
                        <a:pt x="7247" y="4853"/>
                      </a:lnTo>
                      <a:lnTo>
                        <a:pt x="7836" y="4302"/>
                      </a:lnTo>
                      <a:lnTo>
                        <a:pt x="7836" y="169"/>
                      </a:lnTo>
                      <a:lnTo>
                        <a:pt x="9125" y="169"/>
                      </a:lnTo>
                      <a:lnTo>
                        <a:pt x="9125" y="2872"/>
                      </a:lnTo>
                      <a:lnTo>
                        <a:pt x="9693" y="2162"/>
                      </a:lnTo>
                      <a:lnTo>
                        <a:pt x="9693" y="59"/>
                      </a:lnTo>
                      <a:lnTo>
                        <a:pt x="11856" y="59"/>
                      </a:lnTo>
                      <a:lnTo>
                        <a:pt x="11856" y="2302"/>
                      </a:lnTo>
                      <a:lnTo>
                        <a:pt x="12497" y="310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67" name="曲线"/>
                <p:cNvSpPr>
                  <a:spLocks/>
                </p:cNvSpPr>
                <p:nvPr/>
              </p:nvSpPr>
              <p:spPr>
                <a:xfrm rot="0">
                  <a:off x="11569118" y="751213"/>
                  <a:ext cx="7676" cy="55814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377" y="0"/>
                      </a:moveTo>
                      <a:lnTo>
                        <a:pt x="0" y="21600"/>
                      </a:lnTo>
                      <a:lnTo>
                        <a:pt x="21600" y="21055"/>
                      </a:lnTo>
                      <a:lnTo>
                        <a:pt x="21600" y="3691"/>
                      </a:lnTo>
                      <a:lnTo>
                        <a:pt x="37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68" name="曲线"/>
                <p:cNvSpPr>
                  <a:spLocks/>
                </p:cNvSpPr>
                <p:nvPr/>
              </p:nvSpPr>
              <p:spPr>
                <a:xfrm rot="0">
                  <a:off x="11482292" y="696578"/>
                  <a:ext cx="2953" cy="7676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8447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844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69" name="曲线"/>
                <p:cNvSpPr>
                  <a:spLocks/>
                </p:cNvSpPr>
                <p:nvPr/>
              </p:nvSpPr>
              <p:spPr>
                <a:xfrm rot="0">
                  <a:off x="11455713" y="706324"/>
                  <a:ext cx="56111" cy="20968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21600"/>
                      </a:moveTo>
                      <a:lnTo>
                        <a:pt x="21600" y="21600"/>
                      </a:lnTo>
                      <a:cubicBezTo>
                        <a:pt x="21600" y="21600"/>
                        <a:pt x="18981" y="0"/>
                        <a:pt x="11008" y="134"/>
                      </a:cubicBezTo>
                      <a:cubicBezTo>
                        <a:pt x="3051" y="280"/>
                        <a:pt x="642" y="16724"/>
                        <a:pt x="0" y="2160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70" name="矩形"/>
                <p:cNvSpPr>
                  <a:spLocks/>
                </p:cNvSpPr>
                <p:nvPr/>
              </p:nvSpPr>
              <p:spPr>
                <a:xfrm rot="0">
                  <a:off x="11449806" y="729655"/>
                  <a:ext cx="67332" cy="2361"/>
                </a:xfrm>
                <a:prstGeom prst="rect"/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71" name="曲线"/>
                <p:cNvSpPr>
                  <a:spLocks/>
                </p:cNvSpPr>
                <p:nvPr/>
              </p:nvSpPr>
              <p:spPr>
                <a:xfrm rot="0">
                  <a:off x="11525410" y="796103"/>
                  <a:ext cx="23626" cy="11813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7335" y="21101"/>
                      </a:moveTo>
                      <a:lnTo>
                        <a:pt x="17335" y="6242"/>
                      </a:lnTo>
                      <a:lnTo>
                        <a:pt x="13386" y="6242"/>
                      </a:lnTo>
                      <a:lnTo>
                        <a:pt x="13386" y="20973"/>
                      </a:lnTo>
                      <a:lnTo>
                        <a:pt x="8839" y="20973"/>
                      </a:lnTo>
                      <a:lnTo>
                        <a:pt x="8839" y="6117"/>
                      </a:lnTo>
                      <a:lnTo>
                        <a:pt x="4446" y="6117"/>
                      </a:lnTo>
                      <a:lnTo>
                        <a:pt x="4446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21225"/>
                      </a:lnTo>
                      <a:lnTo>
                        <a:pt x="17335" y="2110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72" name="曲线"/>
                <p:cNvSpPr>
                  <a:spLocks/>
                </p:cNvSpPr>
                <p:nvPr/>
              </p:nvSpPr>
              <p:spPr>
                <a:xfrm rot="0">
                  <a:off x="11525410" y="778974"/>
                  <a:ext cx="4725" cy="13878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586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73" name="曲线"/>
                <p:cNvSpPr>
                  <a:spLocks/>
                </p:cNvSpPr>
                <p:nvPr/>
              </p:nvSpPr>
              <p:spPr>
                <a:xfrm rot="0">
                  <a:off x="11535451" y="778088"/>
                  <a:ext cx="4133" cy="14766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297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74" name="曲线"/>
                <p:cNvSpPr>
                  <a:spLocks/>
                </p:cNvSpPr>
                <p:nvPr/>
              </p:nvSpPr>
              <p:spPr>
                <a:xfrm rot="0">
                  <a:off x="11544901" y="776907"/>
                  <a:ext cx="3543" cy="15652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718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75" name="曲线"/>
                <p:cNvSpPr>
                  <a:spLocks/>
                </p:cNvSpPr>
                <p:nvPr/>
              </p:nvSpPr>
              <p:spPr>
                <a:xfrm rot="0">
                  <a:off x="11553761" y="776316"/>
                  <a:ext cx="3543" cy="31304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6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76" name="曲线"/>
                <p:cNvSpPr>
                  <a:spLocks/>
                </p:cNvSpPr>
                <p:nvPr/>
              </p:nvSpPr>
              <p:spPr>
                <a:xfrm rot="0">
                  <a:off x="11475204" y="778383"/>
                  <a:ext cx="17128" cy="29237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21600" y="6363"/>
                      </a:lnTo>
                      <a:cubicBezTo>
                        <a:pt x="21600" y="2855"/>
                        <a:pt x="16753" y="0"/>
                        <a:pt x="10797" y="0"/>
                      </a:cubicBezTo>
                      <a:lnTo>
                        <a:pt x="10797" y="0"/>
                      </a:lnTo>
                      <a:cubicBezTo>
                        <a:pt x="4846" y="0"/>
                        <a:pt x="0" y="2855"/>
                        <a:pt x="0" y="6363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77" name="曲线"/>
                <p:cNvSpPr>
                  <a:spLocks/>
                </p:cNvSpPr>
                <p:nvPr/>
              </p:nvSpPr>
              <p:spPr>
                <a:xfrm rot="0">
                  <a:off x="11418501" y="796103"/>
                  <a:ext cx="23626" cy="11813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4263" y="21101"/>
                      </a:moveTo>
                      <a:lnTo>
                        <a:pt x="4263" y="6242"/>
                      </a:lnTo>
                      <a:lnTo>
                        <a:pt x="8209" y="6242"/>
                      </a:lnTo>
                      <a:lnTo>
                        <a:pt x="8209" y="20973"/>
                      </a:lnTo>
                      <a:lnTo>
                        <a:pt x="12727" y="20973"/>
                      </a:lnTo>
                      <a:lnTo>
                        <a:pt x="12727" y="6117"/>
                      </a:lnTo>
                      <a:lnTo>
                        <a:pt x="17112" y="6117"/>
                      </a:lnTo>
                      <a:lnTo>
                        <a:pt x="17112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lnTo>
                        <a:pt x="0" y="21225"/>
                      </a:lnTo>
                      <a:lnTo>
                        <a:pt x="4263" y="2110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78" name="曲线"/>
                <p:cNvSpPr>
                  <a:spLocks/>
                </p:cNvSpPr>
                <p:nvPr/>
              </p:nvSpPr>
              <p:spPr>
                <a:xfrm rot="0">
                  <a:off x="11437402" y="778974"/>
                  <a:ext cx="4725" cy="13878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5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79" name="曲线"/>
                <p:cNvSpPr>
                  <a:spLocks/>
                </p:cNvSpPr>
                <p:nvPr/>
              </p:nvSpPr>
              <p:spPr>
                <a:xfrm rot="0">
                  <a:off x="11427952" y="778088"/>
                  <a:ext cx="4133" cy="14766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80" name="曲线"/>
                <p:cNvSpPr>
                  <a:spLocks/>
                </p:cNvSpPr>
                <p:nvPr/>
              </p:nvSpPr>
              <p:spPr>
                <a:xfrm rot="0">
                  <a:off x="11419093" y="776907"/>
                  <a:ext cx="3543" cy="15652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7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81" name="曲线"/>
                <p:cNvSpPr>
                  <a:spLocks/>
                </p:cNvSpPr>
                <p:nvPr/>
              </p:nvSpPr>
              <p:spPr>
                <a:xfrm rot="0">
                  <a:off x="11410232" y="776316"/>
                  <a:ext cx="3543" cy="31304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2637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482" name="曲线"/>
                <p:cNvSpPr>
                  <a:spLocks/>
                </p:cNvSpPr>
                <p:nvPr/>
              </p:nvSpPr>
              <p:spPr>
                <a:xfrm rot="0">
                  <a:off x="11390741" y="751509"/>
                  <a:ext cx="7676" cy="56112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222" y="0"/>
                      </a:moveTo>
                      <a:lnTo>
                        <a:pt x="21600" y="21600"/>
                      </a:lnTo>
                      <a:lnTo>
                        <a:pt x="0" y="21057"/>
                      </a:lnTo>
                      <a:lnTo>
                        <a:pt x="0" y="3690"/>
                      </a:lnTo>
                      <a:lnTo>
                        <a:pt x="2122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</p:grpSp>
          <p:sp>
            <p:nvSpPr>
              <p:cNvPr id="484" name="椭圆"/>
              <p:cNvSpPr>
                <a:spLocks/>
              </p:cNvSpPr>
              <p:nvPr/>
            </p:nvSpPr>
            <p:spPr>
              <a:xfrm rot="0">
                <a:off x="11372430" y="640761"/>
                <a:ext cx="222676" cy="222970"/>
              </a:xfrm>
              <a:prstGeom prst="ellipse"/>
              <a:noFill/>
              <a:ln w="6350" cmpd="sng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</p:grpSp>
      </p:grpSp>
      <p:sp>
        <p:nvSpPr>
          <p:cNvPr id="487" name="矩形"/>
          <p:cNvSpPr>
            <a:spLocks/>
          </p:cNvSpPr>
          <p:nvPr/>
        </p:nvSpPr>
        <p:spPr>
          <a:xfrm rot="0">
            <a:off x="275162" y="1493550"/>
            <a:ext cx="6434568" cy="459200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劳动过程连续进行，并且相对来说提前。</a:t>
            </a:r>
            <a:endParaRPr lang="en-US" altLang="zh-CN" sz="28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周转速度加快。</a:t>
            </a:r>
            <a:endParaRPr lang="en-US" altLang="zh-CN" sz="28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预付资本量增加。</a:t>
            </a:r>
            <a:endParaRPr lang="en-US" altLang="zh-CN" sz="28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货币需求增加。</a:t>
            </a:r>
            <a:endParaRPr lang="en-US" altLang="zh-CN" sz="28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资本游离。</a:t>
            </a:r>
            <a:endParaRPr lang="en-US" altLang="zh-CN" sz="28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……</a:t>
            </a:r>
            <a:endParaRPr lang="en-US" altLang="zh-CN" sz="28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（《分享草稿》）</a:t>
            </a:r>
            <a:endParaRPr lang="zh-CN" altLang="en-US" sz="28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</p:txBody>
      </p:sp>
      <p:sp>
        <p:nvSpPr>
          <p:cNvPr id="488" name="矩形"/>
          <p:cNvSpPr>
            <a:spLocks/>
          </p:cNvSpPr>
          <p:nvPr/>
        </p:nvSpPr>
        <p:spPr>
          <a:xfrm rot="0">
            <a:off x="8013064" y="2005965"/>
            <a:ext cx="3512184" cy="1660207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500" b="0" i="0" u="none" strike="noStrike" kern="1200" cap="none" spc="0" baseline="0">
                <a:noFill/>
                <a:latin typeface="方正小标宋简体" pitchFamily="65" charset="-122"/>
                <a:ea typeface="方正小标宋简体" pitchFamily="65" charset="-122"/>
                <a:cs typeface="Calibri" pitchFamily="0" charset="0"/>
                <a:sym typeface="Calibri" pitchFamily="0" charset="0"/>
              </a:rPr>
              <a:t>topic</a:t>
            </a:r>
            <a:endParaRPr lang="zh-CN" altLang="en-US" sz="11500" b="0" i="0" u="none" strike="noStrike" kern="1200" cap="none" spc="0" baseline="0">
              <a:noFill/>
              <a:latin typeface="方正小标宋简体" pitchFamily="65" charset="-122"/>
              <a:ea typeface="方正小标宋简体" pitchFamily="65" charset="-122"/>
              <a:cs typeface="Calibri" pitchFamily="0" charset="0"/>
              <a:sym typeface="Calibri" pitchFamily="0" charset="0"/>
            </a:endParaRPr>
          </a:p>
        </p:txBody>
      </p:sp>
      <p:sp>
        <p:nvSpPr>
          <p:cNvPr id="489" name="椭圆"/>
          <p:cNvSpPr>
            <a:spLocks/>
          </p:cNvSpPr>
          <p:nvPr/>
        </p:nvSpPr>
        <p:spPr>
          <a:xfrm rot="0">
            <a:off x="9575165" y="5507990"/>
            <a:ext cx="1904998" cy="1904998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90" name="椭圆"/>
          <p:cNvSpPr>
            <a:spLocks/>
          </p:cNvSpPr>
          <p:nvPr/>
        </p:nvSpPr>
        <p:spPr>
          <a:xfrm rot="0">
            <a:off x="11151870" y="3074035"/>
            <a:ext cx="1487170" cy="148717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91" name="矩形"/>
          <p:cNvSpPr>
            <a:spLocks/>
          </p:cNvSpPr>
          <p:nvPr/>
        </p:nvSpPr>
        <p:spPr>
          <a:xfrm rot="0">
            <a:off x="4474346" y="266330"/>
            <a:ext cx="1988597" cy="4533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微软雅黑" pitchFamily="0" charset="0"/>
                <a:cs typeface="Calibri" pitchFamily="0" charset="0"/>
              </a:rPr>
              <a:t>https://www.ypppt.com/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微软雅黑" pitchFamily="0" charset="0"/>
              <a:cs typeface="Calibri" pitchFamily="0" charset="0"/>
            </a:endParaRPr>
          </a:p>
        </p:txBody>
      </p:sp>
      <p:pic>
        <p:nvPicPr>
          <p:cNvPr id="49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67464" y="1495402"/>
            <a:ext cx="4514781" cy="4514781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66699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矩形"/>
          <p:cNvSpPr>
            <a:spLocks/>
          </p:cNvSpPr>
          <p:nvPr/>
        </p:nvSpPr>
        <p:spPr>
          <a:xfrm flipH="1" rot="0">
            <a:off x="-19050" y="0"/>
            <a:ext cx="12208510" cy="6856095"/>
          </a:xfrm>
          <a:prstGeom prst="rect"/>
          <a:solidFill>
            <a:schemeClr val="accent2"/>
          </a:solidFill>
          <a:ln w="12700" cmpd="sng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97" name="椭圆"/>
          <p:cNvSpPr>
            <a:spLocks/>
          </p:cNvSpPr>
          <p:nvPr/>
        </p:nvSpPr>
        <p:spPr>
          <a:xfrm rot="0">
            <a:off x="9304020" y="-419734"/>
            <a:ext cx="7277736" cy="7277734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98" name="椭圆"/>
          <p:cNvSpPr>
            <a:spLocks/>
          </p:cNvSpPr>
          <p:nvPr/>
        </p:nvSpPr>
        <p:spPr>
          <a:xfrm rot="0">
            <a:off x="3498850" y="-952500"/>
            <a:ext cx="1904998" cy="190500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99" name="椭圆"/>
          <p:cNvSpPr>
            <a:spLocks/>
          </p:cNvSpPr>
          <p:nvPr/>
        </p:nvSpPr>
        <p:spPr>
          <a:xfrm rot="0">
            <a:off x="-1410335" y="1685290"/>
            <a:ext cx="1905000" cy="190500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502" name="组合"/>
          <p:cNvGrpSpPr>
            <a:grpSpLocks/>
          </p:cNvGrpSpPr>
          <p:nvPr/>
        </p:nvGrpSpPr>
        <p:grpSpPr>
          <a:xfrm>
            <a:off x="1739265" y="2790825"/>
            <a:ext cx="7923171" cy="1447798"/>
            <a:chOff x="1739265" y="2790825"/>
            <a:chExt cx="7923171" cy="1447798"/>
          </a:xfrm>
        </p:grpSpPr>
        <p:sp>
          <p:nvSpPr>
            <p:cNvPr id="500" name="矩形"/>
            <p:cNvSpPr>
              <a:spLocks/>
            </p:cNvSpPr>
            <p:nvPr/>
          </p:nvSpPr>
          <p:spPr>
            <a:xfrm rot="0">
              <a:off x="1739265" y="2790825"/>
              <a:ext cx="7923171" cy="1091565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6600" b="0" i="0" u="none" strike="noStrike" kern="1200" cap="none" spc="0" baseline="0">
                  <a:solidFill>
                    <a:schemeClr val="bg1"/>
                  </a:solidFill>
                  <a:latin typeface="方正小标宋简体" pitchFamily="65" charset="-122"/>
                  <a:ea typeface="方正小标宋简体" pitchFamily="65" charset="-122"/>
                  <a:cs typeface="Calibri" pitchFamily="0" charset="0"/>
                </a:rPr>
                <a:t>总结</a:t>
              </a:r>
              <a:endParaRPr lang="zh-CN" altLang="en-US" sz="6600" b="0" i="0" u="none" strike="noStrike" kern="1200" cap="none" spc="0" baseline="0">
                <a:solidFill>
                  <a:schemeClr val="bg1"/>
                </a:solidFill>
                <a:latin typeface="方正小标宋简体" pitchFamily="65" charset="-122"/>
                <a:ea typeface="方正小标宋简体" pitchFamily="65" charset="-122"/>
                <a:cs typeface="Calibri" pitchFamily="0" charset="0"/>
              </a:endParaRPr>
            </a:p>
          </p:txBody>
        </p:sp>
        <p:sp>
          <p:nvSpPr>
            <p:cNvPr id="501" name="矩形"/>
            <p:cNvSpPr>
              <a:spLocks/>
            </p:cNvSpPr>
            <p:nvPr/>
          </p:nvSpPr>
          <p:spPr>
            <a:xfrm rot="0">
              <a:off x="1822687" y="3718559"/>
              <a:ext cx="310753" cy="52006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503" name="矩形"/>
          <p:cNvSpPr>
            <a:spLocks/>
          </p:cNvSpPr>
          <p:nvPr/>
        </p:nvSpPr>
        <p:spPr>
          <a:xfrm rot="0">
            <a:off x="1739265" y="1574165"/>
            <a:ext cx="7867651" cy="1660207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500" b="0" i="0" u="none" strike="noStrike" kern="1200" cap="none" spc="0" baseline="0">
                <a:noFill/>
                <a:latin typeface="方正小标宋简体" pitchFamily="65" charset="-122"/>
                <a:ea typeface="方正小标宋简体" pitchFamily="65" charset="-122"/>
                <a:cs typeface="Calibri" pitchFamily="0" charset="0"/>
                <a:sym typeface="Calibri" pitchFamily="0" charset="0"/>
              </a:rPr>
              <a:t>PART 03</a:t>
            </a:r>
            <a:endParaRPr lang="zh-CN" altLang="en-US" sz="11500" b="0" i="0" u="none" strike="noStrike" kern="1200" cap="none" spc="0" baseline="0">
              <a:noFill/>
              <a:latin typeface="方正小标宋简体" pitchFamily="65" charset="-122"/>
              <a:ea typeface="方正小标宋简体" pitchFamily="65" charset="-122"/>
              <a:cs typeface="Calibri" pitchFamily="0" charset="0"/>
              <a:sym typeface="Calibri" pitchFamily="0" charset="0"/>
            </a:endParaRPr>
          </a:p>
        </p:txBody>
      </p:sp>
      <p:sp>
        <p:nvSpPr>
          <p:cNvPr id="504" name="椭圆"/>
          <p:cNvSpPr>
            <a:spLocks/>
          </p:cNvSpPr>
          <p:nvPr/>
        </p:nvSpPr>
        <p:spPr>
          <a:xfrm rot="0">
            <a:off x="8688070" y="6400165"/>
            <a:ext cx="915668" cy="91567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1009444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组合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/>
          </p:cNvGrpSpPr>
          <p:nvPr/>
        </p:nvGrpSpPr>
        <p:grpSpPr>
          <a:xfrm>
            <a:off x="1" y="1481644"/>
            <a:ext cx="7123175" cy="4603680"/>
            <a:chOff x="1" y="1481644"/>
            <a:chExt cx="7123175" cy="4603680"/>
          </a:xfrm>
        </p:grpSpPr>
        <p:sp>
          <p:nvSpPr>
            <p:cNvPr id="508" name="矩形"/>
            <p:cNvSpPr>
              <a:spLocks/>
            </p:cNvSpPr>
            <p:nvPr/>
          </p:nvSpPr>
          <p:spPr>
            <a:xfrm rot="0">
              <a:off x="1" y="1481644"/>
              <a:ext cx="7123175" cy="4603680"/>
            </a:xfrm>
            <a:prstGeom prst="rect"/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2F2F2">
                    <a:alpha val="80000"/>
                  </a:srgbClr>
                </a:gs>
              </a:gsLst>
              <a:lin ang="0" scaled="1"/>
            </a:gradFill>
            <a:ln w="12700" cmpd="sng" cap="rnd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09" name="矩形"/>
            <p:cNvSpPr>
              <a:spLocks/>
            </p:cNvSpPr>
            <p:nvPr/>
          </p:nvSpPr>
          <p:spPr>
            <a:xfrm rot="0">
              <a:off x="6967727" y="1481644"/>
              <a:ext cx="155447" cy="4603680"/>
            </a:xfrm>
            <a:prstGeom prst="rect"/>
            <a:solidFill>
              <a:schemeClr val="accent2"/>
            </a:solidFill>
            <a:ln w="12700" cmpd="sng" cap="rnd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511" name="椭圆"/>
          <p:cNvSpPr>
            <a:spLocks/>
          </p:cNvSpPr>
          <p:nvPr/>
        </p:nvSpPr>
        <p:spPr>
          <a:xfrm rot="0">
            <a:off x="-952500" y="-952500"/>
            <a:ext cx="1905000" cy="190500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12" name="椭圆"/>
          <p:cNvSpPr>
            <a:spLocks/>
          </p:cNvSpPr>
          <p:nvPr/>
        </p:nvSpPr>
        <p:spPr>
          <a:xfrm rot="0">
            <a:off x="340360" y="427990"/>
            <a:ext cx="548640" cy="54864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515" name="组合"/>
          <p:cNvGrpSpPr>
            <a:grpSpLocks/>
          </p:cNvGrpSpPr>
          <p:nvPr/>
        </p:nvGrpSpPr>
        <p:grpSpPr>
          <a:xfrm>
            <a:off x="910590" y="541019"/>
            <a:ext cx="3830669" cy="704849"/>
            <a:chOff x="910590" y="541019"/>
            <a:chExt cx="3830669" cy="704849"/>
          </a:xfrm>
        </p:grpSpPr>
        <p:sp>
          <p:nvSpPr>
            <p:cNvPr id="513" name="矩形"/>
            <p:cNvSpPr>
              <a:spLocks/>
            </p:cNvSpPr>
            <p:nvPr/>
          </p:nvSpPr>
          <p:spPr>
            <a:xfrm rot="0">
              <a:off x="910590" y="541019"/>
              <a:ext cx="3830669" cy="52006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3D636B"/>
                  </a:solidFill>
                  <a:latin typeface="方正小标宋简体" pitchFamily="65" charset="-122"/>
                  <a:ea typeface="方正小标宋简体" pitchFamily="65" charset="-122"/>
                  <a:cs typeface="Calibri" pitchFamily="0" charset="0"/>
                </a:rPr>
                <a:t>总结</a:t>
              </a:r>
              <a:endParaRPr lang="zh-CN" altLang="en-US" sz="2800" b="1" i="0" u="none" strike="noStrike" kern="1200" cap="none" spc="0" baseline="0">
                <a:solidFill>
                  <a:srgbClr val="3D636B"/>
                </a:solidFill>
                <a:latin typeface="方正小标宋简体" pitchFamily="65" charset="-122"/>
                <a:ea typeface="方正小标宋简体" pitchFamily="65" charset="-122"/>
                <a:cs typeface="Calibri" pitchFamily="0" charset="0"/>
              </a:endParaRPr>
            </a:p>
          </p:txBody>
        </p:sp>
        <p:sp>
          <p:nvSpPr>
            <p:cNvPr id="514" name="矩形"/>
            <p:cNvSpPr>
              <a:spLocks/>
            </p:cNvSpPr>
            <p:nvPr/>
          </p:nvSpPr>
          <p:spPr>
            <a:xfrm rot="0">
              <a:off x="910590" y="973454"/>
              <a:ext cx="248267" cy="27241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555" name="组合"/>
          <p:cNvGrpSpPr>
            <a:grpSpLocks/>
          </p:cNvGrpSpPr>
          <p:nvPr/>
        </p:nvGrpSpPr>
        <p:grpSpPr>
          <a:xfrm>
            <a:off x="10638250" y="640761"/>
            <a:ext cx="956857" cy="222970"/>
            <a:chOff x="10638250" y="640761"/>
            <a:chExt cx="956857" cy="222970"/>
          </a:xfrm>
        </p:grpSpPr>
        <p:grpSp>
          <p:nvGrpSpPr>
            <p:cNvPr id="518" name="组合"/>
            <p:cNvGrpSpPr>
              <a:grpSpLocks/>
            </p:cNvGrpSpPr>
            <p:nvPr/>
          </p:nvGrpSpPr>
          <p:grpSpPr>
            <a:xfrm>
              <a:off x="10638250" y="640761"/>
              <a:ext cx="222676" cy="222970"/>
              <a:chOff x="10638250" y="640761"/>
              <a:chExt cx="222676" cy="222970"/>
            </a:xfrm>
          </p:grpSpPr>
          <p:sp>
            <p:nvSpPr>
              <p:cNvPr id="516" name="曲线"/>
              <p:cNvSpPr>
                <a:spLocks noChangeAspect="1"/>
              </p:cNvSpPr>
              <p:nvPr/>
            </p:nvSpPr>
            <p:spPr>
              <a:xfrm rot="0">
                <a:off x="10712081" y="675019"/>
                <a:ext cx="75012" cy="154455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161" y="17021"/>
                    </a:moveTo>
                    <a:cubicBezTo>
                      <a:pt x="9439" y="17015"/>
                      <a:pt x="7997" y="17068"/>
                      <a:pt x="7923" y="17584"/>
                    </a:cubicBezTo>
                    <a:cubicBezTo>
                      <a:pt x="7823" y="18274"/>
                      <a:pt x="10559" y="18048"/>
                      <a:pt x="10559" y="18048"/>
                    </a:cubicBezTo>
                    <a:lnTo>
                      <a:pt x="10559" y="17032"/>
                    </a:lnTo>
                    <a:cubicBezTo>
                      <a:pt x="10559" y="17032"/>
                      <a:pt x="10400" y="17022"/>
                      <a:pt x="10161" y="17021"/>
                    </a:cubicBezTo>
                    <a:close/>
                    <a:moveTo>
                      <a:pt x="15009" y="13575"/>
                    </a:moveTo>
                    <a:cubicBezTo>
                      <a:pt x="14195" y="13553"/>
                      <a:pt x="13397" y="13646"/>
                      <a:pt x="13397" y="13646"/>
                    </a:cubicBezTo>
                    <a:lnTo>
                      <a:pt x="13397" y="15263"/>
                    </a:lnTo>
                    <a:cubicBezTo>
                      <a:pt x="13397" y="15263"/>
                      <a:pt x="16868" y="15126"/>
                      <a:pt x="16727" y="14205"/>
                    </a:cubicBezTo>
                    <a:cubicBezTo>
                      <a:pt x="16656" y="13736"/>
                      <a:pt x="15823" y="13599"/>
                      <a:pt x="15009" y="13575"/>
                    </a:cubicBezTo>
                    <a:close/>
                    <a:moveTo>
                      <a:pt x="9928" y="9595"/>
                    </a:moveTo>
                    <a:cubicBezTo>
                      <a:pt x="9928" y="9595"/>
                      <a:pt x="6113" y="9841"/>
                      <a:pt x="5854" y="11052"/>
                    </a:cubicBezTo>
                    <a:cubicBezTo>
                      <a:pt x="5618" y="12251"/>
                      <a:pt x="9928" y="12203"/>
                      <a:pt x="9928" y="12203"/>
                    </a:cubicBezTo>
                    <a:close/>
                    <a:moveTo>
                      <a:pt x="14418" y="4577"/>
                    </a:moveTo>
                    <a:cubicBezTo>
                      <a:pt x="14057" y="4592"/>
                      <a:pt x="13818" y="4612"/>
                      <a:pt x="13818" y="4612"/>
                    </a:cubicBezTo>
                    <a:lnTo>
                      <a:pt x="13818" y="7144"/>
                    </a:lnTo>
                    <a:cubicBezTo>
                      <a:pt x="13818" y="7144"/>
                      <a:pt x="18234" y="6414"/>
                      <a:pt x="17945" y="5353"/>
                    </a:cubicBezTo>
                    <a:cubicBezTo>
                      <a:pt x="17710" y="4555"/>
                      <a:pt x="15506" y="4536"/>
                      <a:pt x="14418" y="4577"/>
                    </a:cubicBezTo>
                    <a:close/>
                    <a:moveTo>
                      <a:pt x="11717" y="0"/>
                    </a:moveTo>
                    <a:cubicBezTo>
                      <a:pt x="13058" y="-21"/>
                      <a:pt x="14444" y="206"/>
                      <a:pt x="14730" y="561"/>
                    </a:cubicBezTo>
                    <a:cubicBezTo>
                      <a:pt x="15330" y="1269"/>
                      <a:pt x="13866" y="2199"/>
                      <a:pt x="13866" y="2199"/>
                    </a:cubicBezTo>
                    <a:lnTo>
                      <a:pt x="13866" y="2955"/>
                    </a:lnTo>
                    <a:cubicBezTo>
                      <a:pt x="21504" y="2361"/>
                      <a:pt x="21552" y="4875"/>
                      <a:pt x="21552" y="4875"/>
                    </a:cubicBezTo>
                    <a:cubicBezTo>
                      <a:pt x="21456" y="8003"/>
                      <a:pt x="13576" y="8944"/>
                      <a:pt x="13576" y="8944"/>
                    </a:cubicBezTo>
                    <a:lnTo>
                      <a:pt x="13576" y="12097"/>
                    </a:lnTo>
                    <a:cubicBezTo>
                      <a:pt x="13576" y="12097"/>
                      <a:pt x="19996" y="11887"/>
                      <a:pt x="20140" y="13920"/>
                    </a:cubicBezTo>
                    <a:cubicBezTo>
                      <a:pt x="20277" y="15957"/>
                      <a:pt x="12841" y="16701"/>
                      <a:pt x="12841" y="16701"/>
                    </a:cubicBezTo>
                    <a:lnTo>
                      <a:pt x="12841" y="18492"/>
                    </a:lnTo>
                    <a:cubicBezTo>
                      <a:pt x="14586" y="18943"/>
                      <a:pt x="21600" y="19899"/>
                      <a:pt x="21600" y="19899"/>
                    </a:cubicBezTo>
                    <a:cubicBezTo>
                      <a:pt x="19421" y="19899"/>
                      <a:pt x="12887" y="19282"/>
                      <a:pt x="12887" y="19282"/>
                    </a:cubicBezTo>
                    <a:cubicBezTo>
                      <a:pt x="12930" y="21050"/>
                      <a:pt x="11975" y="21643"/>
                      <a:pt x="11284" y="21597"/>
                    </a:cubicBezTo>
                    <a:cubicBezTo>
                      <a:pt x="10615" y="21550"/>
                      <a:pt x="10567" y="19236"/>
                      <a:pt x="10567" y="19236"/>
                    </a:cubicBezTo>
                    <a:cubicBezTo>
                      <a:pt x="10567" y="19236"/>
                      <a:pt x="4416" y="18806"/>
                      <a:pt x="4177" y="17433"/>
                    </a:cubicBezTo>
                    <a:cubicBezTo>
                      <a:pt x="3932" y="16061"/>
                      <a:pt x="10159" y="15421"/>
                      <a:pt x="10159" y="15421"/>
                    </a:cubicBezTo>
                    <a:lnTo>
                      <a:pt x="10159" y="13212"/>
                    </a:lnTo>
                    <a:cubicBezTo>
                      <a:pt x="10159" y="13212"/>
                      <a:pt x="3172" y="13443"/>
                      <a:pt x="2571" y="11457"/>
                    </a:cubicBezTo>
                    <a:cubicBezTo>
                      <a:pt x="1999" y="9467"/>
                      <a:pt x="9920" y="7689"/>
                      <a:pt x="9920" y="7689"/>
                    </a:cubicBezTo>
                    <a:lnTo>
                      <a:pt x="9920" y="5375"/>
                    </a:lnTo>
                    <a:cubicBezTo>
                      <a:pt x="5971" y="5375"/>
                      <a:pt x="2142" y="6886"/>
                      <a:pt x="778" y="6630"/>
                    </a:cubicBezTo>
                    <a:cubicBezTo>
                      <a:pt x="-583" y="6361"/>
                      <a:pt x="-106" y="5270"/>
                      <a:pt x="1808" y="4654"/>
                    </a:cubicBezTo>
                    <a:cubicBezTo>
                      <a:pt x="3699" y="4049"/>
                      <a:pt x="9824" y="3143"/>
                      <a:pt x="9824" y="3143"/>
                    </a:cubicBezTo>
                    <a:lnTo>
                      <a:pt x="9824" y="2047"/>
                    </a:lnTo>
                    <a:cubicBezTo>
                      <a:pt x="8460" y="1794"/>
                      <a:pt x="8939" y="967"/>
                      <a:pt x="8939" y="967"/>
                    </a:cubicBezTo>
                    <a:cubicBezTo>
                      <a:pt x="9071" y="304"/>
                      <a:pt x="10374" y="26"/>
                      <a:pt x="117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mpd="sng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517" name="椭圆"/>
              <p:cNvSpPr>
                <a:spLocks/>
              </p:cNvSpPr>
              <p:nvPr/>
            </p:nvSpPr>
            <p:spPr>
              <a:xfrm rot="0">
                <a:off x="10638250" y="640761"/>
                <a:ext cx="222676" cy="222970"/>
              </a:xfrm>
              <a:prstGeom prst="ellipse"/>
              <a:noFill/>
              <a:ln w="6350" cmpd="sng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</p:grpSp>
        <p:grpSp>
          <p:nvGrpSpPr>
            <p:cNvPr id="534" name="组合"/>
            <p:cNvGrpSpPr>
              <a:grpSpLocks/>
            </p:cNvGrpSpPr>
            <p:nvPr/>
          </p:nvGrpSpPr>
          <p:grpSpPr>
            <a:xfrm>
              <a:off x="11005046" y="640761"/>
              <a:ext cx="223265" cy="222970"/>
              <a:chOff x="11005046" y="640761"/>
              <a:chExt cx="223265" cy="222970"/>
            </a:xfrm>
          </p:grpSpPr>
          <p:grpSp>
            <p:nvGrpSpPr>
              <p:cNvPr id="532" name="组合"/>
              <p:cNvGrpSpPr>
                <a:grpSpLocks/>
              </p:cNvGrpSpPr>
              <p:nvPr/>
            </p:nvGrpSpPr>
            <p:grpSpPr>
              <a:xfrm>
                <a:off x="11046982" y="681221"/>
                <a:ext cx="157112" cy="154454"/>
                <a:chOff x="11046982" y="681221"/>
                <a:chExt cx="157112" cy="154454"/>
              </a:xfrm>
            </p:grpSpPr>
            <p:sp>
              <p:nvSpPr>
                <p:cNvPr id="519" name="曲线"/>
                <p:cNvSpPr>
                  <a:spLocks/>
                </p:cNvSpPr>
                <p:nvPr/>
              </p:nvSpPr>
              <p:spPr>
                <a:xfrm rot="0">
                  <a:off x="11046982" y="694215"/>
                  <a:ext cx="24215" cy="28646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8782" y="0"/>
                      </a:moveTo>
                      <a:cubicBezTo>
                        <a:pt x="18782" y="0"/>
                        <a:pt x="21599" y="6643"/>
                        <a:pt x="17593" y="13617"/>
                      </a:cubicBezTo>
                      <a:cubicBezTo>
                        <a:pt x="13592" y="20597"/>
                        <a:pt x="5435" y="21600"/>
                        <a:pt x="5435" y="21600"/>
                      </a:cubicBezTo>
                      <a:cubicBezTo>
                        <a:pt x="5435" y="21600"/>
                        <a:pt x="0" y="4094"/>
                        <a:pt x="187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520" name="曲线"/>
                <p:cNvSpPr>
                  <a:spLocks/>
                </p:cNvSpPr>
                <p:nvPr/>
              </p:nvSpPr>
              <p:spPr>
                <a:xfrm rot="0">
                  <a:off x="11067655" y="699531"/>
                  <a:ext cx="30713" cy="32189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4531" y="0"/>
                      </a:moveTo>
                      <a:cubicBezTo>
                        <a:pt x="14531" y="0"/>
                        <a:pt x="19822" y="2898"/>
                        <a:pt x="20729" y="9552"/>
                      </a:cubicBezTo>
                      <a:cubicBezTo>
                        <a:pt x="21600" y="16209"/>
                        <a:pt x="14610" y="21600"/>
                        <a:pt x="14610" y="21600"/>
                      </a:cubicBezTo>
                      <a:cubicBezTo>
                        <a:pt x="14610" y="21600"/>
                        <a:pt x="0" y="10259"/>
                        <a:pt x="1453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521" name="曲线"/>
                <p:cNvSpPr>
                  <a:spLocks/>
                </p:cNvSpPr>
                <p:nvPr/>
              </p:nvSpPr>
              <p:spPr>
                <a:xfrm rot="0">
                  <a:off x="11096006" y="681221"/>
                  <a:ext cx="27759" cy="37800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2871" y="0"/>
                      </a:moveTo>
                      <a:cubicBezTo>
                        <a:pt x="12871" y="0"/>
                        <a:pt x="20864" y="4584"/>
                        <a:pt x="21210" y="10246"/>
                      </a:cubicBezTo>
                      <a:cubicBezTo>
                        <a:pt x="21600" y="15938"/>
                        <a:pt x="15333" y="21600"/>
                        <a:pt x="15333" y="21600"/>
                      </a:cubicBezTo>
                      <a:cubicBezTo>
                        <a:pt x="15333" y="21600"/>
                        <a:pt x="0" y="9992"/>
                        <a:pt x="1287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522" name="曲线"/>
                <p:cNvSpPr>
                  <a:spLocks/>
                </p:cNvSpPr>
                <p:nvPr/>
              </p:nvSpPr>
              <p:spPr>
                <a:xfrm rot="0">
                  <a:off x="11132627" y="689195"/>
                  <a:ext cx="26579" cy="26874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9955" y="0"/>
                      </a:moveTo>
                      <a:cubicBezTo>
                        <a:pt x="19955" y="0"/>
                        <a:pt x="21599" y="10556"/>
                        <a:pt x="15288" y="16098"/>
                      </a:cubicBezTo>
                      <a:cubicBezTo>
                        <a:pt x="8932" y="21600"/>
                        <a:pt x="1731" y="20801"/>
                        <a:pt x="1731" y="20801"/>
                      </a:cubicBezTo>
                      <a:cubicBezTo>
                        <a:pt x="1731" y="20801"/>
                        <a:pt x="0" y="4435"/>
                        <a:pt x="199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523" name="曲线"/>
                <p:cNvSpPr>
                  <a:spLocks/>
                </p:cNvSpPr>
                <p:nvPr/>
              </p:nvSpPr>
              <p:spPr>
                <a:xfrm rot="0">
                  <a:off x="11166884" y="701599"/>
                  <a:ext cx="36618" cy="28350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7547"/>
                      </a:moveTo>
                      <a:cubicBezTo>
                        <a:pt x="21600" y="7547"/>
                        <a:pt x="17981" y="0"/>
                        <a:pt x="11556" y="0"/>
                      </a:cubicBezTo>
                      <a:cubicBezTo>
                        <a:pt x="5130" y="0"/>
                        <a:pt x="0" y="5947"/>
                        <a:pt x="0" y="5947"/>
                      </a:cubicBezTo>
                      <a:cubicBezTo>
                        <a:pt x="0" y="5947"/>
                        <a:pt x="8619" y="21600"/>
                        <a:pt x="21600" y="754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524" name="曲线"/>
                <p:cNvSpPr>
                  <a:spLocks/>
                </p:cNvSpPr>
                <p:nvPr/>
              </p:nvSpPr>
              <p:spPr>
                <a:xfrm rot="0">
                  <a:off x="11139124" y="719318"/>
                  <a:ext cx="41344" cy="27170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7551"/>
                      </a:moveTo>
                      <a:cubicBezTo>
                        <a:pt x="21600" y="7551"/>
                        <a:pt x="16567" y="0"/>
                        <a:pt x="10915" y="441"/>
                      </a:cubicBezTo>
                      <a:cubicBezTo>
                        <a:pt x="5254" y="882"/>
                        <a:pt x="0" y="6758"/>
                        <a:pt x="0" y="6758"/>
                      </a:cubicBezTo>
                      <a:cubicBezTo>
                        <a:pt x="0" y="6758"/>
                        <a:pt x="9304" y="21600"/>
                        <a:pt x="21600" y="755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525" name="曲线"/>
                <p:cNvSpPr>
                  <a:spLocks/>
                </p:cNvSpPr>
                <p:nvPr/>
              </p:nvSpPr>
              <p:spPr>
                <a:xfrm rot="0">
                  <a:off x="11175153" y="738219"/>
                  <a:ext cx="28941" cy="26578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599" y="16347"/>
                      </a:moveTo>
                      <a:cubicBezTo>
                        <a:pt x="21599" y="16347"/>
                        <a:pt x="19914" y="6834"/>
                        <a:pt x="13920" y="3440"/>
                      </a:cubicBezTo>
                      <a:cubicBezTo>
                        <a:pt x="7926" y="0"/>
                        <a:pt x="0" y="2987"/>
                        <a:pt x="0" y="2987"/>
                      </a:cubicBezTo>
                      <a:cubicBezTo>
                        <a:pt x="0" y="2987"/>
                        <a:pt x="3980" y="21600"/>
                        <a:pt x="21599" y="1634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526" name="曲线"/>
                <p:cNvSpPr>
                  <a:spLocks/>
                </p:cNvSpPr>
                <p:nvPr/>
              </p:nvSpPr>
              <p:spPr>
                <a:xfrm rot="0">
                  <a:off x="11146212" y="745012"/>
                  <a:ext cx="29531" cy="24807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15788"/>
                      </a:moveTo>
                      <a:cubicBezTo>
                        <a:pt x="21600" y="15788"/>
                        <a:pt x="17694" y="4310"/>
                        <a:pt x="12407" y="2129"/>
                      </a:cubicBezTo>
                      <a:cubicBezTo>
                        <a:pt x="7117" y="0"/>
                        <a:pt x="0" y="1840"/>
                        <a:pt x="0" y="1840"/>
                      </a:cubicBezTo>
                      <a:cubicBezTo>
                        <a:pt x="0" y="1840"/>
                        <a:pt x="3905" y="21600"/>
                        <a:pt x="21600" y="1578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527" name="曲线"/>
                <p:cNvSpPr>
                  <a:spLocks/>
                </p:cNvSpPr>
                <p:nvPr/>
              </p:nvSpPr>
              <p:spPr>
                <a:xfrm rot="0">
                  <a:off x="11101322" y="727292"/>
                  <a:ext cx="37800" cy="33371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8365"/>
                      </a:moveTo>
                      <a:cubicBezTo>
                        <a:pt x="21600" y="8365"/>
                        <a:pt x="19089" y="1764"/>
                        <a:pt x="13417" y="863"/>
                      </a:cubicBezTo>
                      <a:cubicBezTo>
                        <a:pt x="7746" y="0"/>
                        <a:pt x="0" y="5045"/>
                        <a:pt x="0" y="5045"/>
                      </a:cubicBezTo>
                      <a:cubicBezTo>
                        <a:pt x="0" y="5045"/>
                        <a:pt x="11032" y="21600"/>
                        <a:pt x="21600" y="836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528" name="曲线"/>
                <p:cNvSpPr>
                  <a:spLocks/>
                </p:cNvSpPr>
                <p:nvPr/>
              </p:nvSpPr>
              <p:spPr>
                <a:xfrm rot="0">
                  <a:off x="11101912" y="750918"/>
                  <a:ext cx="33667" cy="26578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14489"/>
                      </a:moveTo>
                      <a:cubicBezTo>
                        <a:pt x="21600" y="14489"/>
                        <a:pt x="16392" y="4336"/>
                        <a:pt x="12523" y="2189"/>
                      </a:cubicBezTo>
                      <a:cubicBezTo>
                        <a:pt x="8654" y="0"/>
                        <a:pt x="0" y="2994"/>
                        <a:pt x="0" y="2994"/>
                      </a:cubicBezTo>
                      <a:cubicBezTo>
                        <a:pt x="0" y="2994"/>
                        <a:pt x="4641" y="21600"/>
                        <a:pt x="21600" y="144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529" name="曲线"/>
                <p:cNvSpPr>
                  <a:spLocks/>
                </p:cNvSpPr>
                <p:nvPr/>
              </p:nvSpPr>
              <p:spPr>
                <a:xfrm rot="0">
                  <a:off x="11137943" y="754167"/>
                  <a:ext cx="28351" cy="64675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0"/>
                      </a:moveTo>
                      <a:lnTo>
                        <a:pt x="2168" y="3448"/>
                      </a:lnTo>
                      <a:cubicBezTo>
                        <a:pt x="2168" y="3448"/>
                        <a:pt x="9650" y="5772"/>
                        <a:pt x="11988" y="10826"/>
                      </a:cubicBezTo>
                      <a:cubicBezTo>
                        <a:pt x="14327" y="15859"/>
                        <a:pt x="13732" y="21600"/>
                        <a:pt x="13732" y="21600"/>
                      </a:cubicBezTo>
                      <a:cubicBezTo>
                        <a:pt x="13732" y="21600"/>
                        <a:pt x="21600" y="5976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530" name="曲线"/>
                <p:cNvSpPr>
                  <a:spLocks/>
                </p:cNvSpPr>
                <p:nvPr/>
              </p:nvSpPr>
              <p:spPr>
                <a:xfrm rot="0">
                  <a:off x="11112544" y="775135"/>
                  <a:ext cx="20672" cy="42821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9927" y="557"/>
                      </a:moveTo>
                      <a:lnTo>
                        <a:pt x="0" y="0"/>
                      </a:lnTo>
                      <a:cubicBezTo>
                        <a:pt x="0" y="0"/>
                        <a:pt x="8065" y="4169"/>
                        <a:pt x="10857" y="9904"/>
                      </a:cubicBezTo>
                      <a:cubicBezTo>
                        <a:pt x="13697" y="15667"/>
                        <a:pt x="11496" y="21600"/>
                        <a:pt x="11496" y="21600"/>
                      </a:cubicBezTo>
                      <a:cubicBezTo>
                        <a:pt x="11496" y="21600"/>
                        <a:pt x="21600" y="13736"/>
                        <a:pt x="9927" y="5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531" name="曲线"/>
                <p:cNvSpPr>
                  <a:spLocks/>
                </p:cNvSpPr>
                <p:nvPr/>
              </p:nvSpPr>
              <p:spPr>
                <a:xfrm rot="0">
                  <a:off x="11057023" y="730836"/>
                  <a:ext cx="56111" cy="104840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5970" y="2365"/>
                      </a:moveTo>
                      <a:cubicBezTo>
                        <a:pt x="15970" y="2365"/>
                        <a:pt x="7518" y="5186"/>
                        <a:pt x="8473" y="10986"/>
                      </a:cubicBezTo>
                      <a:cubicBezTo>
                        <a:pt x="9409" y="16776"/>
                        <a:pt x="21600" y="21600"/>
                        <a:pt x="21600" y="21600"/>
                      </a:cubicBezTo>
                      <a:lnTo>
                        <a:pt x="11065" y="21372"/>
                      </a:lnTo>
                      <a:cubicBezTo>
                        <a:pt x="11065" y="21372"/>
                        <a:pt x="0" y="13204"/>
                        <a:pt x="8642" y="5559"/>
                      </a:cubicBezTo>
                      <a:cubicBezTo>
                        <a:pt x="8642" y="5559"/>
                        <a:pt x="9768" y="2172"/>
                        <a:pt x="5967" y="0"/>
                      </a:cubicBezTo>
                      <a:cubicBezTo>
                        <a:pt x="5967" y="0"/>
                        <a:pt x="10024" y="1615"/>
                        <a:pt x="10449" y="4309"/>
                      </a:cubicBezTo>
                      <a:cubicBezTo>
                        <a:pt x="10449" y="4309"/>
                        <a:pt x="11532" y="3708"/>
                        <a:pt x="12701" y="3059"/>
                      </a:cubicBezTo>
                      <a:cubicBezTo>
                        <a:pt x="13869" y="2410"/>
                        <a:pt x="15970" y="2365"/>
                        <a:pt x="15970" y="236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</p:grpSp>
          <p:sp>
            <p:nvSpPr>
              <p:cNvPr id="533" name="椭圆"/>
              <p:cNvSpPr>
                <a:spLocks/>
              </p:cNvSpPr>
              <p:nvPr/>
            </p:nvSpPr>
            <p:spPr>
              <a:xfrm rot="0">
                <a:off x="11005046" y="640761"/>
                <a:ext cx="223265" cy="222970"/>
              </a:xfrm>
              <a:prstGeom prst="ellipse"/>
              <a:noFill/>
              <a:ln w="6350" cmpd="sng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</p:grpSp>
        <p:grpSp>
          <p:nvGrpSpPr>
            <p:cNvPr id="554" name="组合"/>
            <p:cNvGrpSpPr>
              <a:grpSpLocks/>
            </p:cNvGrpSpPr>
            <p:nvPr/>
          </p:nvGrpSpPr>
          <p:grpSpPr>
            <a:xfrm>
              <a:off x="11372430" y="640761"/>
              <a:ext cx="222676" cy="222970"/>
              <a:chOff x="11372430" y="640761"/>
              <a:chExt cx="222676" cy="222970"/>
            </a:xfrm>
          </p:grpSpPr>
          <p:grpSp>
            <p:nvGrpSpPr>
              <p:cNvPr id="552" name="组合"/>
              <p:cNvGrpSpPr>
                <a:grpSpLocks/>
              </p:cNvGrpSpPr>
              <p:nvPr/>
            </p:nvGrpSpPr>
            <p:grpSpPr>
              <a:xfrm>
                <a:off x="11390741" y="696578"/>
                <a:ext cx="186054" cy="111337"/>
                <a:chOff x="11390741" y="696578"/>
                <a:chExt cx="186054" cy="111337"/>
              </a:xfrm>
            </p:grpSpPr>
            <p:sp>
              <p:nvSpPr>
                <p:cNvPr id="535" name="曲线"/>
                <p:cNvSpPr>
                  <a:spLocks/>
                </p:cNvSpPr>
                <p:nvPr/>
              </p:nvSpPr>
              <p:spPr>
                <a:xfrm rot="0">
                  <a:off x="11400782" y="733789"/>
                  <a:ext cx="165381" cy="73831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7615" y="8929"/>
                      </a:moveTo>
                      <a:lnTo>
                        <a:pt x="17009" y="9051"/>
                      </a:lnTo>
                      <a:lnTo>
                        <a:pt x="17009" y="10817"/>
                      </a:lnTo>
                      <a:lnTo>
                        <a:pt x="17615" y="10639"/>
                      </a:lnTo>
                      <a:close/>
                      <a:moveTo>
                        <a:pt x="4041" y="8929"/>
                      </a:moveTo>
                      <a:lnTo>
                        <a:pt x="4041" y="10639"/>
                      </a:lnTo>
                      <a:lnTo>
                        <a:pt x="4648" y="10817"/>
                      </a:lnTo>
                      <a:lnTo>
                        <a:pt x="4648" y="9051"/>
                      </a:lnTo>
                      <a:close/>
                      <a:moveTo>
                        <a:pt x="18832" y="8665"/>
                      </a:moveTo>
                      <a:lnTo>
                        <a:pt x="18244" y="8745"/>
                      </a:lnTo>
                      <a:lnTo>
                        <a:pt x="18244" y="10558"/>
                      </a:lnTo>
                      <a:lnTo>
                        <a:pt x="18832" y="10311"/>
                      </a:lnTo>
                      <a:close/>
                      <a:moveTo>
                        <a:pt x="2825" y="8665"/>
                      </a:moveTo>
                      <a:lnTo>
                        <a:pt x="2825" y="10311"/>
                      </a:lnTo>
                      <a:lnTo>
                        <a:pt x="3413" y="10558"/>
                      </a:lnTo>
                      <a:lnTo>
                        <a:pt x="3413" y="8745"/>
                      </a:lnTo>
                      <a:close/>
                      <a:moveTo>
                        <a:pt x="20089" y="8091"/>
                      </a:moveTo>
                      <a:lnTo>
                        <a:pt x="19461" y="8404"/>
                      </a:lnTo>
                      <a:lnTo>
                        <a:pt x="19461" y="10073"/>
                      </a:lnTo>
                      <a:lnTo>
                        <a:pt x="20089" y="9783"/>
                      </a:lnTo>
                      <a:close/>
                      <a:moveTo>
                        <a:pt x="1567" y="8091"/>
                      </a:moveTo>
                      <a:lnTo>
                        <a:pt x="1567" y="9783"/>
                      </a:lnTo>
                      <a:lnTo>
                        <a:pt x="2196" y="10073"/>
                      </a:lnTo>
                      <a:lnTo>
                        <a:pt x="2196" y="8404"/>
                      </a:lnTo>
                      <a:close/>
                      <a:moveTo>
                        <a:pt x="5257" y="8050"/>
                      </a:moveTo>
                      <a:lnTo>
                        <a:pt x="5257" y="9809"/>
                      </a:lnTo>
                      <a:lnTo>
                        <a:pt x="16398" y="9809"/>
                      </a:lnTo>
                      <a:lnTo>
                        <a:pt x="16398" y="8050"/>
                      </a:lnTo>
                      <a:close/>
                      <a:moveTo>
                        <a:pt x="21187" y="7653"/>
                      </a:moveTo>
                      <a:lnTo>
                        <a:pt x="20658" y="7785"/>
                      </a:lnTo>
                      <a:lnTo>
                        <a:pt x="20658" y="9634"/>
                      </a:lnTo>
                      <a:lnTo>
                        <a:pt x="21187" y="9593"/>
                      </a:lnTo>
                      <a:close/>
                      <a:moveTo>
                        <a:pt x="470" y="7653"/>
                      </a:moveTo>
                      <a:lnTo>
                        <a:pt x="470" y="9593"/>
                      </a:lnTo>
                      <a:lnTo>
                        <a:pt x="1000" y="9634"/>
                      </a:lnTo>
                      <a:lnTo>
                        <a:pt x="1000" y="7785"/>
                      </a:lnTo>
                      <a:close/>
                      <a:moveTo>
                        <a:pt x="10829" y="2682"/>
                      </a:moveTo>
                      <a:lnTo>
                        <a:pt x="6767" y="7344"/>
                      </a:lnTo>
                      <a:lnTo>
                        <a:pt x="14948" y="7344"/>
                      </a:lnTo>
                      <a:close/>
                      <a:moveTo>
                        <a:pt x="12497" y="0"/>
                      </a:moveTo>
                      <a:lnTo>
                        <a:pt x="13745" y="0"/>
                      </a:lnTo>
                      <a:lnTo>
                        <a:pt x="13745" y="4383"/>
                      </a:lnTo>
                      <a:lnTo>
                        <a:pt x="14378" y="4913"/>
                      </a:lnTo>
                      <a:lnTo>
                        <a:pt x="14378" y="149"/>
                      </a:lnTo>
                      <a:lnTo>
                        <a:pt x="15160" y="149"/>
                      </a:lnTo>
                      <a:lnTo>
                        <a:pt x="15160" y="5794"/>
                      </a:lnTo>
                      <a:lnTo>
                        <a:pt x="16467" y="7446"/>
                      </a:lnTo>
                      <a:lnTo>
                        <a:pt x="21600" y="5104"/>
                      </a:lnTo>
                      <a:lnTo>
                        <a:pt x="21600" y="6225"/>
                      </a:lnTo>
                      <a:lnTo>
                        <a:pt x="16590" y="7917"/>
                      </a:lnTo>
                      <a:lnTo>
                        <a:pt x="16657" y="8455"/>
                      </a:lnTo>
                      <a:lnTo>
                        <a:pt x="21581" y="6976"/>
                      </a:lnTo>
                      <a:lnTo>
                        <a:pt x="21581" y="21498"/>
                      </a:lnTo>
                      <a:lnTo>
                        <a:pt x="20966" y="21498"/>
                      </a:lnTo>
                      <a:lnTo>
                        <a:pt x="20966" y="12850"/>
                      </a:lnTo>
                      <a:lnTo>
                        <a:pt x="19903" y="10930"/>
                      </a:lnTo>
                      <a:lnTo>
                        <a:pt x="15600" y="12141"/>
                      </a:lnTo>
                      <a:lnTo>
                        <a:pt x="15600" y="21537"/>
                      </a:lnTo>
                      <a:lnTo>
                        <a:pt x="14876" y="21537"/>
                      </a:lnTo>
                      <a:lnTo>
                        <a:pt x="14876" y="10669"/>
                      </a:lnTo>
                      <a:lnTo>
                        <a:pt x="13789" y="10669"/>
                      </a:lnTo>
                      <a:lnTo>
                        <a:pt x="13789" y="21459"/>
                      </a:lnTo>
                      <a:lnTo>
                        <a:pt x="12936" y="21459"/>
                      </a:lnTo>
                      <a:lnTo>
                        <a:pt x="12936" y="10708"/>
                      </a:lnTo>
                      <a:lnTo>
                        <a:pt x="8671" y="10708"/>
                      </a:lnTo>
                      <a:lnTo>
                        <a:pt x="8671" y="21459"/>
                      </a:lnTo>
                      <a:lnTo>
                        <a:pt x="7826" y="21459"/>
                      </a:lnTo>
                      <a:lnTo>
                        <a:pt x="7826" y="10708"/>
                      </a:lnTo>
                      <a:lnTo>
                        <a:pt x="6683" y="10708"/>
                      </a:lnTo>
                      <a:lnTo>
                        <a:pt x="6683" y="21479"/>
                      </a:lnTo>
                      <a:lnTo>
                        <a:pt x="5926" y="21479"/>
                      </a:lnTo>
                      <a:lnTo>
                        <a:pt x="5926" y="12119"/>
                      </a:lnTo>
                      <a:lnTo>
                        <a:pt x="1669" y="10949"/>
                      </a:lnTo>
                      <a:lnTo>
                        <a:pt x="589" y="12971"/>
                      </a:lnTo>
                      <a:lnTo>
                        <a:pt x="589" y="21600"/>
                      </a:lnTo>
                      <a:lnTo>
                        <a:pt x="35" y="21600"/>
                      </a:lnTo>
                      <a:lnTo>
                        <a:pt x="35" y="6954"/>
                      </a:lnTo>
                      <a:lnTo>
                        <a:pt x="4854" y="8567"/>
                      </a:lnTo>
                      <a:lnTo>
                        <a:pt x="4881" y="7817"/>
                      </a:lnTo>
                      <a:lnTo>
                        <a:pt x="0" y="6265"/>
                      </a:lnTo>
                      <a:lnTo>
                        <a:pt x="35" y="5182"/>
                      </a:lnTo>
                      <a:lnTo>
                        <a:pt x="5145" y="7344"/>
                      </a:lnTo>
                      <a:lnTo>
                        <a:pt x="6496" y="5715"/>
                      </a:lnTo>
                      <a:lnTo>
                        <a:pt x="6496" y="149"/>
                      </a:lnTo>
                      <a:lnTo>
                        <a:pt x="7247" y="149"/>
                      </a:lnTo>
                      <a:lnTo>
                        <a:pt x="7247" y="4853"/>
                      </a:lnTo>
                      <a:lnTo>
                        <a:pt x="7836" y="4302"/>
                      </a:lnTo>
                      <a:lnTo>
                        <a:pt x="7836" y="169"/>
                      </a:lnTo>
                      <a:lnTo>
                        <a:pt x="9125" y="169"/>
                      </a:lnTo>
                      <a:lnTo>
                        <a:pt x="9125" y="2872"/>
                      </a:lnTo>
                      <a:lnTo>
                        <a:pt x="9693" y="2162"/>
                      </a:lnTo>
                      <a:lnTo>
                        <a:pt x="9693" y="59"/>
                      </a:lnTo>
                      <a:lnTo>
                        <a:pt x="11856" y="59"/>
                      </a:lnTo>
                      <a:lnTo>
                        <a:pt x="11856" y="2302"/>
                      </a:lnTo>
                      <a:lnTo>
                        <a:pt x="12497" y="310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536" name="曲线"/>
                <p:cNvSpPr>
                  <a:spLocks/>
                </p:cNvSpPr>
                <p:nvPr/>
              </p:nvSpPr>
              <p:spPr>
                <a:xfrm rot="0">
                  <a:off x="11569118" y="751213"/>
                  <a:ext cx="7676" cy="55814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377" y="0"/>
                      </a:moveTo>
                      <a:lnTo>
                        <a:pt x="0" y="21600"/>
                      </a:lnTo>
                      <a:lnTo>
                        <a:pt x="21600" y="21055"/>
                      </a:lnTo>
                      <a:lnTo>
                        <a:pt x="21600" y="3691"/>
                      </a:lnTo>
                      <a:lnTo>
                        <a:pt x="37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537" name="曲线"/>
                <p:cNvSpPr>
                  <a:spLocks/>
                </p:cNvSpPr>
                <p:nvPr/>
              </p:nvSpPr>
              <p:spPr>
                <a:xfrm rot="0">
                  <a:off x="11482292" y="696578"/>
                  <a:ext cx="2953" cy="7676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8447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844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538" name="曲线"/>
                <p:cNvSpPr>
                  <a:spLocks/>
                </p:cNvSpPr>
                <p:nvPr/>
              </p:nvSpPr>
              <p:spPr>
                <a:xfrm rot="0">
                  <a:off x="11455713" y="706324"/>
                  <a:ext cx="56111" cy="20968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21600"/>
                      </a:moveTo>
                      <a:lnTo>
                        <a:pt x="21600" y="21600"/>
                      </a:lnTo>
                      <a:cubicBezTo>
                        <a:pt x="21600" y="21600"/>
                        <a:pt x="18981" y="0"/>
                        <a:pt x="11008" y="134"/>
                      </a:cubicBezTo>
                      <a:cubicBezTo>
                        <a:pt x="3051" y="280"/>
                        <a:pt x="642" y="16724"/>
                        <a:pt x="0" y="2160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539" name="矩形"/>
                <p:cNvSpPr>
                  <a:spLocks/>
                </p:cNvSpPr>
                <p:nvPr/>
              </p:nvSpPr>
              <p:spPr>
                <a:xfrm rot="0">
                  <a:off x="11449806" y="729655"/>
                  <a:ext cx="67332" cy="2361"/>
                </a:xfrm>
                <a:prstGeom prst="rect"/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540" name="曲线"/>
                <p:cNvSpPr>
                  <a:spLocks/>
                </p:cNvSpPr>
                <p:nvPr/>
              </p:nvSpPr>
              <p:spPr>
                <a:xfrm rot="0">
                  <a:off x="11525410" y="796103"/>
                  <a:ext cx="23626" cy="11813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7335" y="21101"/>
                      </a:moveTo>
                      <a:lnTo>
                        <a:pt x="17335" y="6242"/>
                      </a:lnTo>
                      <a:lnTo>
                        <a:pt x="13386" y="6242"/>
                      </a:lnTo>
                      <a:lnTo>
                        <a:pt x="13386" y="20973"/>
                      </a:lnTo>
                      <a:lnTo>
                        <a:pt x="8839" y="20973"/>
                      </a:lnTo>
                      <a:lnTo>
                        <a:pt x="8839" y="6117"/>
                      </a:lnTo>
                      <a:lnTo>
                        <a:pt x="4446" y="6117"/>
                      </a:lnTo>
                      <a:lnTo>
                        <a:pt x="4446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21225"/>
                      </a:lnTo>
                      <a:lnTo>
                        <a:pt x="17335" y="2110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541" name="曲线"/>
                <p:cNvSpPr>
                  <a:spLocks/>
                </p:cNvSpPr>
                <p:nvPr/>
              </p:nvSpPr>
              <p:spPr>
                <a:xfrm rot="0">
                  <a:off x="11525410" y="778974"/>
                  <a:ext cx="4725" cy="13878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586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542" name="曲线"/>
                <p:cNvSpPr>
                  <a:spLocks/>
                </p:cNvSpPr>
                <p:nvPr/>
              </p:nvSpPr>
              <p:spPr>
                <a:xfrm rot="0">
                  <a:off x="11535451" y="778088"/>
                  <a:ext cx="4133" cy="14766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297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543" name="曲线"/>
                <p:cNvSpPr>
                  <a:spLocks/>
                </p:cNvSpPr>
                <p:nvPr/>
              </p:nvSpPr>
              <p:spPr>
                <a:xfrm rot="0">
                  <a:off x="11544901" y="776907"/>
                  <a:ext cx="3543" cy="15652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718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544" name="曲线"/>
                <p:cNvSpPr>
                  <a:spLocks/>
                </p:cNvSpPr>
                <p:nvPr/>
              </p:nvSpPr>
              <p:spPr>
                <a:xfrm rot="0">
                  <a:off x="11553761" y="776316"/>
                  <a:ext cx="3543" cy="31304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6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545" name="曲线"/>
                <p:cNvSpPr>
                  <a:spLocks/>
                </p:cNvSpPr>
                <p:nvPr/>
              </p:nvSpPr>
              <p:spPr>
                <a:xfrm rot="0">
                  <a:off x="11475204" y="778383"/>
                  <a:ext cx="17128" cy="29237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21600" y="6363"/>
                      </a:lnTo>
                      <a:cubicBezTo>
                        <a:pt x="21600" y="2855"/>
                        <a:pt x="16753" y="0"/>
                        <a:pt x="10797" y="0"/>
                      </a:cubicBezTo>
                      <a:lnTo>
                        <a:pt x="10797" y="0"/>
                      </a:lnTo>
                      <a:cubicBezTo>
                        <a:pt x="4846" y="0"/>
                        <a:pt x="0" y="2855"/>
                        <a:pt x="0" y="6363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546" name="曲线"/>
                <p:cNvSpPr>
                  <a:spLocks/>
                </p:cNvSpPr>
                <p:nvPr/>
              </p:nvSpPr>
              <p:spPr>
                <a:xfrm rot="0">
                  <a:off x="11418501" y="796103"/>
                  <a:ext cx="23626" cy="11813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4263" y="21101"/>
                      </a:moveTo>
                      <a:lnTo>
                        <a:pt x="4263" y="6242"/>
                      </a:lnTo>
                      <a:lnTo>
                        <a:pt x="8209" y="6242"/>
                      </a:lnTo>
                      <a:lnTo>
                        <a:pt x="8209" y="20973"/>
                      </a:lnTo>
                      <a:lnTo>
                        <a:pt x="12727" y="20973"/>
                      </a:lnTo>
                      <a:lnTo>
                        <a:pt x="12727" y="6117"/>
                      </a:lnTo>
                      <a:lnTo>
                        <a:pt x="17112" y="6117"/>
                      </a:lnTo>
                      <a:lnTo>
                        <a:pt x="17112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lnTo>
                        <a:pt x="0" y="21225"/>
                      </a:lnTo>
                      <a:lnTo>
                        <a:pt x="4263" y="2110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547" name="曲线"/>
                <p:cNvSpPr>
                  <a:spLocks/>
                </p:cNvSpPr>
                <p:nvPr/>
              </p:nvSpPr>
              <p:spPr>
                <a:xfrm rot="0">
                  <a:off x="11437402" y="778974"/>
                  <a:ext cx="4725" cy="13878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5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548" name="曲线"/>
                <p:cNvSpPr>
                  <a:spLocks/>
                </p:cNvSpPr>
                <p:nvPr/>
              </p:nvSpPr>
              <p:spPr>
                <a:xfrm rot="0">
                  <a:off x="11427952" y="778088"/>
                  <a:ext cx="4133" cy="14766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549" name="曲线"/>
                <p:cNvSpPr>
                  <a:spLocks/>
                </p:cNvSpPr>
                <p:nvPr/>
              </p:nvSpPr>
              <p:spPr>
                <a:xfrm rot="0">
                  <a:off x="11419093" y="776907"/>
                  <a:ext cx="3543" cy="15652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7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550" name="曲线"/>
                <p:cNvSpPr>
                  <a:spLocks/>
                </p:cNvSpPr>
                <p:nvPr/>
              </p:nvSpPr>
              <p:spPr>
                <a:xfrm rot="0">
                  <a:off x="11410232" y="776316"/>
                  <a:ext cx="3543" cy="31304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2637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551" name="曲线"/>
                <p:cNvSpPr>
                  <a:spLocks/>
                </p:cNvSpPr>
                <p:nvPr/>
              </p:nvSpPr>
              <p:spPr>
                <a:xfrm rot="0">
                  <a:off x="11390741" y="751509"/>
                  <a:ext cx="7676" cy="56112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222" y="0"/>
                      </a:moveTo>
                      <a:lnTo>
                        <a:pt x="21600" y="21600"/>
                      </a:lnTo>
                      <a:lnTo>
                        <a:pt x="0" y="21057"/>
                      </a:lnTo>
                      <a:lnTo>
                        <a:pt x="0" y="3690"/>
                      </a:lnTo>
                      <a:lnTo>
                        <a:pt x="2122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</p:grpSp>
          <p:sp>
            <p:nvSpPr>
              <p:cNvPr id="553" name="椭圆"/>
              <p:cNvSpPr>
                <a:spLocks/>
              </p:cNvSpPr>
              <p:nvPr/>
            </p:nvSpPr>
            <p:spPr>
              <a:xfrm rot="0">
                <a:off x="11372430" y="640761"/>
                <a:ext cx="222676" cy="222970"/>
              </a:xfrm>
              <a:prstGeom prst="ellipse"/>
              <a:noFill/>
              <a:ln w="6350" cmpd="sng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</p:grpSp>
      </p:grpSp>
      <p:sp>
        <p:nvSpPr>
          <p:cNvPr id="556" name="矩形"/>
          <p:cNvSpPr>
            <a:spLocks/>
          </p:cNvSpPr>
          <p:nvPr/>
        </p:nvSpPr>
        <p:spPr>
          <a:xfrm rot="0">
            <a:off x="275162" y="1493550"/>
            <a:ext cx="6434568" cy="202025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数学化、程序化、可视化的</a:t>
            </a:r>
            <a:endParaRPr lang="en-US" altLang="zh-CN" sz="28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作用和重要性。</a:t>
            </a:r>
            <a:endParaRPr lang="en-US" altLang="zh-CN" sz="28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（《大纲.md》）</a:t>
            </a:r>
            <a:endParaRPr lang="zh-CN" altLang="en-US" sz="28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</p:txBody>
      </p:sp>
      <p:sp>
        <p:nvSpPr>
          <p:cNvPr id="557" name="矩形"/>
          <p:cNvSpPr>
            <a:spLocks/>
          </p:cNvSpPr>
          <p:nvPr/>
        </p:nvSpPr>
        <p:spPr>
          <a:xfrm rot="0">
            <a:off x="8013064" y="2005965"/>
            <a:ext cx="3512184" cy="1660207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500" b="0" i="0" u="none" strike="noStrike" kern="1200" cap="none" spc="0" baseline="0">
                <a:noFill/>
                <a:latin typeface="方正小标宋简体" pitchFamily="65" charset="-122"/>
                <a:ea typeface="方正小标宋简体" pitchFamily="65" charset="-122"/>
                <a:cs typeface="Calibri" pitchFamily="0" charset="0"/>
                <a:sym typeface="Calibri" pitchFamily="0" charset="0"/>
              </a:rPr>
              <a:t>topic</a:t>
            </a:r>
            <a:endParaRPr lang="zh-CN" altLang="en-US" sz="11500" b="0" i="0" u="none" strike="noStrike" kern="1200" cap="none" spc="0" baseline="0">
              <a:noFill/>
              <a:latin typeface="方正小标宋简体" pitchFamily="65" charset="-122"/>
              <a:ea typeface="方正小标宋简体" pitchFamily="65" charset="-122"/>
              <a:cs typeface="Calibri" pitchFamily="0" charset="0"/>
              <a:sym typeface="Calibri" pitchFamily="0" charset="0"/>
            </a:endParaRPr>
          </a:p>
        </p:txBody>
      </p:sp>
      <p:sp>
        <p:nvSpPr>
          <p:cNvPr id="558" name="椭圆"/>
          <p:cNvSpPr>
            <a:spLocks/>
          </p:cNvSpPr>
          <p:nvPr/>
        </p:nvSpPr>
        <p:spPr>
          <a:xfrm rot="0">
            <a:off x="9575165" y="5507990"/>
            <a:ext cx="1904998" cy="1904998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59" name="椭圆"/>
          <p:cNvSpPr>
            <a:spLocks/>
          </p:cNvSpPr>
          <p:nvPr/>
        </p:nvSpPr>
        <p:spPr>
          <a:xfrm rot="0">
            <a:off x="11151870" y="3074035"/>
            <a:ext cx="1487170" cy="148717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60" name="矩形"/>
          <p:cNvSpPr>
            <a:spLocks/>
          </p:cNvSpPr>
          <p:nvPr/>
        </p:nvSpPr>
        <p:spPr>
          <a:xfrm rot="0">
            <a:off x="4474346" y="266330"/>
            <a:ext cx="1988597" cy="4533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微软雅黑" pitchFamily="0" charset="0"/>
                <a:cs typeface="Calibri" pitchFamily="0" charset="0"/>
              </a:rPr>
              <a:t>https://www.ypppt.com/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微软雅黑" pitchFamily="0" charset="0"/>
              <a:cs typeface="Calibri" pitchFamily="0" charset="0"/>
            </a:endParaRPr>
          </a:p>
        </p:txBody>
      </p:sp>
      <p:pic>
        <p:nvPicPr>
          <p:cNvPr id="56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67464" y="857235"/>
            <a:ext cx="4514781" cy="5746661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13814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组合"/>
          <p:cNvGrpSpPr>
            <a:grpSpLocks/>
          </p:cNvGrpSpPr>
          <p:nvPr/>
        </p:nvGrpSpPr>
        <p:grpSpPr>
          <a:xfrm>
            <a:off x="-5080" y="-5080"/>
            <a:ext cx="12205334" cy="6863081"/>
            <a:chOff x="-5080" y="-5080"/>
            <a:chExt cx="12205334" cy="6863081"/>
          </a:xfrm>
        </p:grpSpPr>
        <p:pic>
          <p:nvPicPr>
            <p:cNvPr id="565" name="图片"/>
            <p:cNvPicPr>
              <a:picLocks noChangeAspect="1"/>
            </p:cNvPicPr>
            <p:nvPr/>
          </p:nvPicPr>
          <p:blipFill>
            <a:blip r:embed="rId1" cstate="print"/>
            <a:srcRect b="17500"/>
            <a:stretch>
              <a:fillRect/>
            </a:stretch>
          </p:blipFill>
          <p:spPr>
            <a:xfrm rot="0">
              <a:off x="8889" y="-5080"/>
              <a:ext cx="12180569" cy="6863081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566" name="矩形"/>
            <p:cNvSpPr>
              <a:spLocks/>
            </p:cNvSpPr>
            <p:nvPr/>
          </p:nvSpPr>
          <p:spPr>
            <a:xfrm rot="0">
              <a:off x="-5080" y="0"/>
              <a:ext cx="12205334" cy="6858001"/>
            </a:xfrm>
            <a:prstGeom prst="rect"/>
            <a:gradFill rotWithShape="1">
              <a:gsLst>
                <a:gs pos="28000">
                  <a:srgbClr val="FFFFFF">
                    <a:alpha val="100000"/>
                  </a:srgbClr>
                </a:gs>
                <a:gs pos="79000">
                  <a:srgbClr val="FFFFFF">
                    <a:alpha val="91764"/>
                  </a:srgbClr>
                </a:gs>
                <a:gs pos="55000">
                  <a:srgbClr val="FFFFFF">
                    <a:alpha val="91764"/>
                  </a:srgbClr>
                </a:gs>
              </a:gsLst>
              <a:lin ang="4260000" scaled="1"/>
            </a:gradFill>
            <a:ln w="12700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568" name="矩形"/>
          <p:cNvSpPr>
            <a:spLocks noChangeAspect="1"/>
          </p:cNvSpPr>
          <p:nvPr/>
        </p:nvSpPr>
        <p:spPr>
          <a:xfrm rot="0">
            <a:off x="-13969" y="0"/>
            <a:ext cx="8377555" cy="6858000"/>
          </a:xfrm>
          <a:prstGeom prst="rect"/>
          <a:solidFill>
            <a:srgbClr val="51848E">
              <a:alpha val="98000"/>
            </a:srgbClr>
          </a:solidFill>
          <a:ln w="12700" cmpd="sng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69" name="矩形"/>
          <p:cNvSpPr>
            <a:spLocks/>
          </p:cNvSpPr>
          <p:nvPr/>
        </p:nvSpPr>
        <p:spPr>
          <a:xfrm rot="0">
            <a:off x="615315" y="1440815"/>
            <a:ext cx="7867650" cy="3228974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500" b="0" i="0" u="none" strike="noStrike" kern="1200" cap="none" spc="0" baseline="0">
                <a:noFill/>
                <a:latin typeface="方正小标宋简体" pitchFamily="65" charset="-122"/>
                <a:ea typeface="方正小标宋简体" pitchFamily="65" charset="-122"/>
                <a:cs typeface="Calibri" pitchFamily="0" charset="0"/>
                <a:sym typeface="Calibri" pitchFamily="0" charset="0"/>
              </a:rPr>
              <a:t>Template for student </a:t>
            </a:r>
            <a:endParaRPr lang="zh-CN" altLang="en-US" sz="11500" b="0" i="0" u="none" strike="noStrike" kern="1200" cap="none" spc="0" baseline="0">
              <a:noFill/>
              <a:latin typeface="方正小标宋简体" pitchFamily="65" charset="-122"/>
              <a:ea typeface="方正小标宋简体" pitchFamily="65" charset="-122"/>
              <a:cs typeface="Calibri" pitchFamily="0" charset="0"/>
              <a:sym typeface="Calibri" pitchFamily="0" charset="0"/>
            </a:endParaRPr>
          </a:p>
        </p:txBody>
      </p:sp>
      <p:sp>
        <p:nvSpPr>
          <p:cNvPr id="570" name="矩形"/>
          <p:cNvSpPr>
            <a:spLocks/>
          </p:cNvSpPr>
          <p:nvPr/>
        </p:nvSpPr>
        <p:spPr>
          <a:xfrm rot="0">
            <a:off x="968375" y="2371716"/>
            <a:ext cx="7055958" cy="169163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800" b="1" i="0" u="none" strike="noStrike" kern="1200" cap="none" spc="0" baseline="0">
                <a:gradFill>
                  <a:gsLst>
                    <a:gs pos="0">
                      <a:srgbClr val="8FAFD2"/>
                    </a:gs>
                    <a:gs pos="55000">
                      <a:srgbClr val="477AB1"/>
                    </a:gs>
                  </a:gsLst>
                  <a:lin ang="5400000" scaled="0"/>
                </a:gradFill>
                <a:latin typeface="方正小标宋简体" pitchFamily="65" charset="-122"/>
                <a:ea typeface="方正小标宋简体" pitchFamily="65" charset="-122"/>
                <a:cs typeface="微软雅黑" pitchFamily="0" charset="0"/>
              </a:rPr>
              <a:t>感谢聆听</a:t>
            </a:r>
            <a:endParaRPr lang="zh-CN" altLang="en-US" sz="8800" b="1" i="0" u="none" strike="noStrike" kern="1200" cap="none" spc="0" baseline="0">
              <a:gradFill>
                <a:gsLst>
                  <a:gs pos="0">
                    <a:srgbClr val="8FAFD2"/>
                  </a:gs>
                  <a:gs pos="55000">
                    <a:srgbClr val="477AB1"/>
                  </a:gs>
                </a:gsLst>
                <a:lin ang="5400000" scaled="0"/>
              </a:gradFill>
              <a:latin typeface="方正小标宋简体" pitchFamily="65" charset="-122"/>
              <a:ea typeface="方正小标宋简体" pitchFamily="65" charset="-122"/>
              <a:cs typeface="微软雅黑" pitchFamily="0" charset="0"/>
              <a:sym typeface="Calibri" pitchFamily="0" charset="0"/>
            </a:endParaRPr>
          </a:p>
        </p:txBody>
      </p:sp>
      <p:sp>
        <p:nvSpPr>
          <p:cNvPr id="571" name="椭圆"/>
          <p:cNvSpPr>
            <a:spLocks/>
          </p:cNvSpPr>
          <p:nvPr/>
        </p:nvSpPr>
        <p:spPr>
          <a:xfrm rot="0">
            <a:off x="3498850" y="-952500"/>
            <a:ext cx="1904998" cy="190500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72" name="椭圆"/>
          <p:cNvSpPr>
            <a:spLocks/>
          </p:cNvSpPr>
          <p:nvPr/>
        </p:nvSpPr>
        <p:spPr>
          <a:xfrm rot="0">
            <a:off x="-1410335" y="1685290"/>
            <a:ext cx="1905000" cy="190500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73" name="椭圆"/>
          <p:cNvSpPr>
            <a:spLocks/>
          </p:cNvSpPr>
          <p:nvPr/>
        </p:nvSpPr>
        <p:spPr>
          <a:xfrm rot="0">
            <a:off x="3265170" y="5385435"/>
            <a:ext cx="1487169" cy="1487169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74" name="椭圆"/>
          <p:cNvSpPr>
            <a:spLocks/>
          </p:cNvSpPr>
          <p:nvPr/>
        </p:nvSpPr>
        <p:spPr>
          <a:xfrm rot="0">
            <a:off x="9946005" y="4836795"/>
            <a:ext cx="1659890" cy="1732278"/>
          </a:xfrm>
          <a:prstGeom prst="ellipse"/>
          <a:gradFill rotWithShape="1">
            <a:gsLst>
              <a:gs pos="14000">
                <a:srgbClr val="FFFFFF">
                  <a:alpha val="0"/>
                </a:srgbClr>
              </a:gs>
              <a:gs pos="100000">
                <a:srgbClr val="FFFFFF">
                  <a:alpha val="91764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75" name="椭圆"/>
          <p:cNvSpPr>
            <a:spLocks/>
          </p:cNvSpPr>
          <p:nvPr/>
        </p:nvSpPr>
        <p:spPr>
          <a:xfrm rot="0">
            <a:off x="10287000" y="459105"/>
            <a:ext cx="1904998" cy="1905000"/>
          </a:xfrm>
          <a:prstGeom prst="ellipse"/>
          <a:gradFill rotWithShape="1">
            <a:gsLst>
              <a:gs pos="14000">
                <a:srgbClr val="FFFFFF">
                  <a:alpha val="0"/>
                </a:srgbClr>
              </a:gs>
              <a:gs pos="100000">
                <a:srgbClr val="FFFFFF">
                  <a:alpha val="91764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76" name="椭圆"/>
          <p:cNvSpPr>
            <a:spLocks/>
          </p:cNvSpPr>
          <p:nvPr/>
        </p:nvSpPr>
        <p:spPr>
          <a:xfrm rot="0">
            <a:off x="5732780" y="1079499"/>
            <a:ext cx="548639" cy="548638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77" name="椭圆"/>
          <p:cNvSpPr>
            <a:spLocks/>
          </p:cNvSpPr>
          <p:nvPr/>
        </p:nvSpPr>
        <p:spPr>
          <a:xfrm rot="0">
            <a:off x="9222740" y="2101849"/>
            <a:ext cx="548640" cy="548638"/>
          </a:xfrm>
          <a:prstGeom prst="ellipse"/>
          <a:gradFill rotWithShape="1">
            <a:gsLst>
              <a:gs pos="14000">
                <a:srgbClr val="FFFFFF">
                  <a:alpha val="0"/>
                </a:srgbClr>
              </a:gs>
              <a:gs pos="100000">
                <a:srgbClr val="FFFFFF">
                  <a:alpha val="91764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1546531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"/>
          <p:cNvGrpSpPr>
            <a:grpSpLocks/>
          </p:cNvGrpSpPr>
          <p:nvPr/>
        </p:nvGrpSpPr>
        <p:grpSpPr>
          <a:xfrm>
            <a:off x="-5080" y="-5080"/>
            <a:ext cx="10185400" cy="6863081"/>
            <a:chOff x="-5080" y="-5080"/>
            <a:chExt cx="10185400" cy="6863081"/>
          </a:xfrm>
        </p:grpSpPr>
        <p:pic>
          <p:nvPicPr>
            <p:cNvPr id="91" name="图片"/>
            <p:cNvPicPr>
              <a:picLocks noChangeAspect="1"/>
            </p:cNvPicPr>
            <p:nvPr/>
          </p:nvPicPr>
          <p:blipFill>
            <a:blip r:embed="rId1" cstate="print"/>
            <a:srcRect b="17500"/>
            <a:stretch>
              <a:fillRect/>
            </a:stretch>
          </p:blipFill>
          <p:spPr>
            <a:xfrm rot="0">
              <a:off x="6578" y="-5080"/>
              <a:ext cx="10164733" cy="6863081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92" name="矩形"/>
            <p:cNvSpPr>
              <a:spLocks/>
            </p:cNvSpPr>
            <p:nvPr/>
          </p:nvSpPr>
          <p:spPr>
            <a:xfrm rot="0">
              <a:off x="-5080" y="0"/>
              <a:ext cx="10185400" cy="6858001"/>
            </a:xfrm>
            <a:prstGeom prst="rect"/>
            <a:gradFill rotWithShape="1">
              <a:gsLst>
                <a:gs pos="0">
                  <a:srgbClr val="FFFFFF">
                    <a:alpha val="81960"/>
                  </a:srgbClr>
                </a:gs>
                <a:gs pos="79000">
                  <a:srgbClr val="FFFFFF">
                    <a:alpha val="88627"/>
                  </a:srgbClr>
                </a:gs>
                <a:gs pos="55000">
                  <a:srgbClr val="FFFFFF">
                    <a:alpha val="91764"/>
                  </a:srgbClr>
                </a:gs>
              </a:gsLst>
              <a:lin ang="4260000" scaled="1"/>
            </a:gradFill>
            <a:ln w="12700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94" name="矩形"/>
          <p:cNvSpPr>
            <a:spLocks/>
          </p:cNvSpPr>
          <p:nvPr/>
        </p:nvSpPr>
        <p:spPr>
          <a:xfrm flipH="1" rot="0">
            <a:off x="3846194" y="0"/>
            <a:ext cx="8343265" cy="6856095"/>
          </a:xfrm>
          <a:prstGeom prst="rect"/>
          <a:solidFill>
            <a:schemeClr val="accent2"/>
          </a:solidFill>
          <a:ln w="12700" cmpd="sng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5" name="矩形"/>
          <p:cNvSpPr>
            <a:spLocks/>
          </p:cNvSpPr>
          <p:nvPr/>
        </p:nvSpPr>
        <p:spPr>
          <a:xfrm rot="0">
            <a:off x="911543" y="2407285"/>
            <a:ext cx="2336800" cy="15430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000" b="1" i="0" u="none" strike="noStrike" kern="1200" cap="none" spc="0" baseline="0">
                <a:gradFill>
                  <a:gsLst>
                    <a:gs pos="0">
                      <a:srgbClr val="8FAFD2"/>
                    </a:gs>
                    <a:gs pos="55000">
                      <a:srgbClr val="477AB1"/>
                    </a:gs>
                  </a:gsLst>
                  <a:lin ang="5400000" scaled="0"/>
                </a:gradFill>
                <a:latin typeface="方正小标宋简体" pitchFamily="65" charset="-122"/>
                <a:ea typeface="方正小标宋简体" pitchFamily="65" charset="-122"/>
                <a:cs typeface="微软雅黑" pitchFamily="0" charset="0"/>
                <a:sym typeface="Calibri" pitchFamily="0" charset="0"/>
              </a:rPr>
              <a:t>目录</a:t>
            </a:r>
            <a:endParaRPr lang="zh-CN" altLang="en-US" sz="8000" b="1" i="0" u="none" strike="noStrike" kern="1200" cap="none" spc="0" baseline="0">
              <a:gradFill>
                <a:gsLst>
                  <a:gs pos="0">
                    <a:srgbClr val="8FAFD2"/>
                  </a:gs>
                  <a:gs pos="55000">
                    <a:srgbClr val="477AB1"/>
                  </a:gs>
                </a:gsLst>
                <a:lin ang="5400000" scaled="0"/>
              </a:gradFill>
              <a:latin typeface="方正小标宋简体" pitchFamily="65" charset="-122"/>
              <a:ea typeface="方正小标宋简体" pitchFamily="65" charset="-122"/>
              <a:cs typeface="微软雅黑" pitchFamily="0" charset="0"/>
              <a:sym typeface="Calibri" pitchFamily="0" charset="0"/>
            </a:endParaRPr>
          </a:p>
        </p:txBody>
      </p:sp>
      <p:sp>
        <p:nvSpPr>
          <p:cNvPr id="96" name="矩形"/>
          <p:cNvSpPr>
            <a:spLocks/>
          </p:cNvSpPr>
          <p:nvPr/>
        </p:nvSpPr>
        <p:spPr>
          <a:xfrm rot="0">
            <a:off x="1587818" y="4058264"/>
            <a:ext cx="1172971" cy="30575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rgbClr val="3D636B"/>
                </a:solidFill>
                <a:latin typeface="Calibri" pitchFamily="0" charset="0"/>
                <a:ea typeface="微软雅黑" pitchFamily="0" charset="0"/>
                <a:cs typeface="Calibri" pitchFamily="0" charset="0"/>
                <a:sym typeface="Calibri" pitchFamily="0" charset="0"/>
              </a:rPr>
              <a:t>CONTENT</a:t>
            </a:r>
            <a:endParaRPr lang="zh-CN" altLang="en-US" sz="1600" b="0" i="0" u="none" strike="noStrike" kern="1200" cap="none" spc="0" baseline="0">
              <a:solidFill>
                <a:srgbClr val="3D636B"/>
              </a:solidFill>
              <a:latin typeface="Calibri" pitchFamily="0" charset="0"/>
              <a:ea typeface="微软雅黑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97" name="直线"/>
          <p:cNvSpPr>
            <a:spLocks/>
          </p:cNvSpPr>
          <p:nvPr/>
        </p:nvSpPr>
        <p:spPr>
          <a:xfrm flipV="1" rot="0">
            <a:off x="1021079" y="3940810"/>
            <a:ext cx="2117725" cy="12699"/>
          </a:xfrm>
          <a:prstGeom prst="line"/>
          <a:noFill/>
          <a:ln w="6350" cmpd="sng" cap="flat">
            <a:solidFill>
              <a:srgbClr val="3D636B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100" name="组合"/>
          <p:cNvGrpSpPr>
            <a:grpSpLocks/>
          </p:cNvGrpSpPr>
          <p:nvPr/>
        </p:nvGrpSpPr>
        <p:grpSpPr>
          <a:xfrm>
            <a:off x="5273041" y="1933575"/>
            <a:ext cx="2919730" cy="781050"/>
            <a:chOff x="5273041" y="1933575"/>
            <a:chExt cx="2919730" cy="781050"/>
          </a:xfrm>
        </p:grpSpPr>
        <p:sp>
          <p:nvSpPr>
            <p:cNvPr id="98" name="矩形"/>
            <p:cNvSpPr>
              <a:spLocks/>
            </p:cNvSpPr>
            <p:nvPr/>
          </p:nvSpPr>
          <p:spPr>
            <a:xfrm rot="0">
              <a:off x="5273041" y="1933575"/>
              <a:ext cx="2919730" cy="52006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chemeClr val="bg1"/>
                  </a:solidFill>
                  <a:latin typeface="方正小标宋简体" pitchFamily="65" charset="-122"/>
                  <a:ea typeface="方正小标宋简体" pitchFamily="65" charset="-122"/>
                  <a:cs typeface="Calibri" pitchFamily="0" charset="0"/>
                </a:rPr>
                <a:t>理论背景</a:t>
              </a:r>
              <a:endParaRPr lang="zh-CN" altLang="en-US" sz="2800" b="1" i="0" u="none" strike="noStrike" kern="1200" cap="none" spc="0" baseline="0">
                <a:solidFill>
                  <a:schemeClr val="bg1"/>
                </a:solidFill>
                <a:latin typeface="方正小标宋简体" pitchFamily="65" charset="-122"/>
                <a:ea typeface="方正小标宋简体" pitchFamily="65" charset="-122"/>
                <a:cs typeface="Calibri" pitchFamily="0" charset="0"/>
              </a:endParaRPr>
            </a:p>
          </p:txBody>
        </p:sp>
        <p:sp>
          <p:nvSpPr>
            <p:cNvPr id="99" name="矩形"/>
            <p:cNvSpPr>
              <a:spLocks/>
            </p:cNvSpPr>
            <p:nvPr/>
          </p:nvSpPr>
          <p:spPr>
            <a:xfrm rot="0">
              <a:off x="5273041" y="2442210"/>
              <a:ext cx="189228" cy="272415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101" name="圆角矩形"/>
          <p:cNvSpPr>
            <a:spLocks/>
          </p:cNvSpPr>
          <p:nvPr/>
        </p:nvSpPr>
        <p:spPr>
          <a:xfrm rot="0">
            <a:off x="4315460" y="1982470"/>
            <a:ext cx="821054" cy="716915"/>
          </a:xfrm>
          <a:prstGeom prst="roundRect">
            <a:avLst>
              <a:gd name="adj" fmla="val 0"/>
            </a:avLst>
          </a:prstGeom>
          <a:noFill/>
          <a:ln w="12700" cmpd="sng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2" name="矩形"/>
          <p:cNvSpPr>
            <a:spLocks/>
          </p:cNvSpPr>
          <p:nvPr/>
        </p:nvSpPr>
        <p:spPr>
          <a:xfrm rot="0">
            <a:off x="4361180" y="2049144"/>
            <a:ext cx="683259" cy="57721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bg1"/>
                </a:solidFill>
                <a:latin typeface="方正小标宋简体" pitchFamily="65" charset="-122"/>
                <a:ea typeface="方正小标宋简体" pitchFamily="65" charset="-122"/>
                <a:cs typeface="Calibri" pitchFamily="0" charset="0"/>
              </a:rPr>
              <a:t>01</a:t>
            </a:r>
            <a:endParaRPr lang="zh-CN" altLang="en-US" sz="3200" b="1" i="0" u="none" strike="noStrike" kern="1200" cap="none" spc="0" baseline="0">
              <a:solidFill>
                <a:schemeClr val="bg1"/>
              </a:solidFill>
              <a:latin typeface="方正小标宋简体" pitchFamily="65" charset="-122"/>
              <a:ea typeface="方正小标宋简体" pitchFamily="65" charset="-122"/>
              <a:cs typeface="Calibri" pitchFamily="0" charset="0"/>
            </a:endParaRPr>
          </a:p>
        </p:txBody>
      </p:sp>
      <p:grpSp>
        <p:nvGrpSpPr>
          <p:cNvPr id="105" name="组合"/>
          <p:cNvGrpSpPr>
            <a:grpSpLocks/>
          </p:cNvGrpSpPr>
          <p:nvPr/>
        </p:nvGrpSpPr>
        <p:grpSpPr>
          <a:xfrm>
            <a:off x="8822056" y="1861820"/>
            <a:ext cx="2919729" cy="781050"/>
            <a:chOff x="8822056" y="1861820"/>
            <a:chExt cx="2919729" cy="781050"/>
          </a:xfrm>
        </p:grpSpPr>
        <p:sp>
          <p:nvSpPr>
            <p:cNvPr id="103" name="矩形"/>
            <p:cNvSpPr>
              <a:spLocks/>
            </p:cNvSpPr>
            <p:nvPr/>
          </p:nvSpPr>
          <p:spPr>
            <a:xfrm rot="0">
              <a:off x="8822056" y="1861820"/>
              <a:ext cx="2919729" cy="52006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chemeClr val="bg1"/>
                  </a:solidFill>
                  <a:latin typeface="方正小标宋简体" pitchFamily="65" charset="-122"/>
                  <a:ea typeface="方正小标宋简体" pitchFamily="65" charset="-122"/>
                  <a:cs typeface="Calibri" pitchFamily="0" charset="0"/>
                </a:rPr>
                <a:t>基本假设</a:t>
              </a:r>
              <a:endParaRPr lang="zh-CN" altLang="en-US" sz="2800" b="1" i="0" u="none" strike="noStrike" kern="1200" cap="none" spc="0" baseline="0">
                <a:solidFill>
                  <a:schemeClr val="bg1"/>
                </a:solidFill>
                <a:latin typeface="方正小标宋简体" pitchFamily="65" charset="-122"/>
                <a:ea typeface="方正小标宋简体" pitchFamily="65" charset="-122"/>
                <a:cs typeface="Calibri" pitchFamily="0" charset="0"/>
              </a:endParaRPr>
            </a:p>
          </p:txBody>
        </p:sp>
        <p:sp>
          <p:nvSpPr>
            <p:cNvPr id="104" name="矩形"/>
            <p:cNvSpPr>
              <a:spLocks/>
            </p:cNvSpPr>
            <p:nvPr/>
          </p:nvSpPr>
          <p:spPr>
            <a:xfrm rot="0">
              <a:off x="8822056" y="2370455"/>
              <a:ext cx="189228" cy="272415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106" name="圆角矩形"/>
          <p:cNvSpPr>
            <a:spLocks/>
          </p:cNvSpPr>
          <p:nvPr/>
        </p:nvSpPr>
        <p:spPr>
          <a:xfrm rot="0">
            <a:off x="7841298" y="1910713"/>
            <a:ext cx="821052" cy="716915"/>
          </a:xfrm>
          <a:prstGeom prst="roundRect">
            <a:avLst>
              <a:gd name="adj" fmla="val 0"/>
            </a:avLst>
          </a:prstGeom>
          <a:noFill/>
          <a:ln w="12700" cmpd="sng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7910195" y="1977390"/>
            <a:ext cx="683260" cy="57721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bg1"/>
                </a:solidFill>
                <a:latin typeface="方正小标宋简体" pitchFamily="65" charset="-122"/>
                <a:ea typeface="方正小标宋简体" pitchFamily="65" charset="-122"/>
                <a:cs typeface="Calibri" pitchFamily="0" charset="0"/>
              </a:rPr>
              <a:t>02</a:t>
            </a:r>
            <a:endParaRPr lang="zh-CN" altLang="en-US" sz="3200" b="1" i="0" u="none" strike="noStrike" kern="1200" cap="none" spc="0" baseline="0">
              <a:solidFill>
                <a:schemeClr val="bg1"/>
              </a:solidFill>
              <a:latin typeface="方正小标宋简体" pitchFamily="65" charset="-122"/>
              <a:ea typeface="方正小标宋简体" pitchFamily="65" charset="-122"/>
              <a:cs typeface="Calibri" pitchFamily="0" charset="0"/>
            </a:endParaRPr>
          </a:p>
        </p:txBody>
      </p:sp>
      <p:grpSp>
        <p:nvGrpSpPr>
          <p:cNvPr id="110" name="组合"/>
          <p:cNvGrpSpPr>
            <a:grpSpLocks/>
          </p:cNvGrpSpPr>
          <p:nvPr/>
        </p:nvGrpSpPr>
        <p:grpSpPr>
          <a:xfrm>
            <a:off x="5273041" y="3288665"/>
            <a:ext cx="2919730" cy="781049"/>
            <a:chOff x="5273041" y="3288665"/>
            <a:chExt cx="2919730" cy="781049"/>
          </a:xfrm>
        </p:grpSpPr>
        <p:sp>
          <p:nvSpPr>
            <p:cNvPr id="108" name="矩形"/>
            <p:cNvSpPr>
              <a:spLocks/>
            </p:cNvSpPr>
            <p:nvPr/>
          </p:nvSpPr>
          <p:spPr>
            <a:xfrm rot="0">
              <a:off x="5273041" y="3288665"/>
              <a:ext cx="2919730" cy="520063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chemeClr val="bg1"/>
                  </a:solidFill>
                  <a:latin typeface="方正小标宋简体" pitchFamily="65" charset="-122"/>
                  <a:ea typeface="方正小标宋简体" pitchFamily="65" charset="-122"/>
                  <a:cs typeface="Calibri" pitchFamily="0" charset="0"/>
                </a:rPr>
                <a:t>可视化表述</a:t>
              </a:r>
              <a:endParaRPr lang="zh-CN" altLang="en-US" sz="2800" b="1" i="0" u="none" strike="noStrike" kern="1200" cap="none" spc="0" baseline="0">
                <a:solidFill>
                  <a:schemeClr val="bg1"/>
                </a:solidFill>
                <a:latin typeface="方正小标宋简体" pitchFamily="65" charset="-122"/>
                <a:ea typeface="方正小标宋简体" pitchFamily="65" charset="-122"/>
                <a:cs typeface="Calibri" pitchFamily="0" charset="0"/>
              </a:endParaRPr>
            </a:p>
          </p:txBody>
        </p:sp>
        <p:sp>
          <p:nvSpPr>
            <p:cNvPr id="109" name="矩形"/>
            <p:cNvSpPr>
              <a:spLocks/>
            </p:cNvSpPr>
            <p:nvPr/>
          </p:nvSpPr>
          <p:spPr>
            <a:xfrm rot="0">
              <a:off x="5273041" y="3797300"/>
              <a:ext cx="189228" cy="27241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111" name="圆角矩形"/>
          <p:cNvSpPr>
            <a:spLocks/>
          </p:cNvSpPr>
          <p:nvPr/>
        </p:nvSpPr>
        <p:spPr>
          <a:xfrm rot="0">
            <a:off x="4315460" y="3337560"/>
            <a:ext cx="821054" cy="716913"/>
          </a:xfrm>
          <a:prstGeom prst="roundRect">
            <a:avLst>
              <a:gd name="adj" fmla="val 0"/>
            </a:avLst>
          </a:prstGeom>
          <a:noFill/>
          <a:ln w="12700" cmpd="sng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2" name="矩形"/>
          <p:cNvSpPr>
            <a:spLocks/>
          </p:cNvSpPr>
          <p:nvPr/>
        </p:nvSpPr>
        <p:spPr>
          <a:xfrm rot="0">
            <a:off x="4361180" y="3404234"/>
            <a:ext cx="683259" cy="5772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bg1"/>
                </a:solidFill>
                <a:latin typeface="方正小标宋简体" pitchFamily="65" charset="-122"/>
                <a:ea typeface="方正小标宋简体" pitchFamily="65" charset="-122"/>
                <a:cs typeface="Calibri" pitchFamily="0" charset="0"/>
              </a:rPr>
              <a:t>03</a:t>
            </a:r>
            <a:endParaRPr lang="zh-CN" altLang="en-US" sz="3200" b="1" i="0" u="none" strike="noStrike" kern="1200" cap="none" spc="0" baseline="0">
              <a:solidFill>
                <a:schemeClr val="bg1"/>
              </a:solidFill>
              <a:latin typeface="方正小标宋简体" pitchFamily="65" charset="-122"/>
              <a:ea typeface="方正小标宋简体" pitchFamily="65" charset="-122"/>
              <a:cs typeface="Calibri" pitchFamily="0" charset="0"/>
            </a:endParaRPr>
          </a:p>
        </p:txBody>
      </p:sp>
      <p:grpSp>
        <p:nvGrpSpPr>
          <p:cNvPr id="115" name="组合"/>
          <p:cNvGrpSpPr>
            <a:grpSpLocks/>
          </p:cNvGrpSpPr>
          <p:nvPr/>
        </p:nvGrpSpPr>
        <p:grpSpPr>
          <a:xfrm>
            <a:off x="8822056" y="3216910"/>
            <a:ext cx="2919729" cy="781048"/>
            <a:chOff x="8822056" y="3216910"/>
            <a:chExt cx="2919729" cy="781048"/>
          </a:xfrm>
        </p:grpSpPr>
        <p:sp>
          <p:nvSpPr>
            <p:cNvPr id="113" name="矩形"/>
            <p:cNvSpPr>
              <a:spLocks/>
            </p:cNvSpPr>
            <p:nvPr/>
          </p:nvSpPr>
          <p:spPr>
            <a:xfrm rot="0">
              <a:off x="8822056" y="3216910"/>
              <a:ext cx="2919729" cy="520063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chemeClr val="bg1"/>
                  </a:solidFill>
                  <a:latin typeface="方正小标宋简体" pitchFamily="65" charset="-122"/>
                  <a:ea typeface="方正小标宋简体" pitchFamily="65" charset="-122"/>
                  <a:cs typeface="Calibri" pitchFamily="0" charset="0"/>
                </a:rPr>
                <a:t>资本关键节点</a:t>
              </a:r>
              <a:endParaRPr lang="zh-CN" altLang="en-US" sz="2800" b="1" i="0" u="none" strike="noStrike" kern="1200" cap="none" spc="0" baseline="0">
                <a:solidFill>
                  <a:schemeClr val="bg1"/>
                </a:solidFill>
                <a:latin typeface="方正小标宋简体" pitchFamily="65" charset="-122"/>
                <a:ea typeface="方正小标宋简体" pitchFamily="65" charset="-122"/>
                <a:cs typeface="Calibri" pitchFamily="0" charset="0"/>
              </a:endParaRPr>
            </a:p>
          </p:txBody>
        </p:sp>
        <p:sp>
          <p:nvSpPr>
            <p:cNvPr id="114" name="矩形"/>
            <p:cNvSpPr>
              <a:spLocks/>
            </p:cNvSpPr>
            <p:nvPr/>
          </p:nvSpPr>
          <p:spPr>
            <a:xfrm rot="0">
              <a:off x="8822056" y="3725545"/>
              <a:ext cx="189228" cy="27241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116" name="圆角矩形"/>
          <p:cNvSpPr>
            <a:spLocks/>
          </p:cNvSpPr>
          <p:nvPr/>
        </p:nvSpPr>
        <p:spPr>
          <a:xfrm rot="0">
            <a:off x="7841298" y="3265805"/>
            <a:ext cx="821052" cy="716913"/>
          </a:xfrm>
          <a:prstGeom prst="roundRect">
            <a:avLst>
              <a:gd name="adj" fmla="val 0"/>
            </a:avLst>
          </a:prstGeom>
          <a:noFill/>
          <a:ln w="12700" cmpd="sng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7910195" y="3332479"/>
            <a:ext cx="683260" cy="5772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bg1"/>
                </a:solidFill>
                <a:latin typeface="方正小标宋简体" pitchFamily="65" charset="-122"/>
                <a:ea typeface="方正小标宋简体" pitchFamily="65" charset="-122"/>
                <a:cs typeface="Calibri" pitchFamily="0" charset="0"/>
              </a:rPr>
              <a:t>04</a:t>
            </a:r>
            <a:endParaRPr lang="zh-CN" altLang="en-US" sz="3200" b="1" i="0" u="none" strike="noStrike" kern="1200" cap="none" spc="0" baseline="0">
              <a:solidFill>
                <a:schemeClr val="bg1"/>
              </a:solidFill>
              <a:latin typeface="方正小标宋简体" pitchFamily="65" charset="-122"/>
              <a:ea typeface="方正小标宋简体" pitchFamily="65" charset="-122"/>
              <a:cs typeface="Calibri" pitchFamily="0" charset="0"/>
            </a:endParaRPr>
          </a:p>
        </p:txBody>
      </p:sp>
      <p:grpSp>
        <p:nvGrpSpPr>
          <p:cNvPr id="120" name="组合"/>
          <p:cNvGrpSpPr>
            <a:grpSpLocks/>
          </p:cNvGrpSpPr>
          <p:nvPr/>
        </p:nvGrpSpPr>
        <p:grpSpPr>
          <a:xfrm>
            <a:off x="5273041" y="4643754"/>
            <a:ext cx="2919730" cy="948690"/>
            <a:chOff x="5273041" y="4643754"/>
            <a:chExt cx="2919730" cy="948690"/>
          </a:xfrm>
        </p:grpSpPr>
        <p:sp>
          <p:nvSpPr>
            <p:cNvPr id="118" name="矩形"/>
            <p:cNvSpPr>
              <a:spLocks/>
            </p:cNvSpPr>
            <p:nvPr/>
          </p:nvSpPr>
          <p:spPr>
            <a:xfrm rot="0">
              <a:off x="5273041" y="4643754"/>
              <a:ext cx="2919730" cy="948690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chemeClr val="bg1"/>
                  </a:solidFill>
                  <a:latin typeface="方正小标宋简体" pitchFamily="65" charset="-122"/>
                  <a:ea typeface="方正小标宋简体" pitchFamily="65" charset="-122"/>
                  <a:cs typeface="Calibri" pitchFamily="0" charset="0"/>
                </a:rPr>
                <a:t>特殊运动方式</a:t>
              </a:r>
              <a:endParaRPr lang="en-US" altLang="zh-CN" sz="2800" b="1" i="0" u="none" strike="noStrike" kern="1200" cap="none" spc="0" baseline="0">
                <a:solidFill>
                  <a:schemeClr val="bg1"/>
                </a:solidFill>
                <a:latin typeface="方正小标宋简体" pitchFamily="65" charset="-122"/>
                <a:ea typeface="方正小标宋简体" pitchFamily="65" charset="-122"/>
                <a:cs typeface="Calibri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chemeClr val="bg1"/>
                  </a:solidFill>
                  <a:latin typeface="方正小标宋简体" pitchFamily="65" charset="-122"/>
                  <a:ea typeface="方正小标宋简体" pitchFamily="65" charset="-122"/>
                  <a:cs typeface="Calibri" pitchFamily="0" charset="0"/>
                </a:rPr>
                <a:t>和影响</a:t>
              </a:r>
              <a:endParaRPr lang="zh-CN" altLang="en-US" sz="2800" b="1" i="0" u="none" strike="noStrike" kern="1200" cap="none" spc="0" baseline="0">
                <a:solidFill>
                  <a:schemeClr val="bg1"/>
                </a:solidFill>
                <a:latin typeface="方正小标宋简体" pitchFamily="65" charset="-122"/>
                <a:ea typeface="方正小标宋简体" pitchFamily="65" charset="-122"/>
                <a:cs typeface="Calibri" pitchFamily="0" charset="0"/>
              </a:endParaRPr>
            </a:p>
          </p:txBody>
        </p:sp>
        <p:sp>
          <p:nvSpPr>
            <p:cNvPr id="119" name="矩形"/>
            <p:cNvSpPr>
              <a:spLocks/>
            </p:cNvSpPr>
            <p:nvPr/>
          </p:nvSpPr>
          <p:spPr>
            <a:xfrm rot="0">
              <a:off x="5273041" y="5152389"/>
              <a:ext cx="189228" cy="27241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121" name="圆角矩形"/>
          <p:cNvSpPr>
            <a:spLocks/>
          </p:cNvSpPr>
          <p:nvPr/>
        </p:nvSpPr>
        <p:spPr>
          <a:xfrm rot="0">
            <a:off x="4315460" y="4692650"/>
            <a:ext cx="821054" cy="716915"/>
          </a:xfrm>
          <a:prstGeom prst="roundRect">
            <a:avLst>
              <a:gd name="adj" fmla="val 0"/>
            </a:avLst>
          </a:prstGeom>
          <a:noFill/>
          <a:ln w="12700" cmpd="sng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4361180" y="4759325"/>
            <a:ext cx="683259" cy="5772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bg1"/>
                </a:solidFill>
                <a:latin typeface="方正小标宋简体" pitchFamily="65" charset="-122"/>
                <a:ea typeface="方正小标宋简体" pitchFamily="65" charset="-122"/>
                <a:cs typeface="Calibri" pitchFamily="0" charset="0"/>
              </a:rPr>
              <a:t>05</a:t>
            </a:r>
            <a:endParaRPr lang="zh-CN" altLang="en-US" sz="3200" b="1" i="0" u="none" strike="noStrike" kern="1200" cap="none" spc="0" baseline="0">
              <a:solidFill>
                <a:schemeClr val="bg1"/>
              </a:solidFill>
              <a:latin typeface="方正小标宋简体" pitchFamily="65" charset="-122"/>
              <a:ea typeface="方正小标宋简体" pitchFamily="65" charset="-122"/>
              <a:cs typeface="Calibri" pitchFamily="0" charset="0"/>
            </a:endParaRPr>
          </a:p>
        </p:txBody>
      </p:sp>
      <p:grpSp>
        <p:nvGrpSpPr>
          <p:cNvPr id="125" name="组合"/>
          <p:cNvGrpSpPr>
            <a:grpSpLocks/>
          </p:cNvGrpSpPr>
          <p:nvPr/>
        </p:nvGrpSpPr>
        <p:grpSpPr>
          <a:xfrm>
            <a:off x="8808085" y="4571999"/>
            <a:ext cx="2919729" cy="781049"/>
            <a:chOff x="8808085" y="4571999"/>
            <a:chExt cx="2919729" cy="781049"/>
          </a:xfrm>
        </p:grpSpPr>
        <p:sp>
          <p:nvSpPr>
            <p:cNvPr id="123" name="矩形"/>
            <p:cNvSpPr>
              <a:spLocks/>
            </p:cNvSpPr>
            <p:nvPr/>
          </p:nvSpPr>
          <p:spPr>
            <a:xfrm rot="0">
              <a:off x="8808085" y="4571999"/>
              <a:ext cx="2919729" cy="52006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chemeClr val="bg1"/>
                  </a:solidFill>
                  <a:latin typeface="方正小标宋简体" pitchFamily="65" charset="-122"/>
                  <a:ea typeface="方正小标宋简体" pitchFamily="65" charset="-122"/>
                  <a:cs typeface="Calibri" pitchFamily="0" charset="0"/>
                </a:rPr>
                <a:t>总结</a:t>
              </a:r>
              <a:endParaRPr lang="zh-CN" altLang="en-US" sz="2800" b="1" i="0" u="none" strike="noStrike" kern="1200" cap="none" spc="0" baseline="0">
                <a:solidFill>
                  <a:schemeClr val="bg1"/>
                </a:solidFill>
                <a:latin typeface="方正小标宋简体" pitchFamily="65" charset="-122"/>
                <a:ea typeface="方正小标宋简体" pitchFamily="65" charset="-122"/>
                <a:cs typeface="Calibri" pitchFamily="0" charset="0"/>
              </a:endParaRPr>
            </a:p>
          </p:txBody>
        </p:sp>
        <p:sp>
          <p:nvSpPr>
            <p:cNvPr id="124" name="矩形"/>
            <p:cNvSpPr>
              <a:spLocks/>
            </p:cNvSpPr>
            <p:nvPr/>
          </p:nvSpPr>
          <p:spPr>
            <a:xfrm rot="0">
              <a:off x="8822056" y="5080635"/>
              <a:ext cx="189228" cy="27241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126" name="圆角矩形"/>
          <p:cNvSpPr>
            <a:spLocks/>
          </p:cNvSpPr>
          <p:nvPr/>
        </p:nvSpPr>
        <p:spPr>
          <a:xfrm rot="0">
            <a:off x="7841298" y="4620895"/>
            <a:ext cx="821052" cy="716915"/>
          </a:xfrm>
          <a:prstGeom prst="roundRect">
            <a:avLst>
              <a:gd name="adj" fmla="val 0"/>
            </a:avLst>
          </a:prstGeom>
          <a:noFill/>
          <a:ln w="12700" cmpd="sng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7" name="矩形"/>
          <p:cNvSpPr>
            <a:spLocks/>
          </p:cNvSpPr>
          <p:nvPr/>
        </p:nvSpPr>
        <p:spPr>
          <a:xfrm rot="0">
            <a:off x="7910195" y="4687570"/>
            <a:ext cx="683260" cy="5772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bg1"/>
                </a:solidFill>
                <a:latin typeface="方正小标宋简体" pitchFamily="65" charset="-122"/>
                <a:ea typeface="方正小标宋简体" pitchFamily="65" charset="-122"/>
                <a:cs typeface="Calibri" pitchFamily="0" charset="0"/>
              </a:rPr>
              <a:t>06</a:t>
            </a:r>
            <a:endParaRPr lang="zh-CN" altLang="en-US" sz="3200" b="1" i="0" u="none" strike="noStrike" kern="1200" cap="none" spc="0" baseline="0">
              <a:solidFill>
                <a:schemeClr val="bg1"/>
              </a:solidFill>
              <a:latin typeface="方正小标宋简体" pitchFamily="65" charset="-122"/>
              <a:ea typeface="方正小标宋简体" pitchFamily="65" charset="-122"/>
              <a:cs typeface="Calibri" pitchFamily="0" charset="0"/>
            </a:endParaRPr>
          </a:p>
        </p:txBody>
      </p:sp>
      <p:sp>
        <p:nvSpPr>
          <p:cNvPr id="128" name="椭圆"/>
          <p:cNvSpPr>
            <a:spLocks/>
          </p:cNvSpPr>
          <p:nvPr/>
        </p:nvSpPr>
        <p:spPr>
          <a:xfrm rot="0">
            <a:off x="-1062355" y="-621665"/>
            <a:ext cx="1905000" cy="190500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9" name="椭圆"/>
          <p:cNvSpPr>
            <a:spLocks/>
          </p:cNvSpPr>
          <p:nvPr/>
        </p:nvSpPr>
        <p:spPr>
          <a:xfrm rot="0">
            <a:off x="262254" y="1323975"/>
            <a:ext cx="548640" cy="54864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0" name="椭圆"/>
          <p:cNvSpPr>
            <a:spLocks/>
          </p:cNvSpPr>
          <p:nvPr/>
        </p:nvSpPr>
        <p:spPr>
          <a:xfrm rot="0">
            <a:off x="3019425" y="5487035"/>
            <a:ext cx="1905000" cy="1904998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1" name="椭圆"/>
          <p:cNvSpPr>
            <a:spLocks/>
          </p:cNvSpPr>
          <p:nvPr/>
        </p:nvSpPr>
        <p:spPr>
          <a:xfrm rot="0">
            <a:off x="10798175" y="-952500"/>
            <a:ext cx="1904998" cy="190500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2" name="椭圆"/>
          <p:cNvSpPr>
            <a:spLocks/>
          </p:cNvSpPr>
          <p:nvPr/>
        </p:nvSpPr>
        <p:spPr>
          <a:xfrm rot="0">
            <a:off x="11300460" y="5726430"/>
            <a:ext cx="548640" cy="548639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3" name="椭圆"/>
          <p:cNvSpPr>
            <a:spLocks/>
          </p:cNvSpPr>
          <p:nvPr/>
        </p:nvSpPr>
        <p:spPr>
          <a:xfrm rot="0">
            <a:off x="10407650" y="819785"/>
            <a:ext cx="448309" cy="448309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2040857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 flipH="1" rot="0">
            <a:off x="-19050" y="0"/>
            <a:ext cx="12208510" cy="6856095"/>
          </a:xfrm>
          <a:prstGeom prst="rect"/>
          <a:solidFill>
            <a:schemeClr val="accent2"/>
          </a:solidFill>
          <a:ln w="12700" cmpd="sng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8" name="椭圆"/>
          <p:cNvSpPr>
            <a:spLocks/>
          </p:cNvSpPr>
          <p:nvPr/>
        </p:nvSpPr>
        <p:spPr>
          <a:xfrm rot="0">
            <a:off x="9304020" y="-419734"/>
            <a:ext cx="7277736" cy="7277734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9" name="椭圆"/>
          <p:cNvSpPr>
            <a:spLocks/>
          </p:cNvSpPr>
          <p:nvPr/>
        </p:nvSpPr>
        <p:spPr>
          <a:xfrm rot="0">
            <a:off x="3498850" y="-952500"/>
            <a:ext cx="1904998" cy="190500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0" name="椭圆"/>
          <p:cNvSpPr>
            <a:spLocks/>
          </p:cNvSpPr>
          <p:nvPr/>
        </p:nvSpPr>
        <p:spPr>
          <a:xfrm rot="0">
            <a:off x="-1410335" y="1685290"/>
            <a:ext cx="1905000" cy="190500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143" name="组合"/>
          <p:cNvGrpSpPr>
            <a:grpSpLocks/>
          </p:cNvGrpSpPr>
          <p:nvPr/>
        </p:nvGrpSpPr>
        <p:grpSpPr>
          <a:xfrm>
            <a:off x="1739265" y="2790825"/>
            <a:ext cx="4824729" cy="1447798"/>
            <a:chOff x="1739265" y="2790825"/>
            <a:chExt cx="4824729" cy="1447798"/>
          </a:xfrm>
        </p:grpSpPr>
        <p:sp>
          <p:nvSpPr>
            <p:cNvPr id="141" name="矩形"/>
            <p:cNvSpPr>
              <a:spLocks/>
            </p:cNvSpPr>
            <p:nvPr/>
          </p:nvSpPr>
          <p:spPr>
            <a:xfrm rot="0">
              <a:off x="1739265" y="2790825"/>
              <a:ext cx="4824729" cy="109156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6600" b="0" i="0" u="none" strike="noStrike" kern="1200" cap="none" spc="0" baseline="0">
                  <a:solidFill>
                    <a:schemeClr val="bg1"/>
                  </a:solidFill>
                  <a:latin typeface="方正小标宋简体" pitchFamily="65" charset="-122"/>
                  <a:ea typeface="方正小标宋简体" pitchFamily="65" charset="-122"/>
                  <a:cs typeface="Calibri" pitchFamily="0" charset="0"/>
                </a:rPr>
                <a:t>理论背景</a:t>
              </a:r>
              <a:endParaRPr lang="zh-CN" altLang="en-US" sz="6600" b="0" i="0" u="none" strike="noStrike" kern="1200" cap="none" spc="0" baseline="0">
                <a:solidFill>
                  <a:schemeClr val="bg1"/>
                </a:solidFill>
                <a:latin typeface="方正小标宋简体" pitchFamily="65" charset="-122"/>
                <a:ea typeface="方正小标宋简体" pitchFamily="65" charset="-122"/>
                <a:cs typeface="Calibri" pitchFamily="0" charset="0"/>
              </a:endParaRPr>
            </a:p>
          </p:txBody>
        </p:sp>
        <p:sp>
          <p:nvSpPr>
            <p:cNvPr id="142" name="矩形"/>
            <p:cNvSpPr>
              <a:spLocks/>
            </p:cNvSpPr>
            <p:nvPr/>
          </p:nvSpPr>
          <p:spPr>
            <a:xfrm rot="0">
              <a:off x="1790064" y="3718559"/>
              <a:ext cx="189228" cy="52006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144" name="矩形"/>
          <p:cNvSpPr>
            <a:spLocks/>
          </p:cNvSpPr>
          <p:nvPr/>
        </p:nvSpPr>
        <p:spPr>
          <a:xfrm rot="0">
            <a:off x="1739265" y="1574165"/>
            <a:ext cx="7867651" cy="1660207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500" b="0" i="0" u="none" strike="noStrike" kern="1200" cap="none" spc="0" baseline="0">
                <a:noFill/>
                <a:latin typeface="方正小标宋简体" pitchFamily="65" charset="-122"/>
                <a:ea typeface="方正小标宋简体" pitchFamily="65" charset="-122"/>
                <a:cs typeface="Calibri" pitchFamily="0" charset="0"/>
                <a:sym typeface="Calibri" pitchFamily="0" charset="0"/>
              </a:rPr>
              <a:t>PART 01</a:t>
            </a:r>
            <a:endParaRPr lang="zh-CN" altLang="en-US" sz="11500" b="0" i="0" u="none" strike="noStrike" kern="1200" cap="none" spc="0" baseline="0">
              <a:noFill/>
              <a:latin typeface="方正小标宋简体" pitchFamily="65" charset="-122"/>
              <a:ea typeface="方正小标宋简体" pitchFamily="65" charset="-122"/>
              <a:cs typeface="Calibri" pitchFamily="0" charset="0"/>
              <a:sym typeface="Calibri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1863725" y="4559935"/>
            <a:ext cx="4328794" cy="44862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6" name="椭圆"/>
          <p:cNvSpPr>
            <a:spLocks/>
          </p:cNvSpPr>
          <p:nvPr/>
        </p:nvSpPr>
        <p:spPr>
          <a:xfrm rot="0">
            <a:off x="8688070" y="6400165"/>
            <a:ext cx="915668" cy="91567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858562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组合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/>
          </p:cNvGrpSpPr>
          <p:nvPr/>
        </p:nvGrpSpPr>
        <p:grpSpPr>
          <a:xfrm>
            <a:off x="1" y="1481644"/>
            <a:ext cx="7123175" cy="4603680"/>
            <a:chOff x="1" y="1481644"/>
            <a:chExt cx="7123175" cy="4603680"/>
          </a:xfrm>
        </p:grpSpPr>
        <p:sp>
          <p:nvSpPr>
            <p:cNvPr id="150" name="矩形"/>
            <p:cNvSpPr>
              <a:spLocks/>
            </p:cNvSpPr>
            <p:nvPr/>
          </p:nvSpPr>
          <p:spPr>
            <a:xfrm rot="0">
              <a:off x="1" y="1481644"/>
              <a:ext cx="7123175" cy="4603680"/>
            </a:xfrm>
            <a:prstGeom prst="rect"/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2F2F2">
                    <a:alpha val="80000"/>
                  </a:srgbClr>
                </a:gs>
              </a:gsLst>
              <a:lin ang="0" scaled="1"/>
            </a:gradFill>
            <a:ln w="12700" cmpd="sng" cap="rnd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1" name="矩形"/>
            <p:cNvSpPr>
              <a:spLocks/>
            </p:cNvSpPr>
            <p:nvPr/>
          </p:nvSpPr>
          <p:spPr>
            <a:xfrm rot="0">
              <a:off x="6967727" y="1481644"/>
              <a:ext cx="155447" cy="4603680"/>
            </a:xfrm>
            <a:prstGeom prst="rect"/>
            <a:solidFill>
              <a:schemeClr val="accent2"/>
            </a:solidFill>
            <a:ln w="12700" cmpd="sng" cap="rnd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153" name="椭圆"/>
          <p:cNvSpPr>
            <a:spLocks/>
          </p:cNvSpPr>
          <p:nvPr/>
        </p:nvSpPr>
        <p:spPr>
          <a:xfrm rot="0">
            <a:off x="-952500" y="-952500"/>
            <a:ext cx="1905000" cy="190500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4" name="椭圆"/>
          <p:cNvSpPr>
            <a:spLocks/>
          </p:cNvSpPr>
          <p:nvPr/>
        </p:nvSpPr>
        <p:spPr>
          <a:xfrm rot="0">
            <a:off x="340360" y="427990"/>
            <a:ext cx="548640" cy="54864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157" name="组合"/>
          <p:cNvGrpSpPr>
            <a:grpSpLocks/>
          </p:cNvGrpSpPr>
          <p:nvPr/>
        </p:nvGrpSpPr>
        <p:grpSpPr>
          <a:xfrm>
            <a:off x="910590" y="541019"/>
            <a:ext cx="2919730" cy="704849"/>
            <a:chOff x="910590" y="541019"/>
            <a:chExt cx="2919730" cy="704849"/>
          </a:xfrm>
        </p:grpSpPr>
        <p:sp>
          <p:nvSpPr>
            <p:cNvPr id="155" name="矩形"/>
            <p:cNvSpPr>
              <a:spLocks/>
            </p:cNvSpPr>
            <p:nvPr/>
          </p:nvSpPr>
          <p:spPr>
            <a:xfrm rot="0">
              <a:off x="910590" y="541019"/>
              <a:ext cx="2919730" cy="52006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3D636B"/>
                  </a:solidFill>
                  <a:latin typeface="方正小标宋简体" pitchFamily="65" charset="-122"/>
                  <a:ea typeface="方正小标宋简体" pitchFamily="65" charset="-122"/>
                  <a:cs typeface="Calibri" pitchFamily="0" charset="0"/>
                </a:rPr>
                <a:t>理论背景</a:t>
              </a:r>
              <a:endParaRPr lang="zh-CN" altLang="en-US" sz="2800" b="1" i="0" u="none" strike="noStrike" kern="1200" cap="none" spc="0" baseline="0">
                <a:solidFill>
                  <a:srgbClr val="3D636B"/>
                </a:solidFill>
                <a:latin typeface="方正小标宋简体" pitchFamily="65" charset="-122"/>
                <a:ea typeface="方正小标宋简体" pitchFamily="65" charset="-122"/>
                <a:cs typeface="Calibri" pitchFamily="0" charset="0"/>
              </a:endParaRPr>
            </a:p>
          </p:txBody>
        </p:sp>
        <p:sp>
          <p:nvSpPr>
            <p:cNvPr id="156" name="矩形"/>
            <p:cNvSpPr>
              <a:spLocks/>
            </p:cNvSpPr>
            <p:nvPr/>
          </p:nvSpPr>
          <p:spPr>
            <a:xfrm rot="0">
              <a:off x="910590" y="973454"/>
              <a:ext cx="189228" cy="27241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97" name="组合"/>
          <p:cNvGrpSpPr>
            <a:grpSpLocks/>
          </p:cNvGrpSpPr>
          <p:nvPr/>
        </p:nvGrpSpPr>
        <p:grpSpPr>
          <a:xfrm>
            <a:off x="10638250" y="640761"/>
            <a:ext cx="956857" cy="222970"/>
            <a:chOff x="10638250" y="640761"/>
            <a:chExt cx="956857" cy="222970"/>
          </a:xfrm>
        </p:grpSpPr>
        <p:grpSp>
          <p:nvGrpSpPr>
            <p:cNvPr id="160" name="组合"/>
            <p:cNvGrpSpPr>
              <a:grpSpLocks/>
            </p:cNvGrpSpPr>
            <p:nvPr/>
          </p:nvGrpSpPr>
          <p:grpSpPr>
            <a:xfrm>
              <a:off x="10638250" y="640761"/>
              <a:ext cx="222676" cy="222970"/>
              <a:chOff x="10638250" y="640761"/>
              <a:chExt cx="222676" cy="222970"/>
            </a:xfrm>
          </p:grpSpPr>
          <p:sp>
            <p:nvSpPr>
              <p:cNvPr id="158" name="曲线"/>
              <p:cNvSpPr>
                <a:spLocks noChangeAspect="1"/>
              </p:cNvSpPr>
              <p:nvPr/>
            </p:nvSpPr>
            <p:spPr>
              <a:xfrm rot="0">
                <a:off x="10712081" y="675019"/>
                <a:ext cx="75012" cy="154455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161" y="17021"/>
                    </a:moveTo>
                    <a:cubicBezTo>
                      <a:pt x="9439" y="17015"/>
                      <a:pt x="7997" y="17068"/>
                      <a:pt x="7923" y="17584"/>
                    </a:cubicBezTo>
                    <a:cubicBezTo>
                      <a:pt x="7823" y="18274"/>
                      <a:pt x="10559" y="18048"/>
                      <a:pt x="10559" y="18048"/>
                    </a:cubicBezTo>
                    <a:lnTo>
                      <a:pt x="10559" y="17032"/>
                    </a:lnTo>
                    <a:cubicBezTo>
                      <a:pt x="10559" y="17032"/>
                      <a:pt x="10400" y="17022"/>
                      <a:pt x="10161" y="17021"/>
                    </a:cubicBezTo>
                    <a:close/>
                    <a:moveTo>
                      <a:pt x="15009" y="13575"/>
                    </a:moveTo>
                    <a:cubicBezTo>
                      <a:pt x="14195" y="13553"/>
                      <a:pt x="13397" y="13646"/>
                      <a:pt x="13397" y="13646"/>
                    </a:cubicBezTo>
                    <a:lnTo>
                      <a:pt x="13397" y="15263"/>
                    </a:lnTo>
                    <a:cubicBezTo>
                      <a:pt x="13397" y="15263"/>
                      <a:pt x="16868" y="15126"/>
                      <a:pt x="16727" y="14205"/>
                    </a:cubicBezTo>
                    <a:cubicBezTo>
                      <a:pt x="16656" y="13736"/>
                      <a:pt x="15823" y="13599"/>
                      <a:pt x="15009" y="13575"/>
                    </a:cubicBezTo>
                    <a:close/>
                    <a:moveTo>
                      <a:pt x="9928" y="9595"/>
                    </a:moveTo>
                    <a:cubicBezTo>
                      <a:pt x="9928" y="9595"/>
                      <a:pt x="6113" y="9841"/>
                      <a:pt x="5854" y="11052"/>
                    </a:cubicBezTo>
                    <a:cubicBezTo>
                      <a:pt x="5618" y="12251"/>
                      <a:pt x="9928" y="12203"/>
                      <a:pt x="9928" y="12203"/>
                    </a:cubicBezTo>
                    <a:close/>
                    <a:moveTo>
                      <a:pt x="14418" y="4577"/>
                    </a:moveTo>
                    <a:cubicBezTo>
                      <a:pt x="14057" y="4592"/>
                      <a:pt x="13818" y="4612"/>
                      <a:pt x="13818" y="4612"/>
                    </a:cubicBezTo>
                    <a:lnTo>
                      <a:pt x="13818" y="7144"/>
                    </a:lnTo>
                    <a:cubicBezTo>
                      <a:pt x="13818" y="7144"/>
                      <a:pt x="18234" y="6414"/>
                      <a:pt x="17945" y="5353"/>
                    </a:cubicBezTo>
                    <a:cubicBezTo>
                      <a:pt x="17710" y="4555"/>
                      <a:pt x="15506" y="4536"/>
                      <a:pt x="14418" y="4577"/>
                    </a:cubicBezTo>
                    <a:close/>
                    <a:moveTo>
                      <a:pt x="11717" y="0"/>
                    </a:moveTo>
                    <a:cubicBezTo>
                      <a:pt x="13058" y="-21"/>
                      <a:pt x="14444" y="206"/>
                      <a:pt x="14730" y="561"/>
                    </a:cubicBezTo>
                    <a:cubicBezTo>
                      <a:pt x="15330" y="1269"/>
                      <a:pt x="13866" y="2199"/>
                      <a:pt x="13866" y="2199"/>
                    </a:cubicBezTo>
                    <a:lnTo>
                      <a:pt x="13866" y="2955"/>
                    </a:lnTo>
                    <a:cubicBezTo>
                      <a:pt x="21504" y="2361"/>
                      <a:pt x="21552" y="4875"/>
                      <a:pt x="21552" y="4875"/>
                    </a:cubicBezTo>
                    <a:cubicBezTo>
                      <a:pt x="21456" y="8003"/>
                      <a:pt x="13576" y="8944"/>
                      <a:pt x="13576" y="8944"/>
                    </a:cubicBezTo>
                    <a:lnTo>
                      <a:pt x="13576" y="12097"/>
                    </a:lnTo>
                    <a:cubicBezTo>
                      <a:pt x="13576" y="12097"/>
                      <a:pt x="19996" y="11887"/>
                      <a:pt x="20140" y="13920"/>
                    </a:cubicBezTo>
                    <a:cubicBezTo>
                      <a:pt x="20277" y="15957"/>
                      <a:pt x="12841" y="16701"/>
                      <a:pt x="12841" y="16701"/>
                    </a:cubicBezTo>
                    <a:lnTo>
                      <a:pt x="12841" y="18492"/>
                    </a:lnTo>
                    <a:cubicBezTo>
                      <a:pt x="14586" y="18943"/>
                      <a:pt x="21600" y="19899"/>
                      <a:pt x="21600" y="19899"/>
                    </a:cubicBezTo>
                    <a:cubicBezTo>
                      <a:pt x="19421" y="19899"/>
                      <a:pt x="12887" y="19282"/>
                      <a:pt x="12887" y="19282"/>
                    </a:cubicBezTo>
                    <a:cubicBezTo>
                      <a:pt x="12930" y="21050"/>
                      <a:pt x="11975" y="21643"/>
                      <a:pt x="11284" y="21597"/>
                    </a:cubicBezTo>
                    <a:cubicBezTo>
                      <a:pt x="10615" y="21550"/>
                      <a:pt x="10567" y="19236"/>
                      <a:pt x="10567" y="19236"/>
                    </a:cubicBezTo>
                    <a:cubicBezTo>
                      <a:pt x="10567" y="19236"/>
                      <a:pt x="4416" y="18806"/>
                      <a:pt x="4177" y="17433"/>
                    </a:cubicBezTo>
                    <a:cubicBezTo>
                      <a:pt x="3932" y="16061"/>
                      <a:pt x="10159" y="15421"/>
                      <a:pt x="10159" y="15421"/>
                    </a:cubicBezTo>
                    <a:lnTo>
                      <a:pt x="10159" y="13212"/>
                    </a:lnTo>
                    <a:cubicBezTo>
                      <a:pt x="10159" y="13212"/>
                      <a:pt x="3172" y="13443"/>
                      <a:pt x="2571" y="11457"/>
                    </a:cubicBezTo>
                    <a:cubicBezTo>
                      <a:pt x="1999" y="9467"/>
                      <a:pt x="9920" y="7689"/>
                      <a:pt x="9920" y="7689"/>
                    </a:cubicBezTo>
                    <a:lnTo>
                      <a:pt x="9920" y="5375"/>
                    </a:lnTo>
                    <a:cubicBezTo>
                      <a:pt x="5971" y="5375"/>
                      <a:pt x="2142" y="6886"/>
                      <a:pt x="778" y="6630"/>
                    </a:cubicBezTo>
                    <a:cubicBezTo>
                      <a:pt x="-583" y="6361"/>
                      <a:pt x="-106" y="5270"/>
                      <a:pt x="1808" y="4654"/>
                    </a:cubicBezTo>
                    <a:cubicBezTo>
                      <a:pt x="3699" y="4049"/>
                      <a:pt x="9824" y="3143"/>
                      <a:pt x="9824" y="3143"/>
                    </a:cubicBezTo>
                    <a:lnTo>
                      <a:pt x="9824" y="2047"/>
                    </a:lnTo>
                    <a:cubicBezTo>
                      <a:pt x="8460" y="1794"/>
                      <a:pt x="8939" y="967"/>
                      <a:pt x="8939" y="967"/>
                    </a:cubicBezTo>
                    <a:cubicBezTo>
                      <a:pt x="9071" y="304"/>
                      <a:pt x="10374" y="26"/>
                      <a:pt x="117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mpd="sng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159" name="椭圆"/>
              <p:cNvSpPr>
                <a:spLocks/>
              </p:cNvSpPr>
              <p:nvPr/>
            </p:nvSpPr>
            <p:spPr>
              <a:xfrm rot="0">
                <a:off x="10638250" y="640761"/>
                <a:ext cx="222676" cy="222970"/>
              </a:xfrm>
              <a:prstGeom prst="ellipse"/>
              <a:noFill/>
              <a:ln w="6350" cmpd="sng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</p:grpSp>
        <p:grpSp>
          <p:nvGrpSpPr>
            <p:cNvPr id="176" name="组合"/>
            <p:cNvGrpSpPr>
              <a:grpSpLocks/>
            </p:cNvGrpSpPr>
            <p:nvPr/>
          </p:nvGrpSpPr>
          <p:grpSpPr>
            <a:xfrm>
              <a:off x="11005046" y="640761"/>
              <a:ext cx="223265" cy="222970"/>
              <a:chOff x="11005046" y="640761"/>
              <a:chExt cx="223265" cy="222970"/>
            </a:xfrm>
          </p:grpSpPr>
          <p:grpSp>
            <p:nvGrpSpPr>
              <p:cNvPr id="174" name="组合"/>
              <p:cNvGrpSpPr>
                <a:grpSpLocks/>
              </p:cNvGrpSpPr>
              <p:nvPr/>
            </p:nvGrpSpPr>
            <p:grpSpPr>
              <a:xfrm>
                <a:off x="11046982" y="681221"/>
                <a:ext cx="157112" cy="154454"/>
                <a:chOff x="11046982" y="681221"/>
                <a:chExt cx="157112" cy="154454"/>
              </a:xfrm>
            </p:grpSpPr>
            <p:sp>
              <p:nvSpPr>
                <p:cNvPr id="161" name="曲线"/>
                <p:cNvSpPr>
                  <a:spLocks/>
                </p:cNvSpPr>
                <p:nvPr/>
              </p:nvSpPr>
              <p:spPr>
                <a:xfrm rot="0">
                  <a:off x="11046982" y="694215"/>
                  <a:ext cx="24215" cy="28646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8782" y="0"/>
                      </a:moveTo>
                      <a:cubicBezTo>
                        <a:pt x="18782" y="0"/>
                        <a:pt x="21599" y="6643"/>
                        <a:pt x="17593" y="13617"/>
                      </a:cubicBezTo>
                      <a:cubicBezTo>
                        <a:pt x="13592" y="20597"/>
                        <a:pt x="5435" y="21600"/>
                        <a:pt x="5435" y="21600"/>
                      </a:cubicBezTo>
                      <a:cubicBezTo>
                        <a:pt x="5435" y="21600"/>
                        <a:pt x="0" y="4094"/>
                        <a:pt x="187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162" name="曲线"/>
                <p:cNvSpPr>
                  <a:spLocks/>
                </p:cNvSpPr>
                <p:nvPr/>
              </p:nvSpPr>
              <p:spPr>
                <a:xfrm rot="0">
                  <a:off x="11067655" y="699531"/>
                  <a:ext cx="30713" cy="32189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4531" y="0"/>
                      </a:moveTo>
                      <a:cubicBezTo>
                        <a:pt x="14531" y="0"/>
                        <a:pt x="19822" y="2898"/>
                        <a:pt x="20729" y="9552"/>
                      </a:cubicBezTo>
                      <a:cubicBezTo>
                        <a:pt x="21600" y="16209"/>
                        <a:pt x="14610" y="21600"/>
                        <a:pt x="14610" y="21600"/>
                      </a:cubicBezTo>
                      <a:cubicBezTo>
                        <a:pt x="14610" y="21600"/>
                        <a:pt x="0" y="10259"/>
                        <a:pt x="1453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163" name="曲线"/>
                <p:cNvSpPr>
                  <a:spLocks/>
                </p:cNvSpPr>
                <p:nvPr/>
              </p:nvSpPr>
              <p:spPr>
                <a:xfrm rot="0">
                  <a:off x="11096006" y="681221"/>
                  <a:ext cx="27759" cy="37800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2871" y="0"/>
                      </a:moveTo>
                      <a:cubicBezTo>
                        <a:pt x="12871" y="0"/>
                        <a:pt x="20864" y="4584"/>
                        <a:pt x="21210" y="10246"/>
                      </a:cubicBezTo>
                      <a:cubicBezTo>
                        <a:pt x="21600" y="15938"/>
                        <a:pt x="15333" y="21600"/>
                        <a:pt x="15333" y="21600"/>
                      </a:cubicBezTo>
                      <a:cubicBezTo>
                        <a:pt x="15333" y="21600"/>
                        <a:pt x="0" y="9992"/>
                        <a:pt x="1287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164" name="曲线"/>
                <p:cNvSpPr>
                  <a:spLocks/>
                </p:cNvSpPr>
                <p:nvPr/>
              </p:nvSpPr>
              <p:spPr>
                <a:xfrm rot="0">
                  <a:off x="11132627" y="689195"/>
                  <a:ext cx="26579" cy="26874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9955" y="0"/>
                      </a:moveTo>
                      <a:cubicBezTo>
                        <a:pt x="19955" y="0"/>
                        <a:pt x="21599" y="10556"/>
                        <a:pt x="15288" y="16098"/>
                      </a:cubicBezTo>
                      <a:cubicBezTo>
                        <a:pt x="8932" y="21600"/>
                        <a:pt x="1731" y="20801"/>
                        <a:pt x="1731" y="20801"/>
                      </a:cubicBezTo>
                      <a:cubicBezTo>
                        <a:pt x="1731" y="20801"/>
                        <a:pt x="0" y="4435"/>
                        <a:pt x="199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165" name="曲线"/>
                <p:cNvSpPr>
                  <a:spLocks/>
                </p:cNvSpPr>
                <p:nvPr/>
              </p:nvSpPr>
              <p:spPr>
                <a:xfrm rot="0">
                  <a:off x="11166884" y="701599"/>
                  <a:ext cx="36618" cy="28350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7547"/>
                      </a:moveTo>
                      <a:cubicBezTo>
                        <a:pt x="21600" y="7547"/>
                        <a:pt x="17981" y="0"/>
                        <a:pt x="11556" y="0"/>
                      </a:cubicBezTo>
                      <a:cubicBezTo>
                        <a:pt x="5130" y="0"/>
                        <a:pt x="0" y="5947"/>
                        <a:pt x="0" y="5947"/>
                      </a:cubicBezTo>
                      <a:cubicBezTo>
                        <a:pt x="0" y="5947"/>
                        <a:pt x="8619" y="21600"/>
                        <a:pt x="21600" y="754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166" name="曲线"/>
                <p:cNvSpPr>
                  <a:spLocks/>
                </p:cNvSpPr>
                <p:nvPr/>
              </p:nvSpPr>
              <p:spPr>
                <a:xfrm rot="0">
                  <a:off x="11139124" y="719318"/>
                  <a:ext cx="41344" cy="27170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7551"/>
                      </a:moveTo>
                      <a:cubicBezTo>
                        <a:pt x="21600" y="7551"/>
                        <a:pt x="16567" y="0"/>
                        <a:pt x="10915" y="441"/>
                      </a:cubicBezTo>
                      <a:cubicBezTo>
                        <a:pt x="5254" y="882"/>
                        <a:pt x="0" y="6758"/>
                        <a:pt x="0" y="6758"/>
                      </a:cubicBezTo>
                      <a:cubicBezTo>
                        <a:pt x="0" y="6758"/>
                        <a:pt x="9304" y="21600"/>
                        <a:pt x="21600" y="755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167" name="曲线"/>
                <p:cNvSpPr>
                  <a:spLocks/>
                </p:cNvSpPr>
                <p:nvPr/>
              </p:nvSpPr>
              <p:spPr>
                <a:xfrm rot="0">
                  <a:off x="11175153" y="738219"/>
                  <a:ext cx="28941" cy="26578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599" y="16347"/>
                      </a:moveTo>
                      <a:cubicBezTo>
                        <a:pt x="21599" y="16347"/>
                        <a:pt x="19914" y="6834"/>
                        <a:pt x="13920" y="3440"/>
                      </a:cubicBezTo>
                      <a:cubicBezTo>
                        <a:pt x="7926" y="0"/>
                        <a:pt x="0" y="2987"/>
                        <a:pt x="0" y="2987"/>
                      </a:cubicBezTo>
                      <a:cubicBezTo>
                        <a:pt x="0" y="2987"/>
                        <a:pt x="3980" y="21600"/>
                        <a:pt x="21599" y="1634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168" name="曲线"/>
                <p:cNvSpPr>
                  <a:spLocks/>
                </p:cNvSpPr>
                <p:nvPr/>
              </p:nvSpPr>
              <p:spPr>
                <a:xfrm rot="0">
                  <a:off x="11146212" y="745012"/>
                  <a:ext cx="29531" cy="24807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15788"/>
                      </a:moveTo>
                      <a:cubicBezTo>
                        <a:pt x="21600" y="15788"/>
                        <a:pt x="17694" y="4310"/>
                        <a:pt x="12407" y="2129"/>
                      </a:cubicBezTo>
                      <a:cubicBezTo>
                        <a:pt x="7117" y="0"/>
                        <a:pt x="0" y="1840"/>
                        <a:pt x="0" y="1840"/>
                      </a:cubicBezTo>
                      <a:cubicBezTo>
                        <a:pt x="0" y="1840"/>
                        <a:pt x="3905" y="21600"/>
                        <a:pt x="21600" y="1578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169" name="曲线"/>
                <p:cNvSpPr>
                  <a:spLocks/>
                </p:cNvSpPr>
                <p:nvPr/>
              </p:nvSpPr>
              <p:spPr>
                <a:xfrm rot="0">
                  <a:off x="11101322" y="727292"/>
                  <a:ext cx="37800" cy="33371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8365"/>
                      </a:moveTo>
                      <a:cubicBezTo>
                        <a:pt x="21600" y="8365"/>
                        <a:pt x="19089" y="1764"/>
                        <a:pt x="13417" y="863"/>
                      </a:cubicBezTo>
                      <a:cubicBezTo>
                        <a:pt x="7746" y="0"/>
                        <a:pt x="0" y="5045"/>
                        <a:pt x="0" y="5045"/>
                      </a:cubicBezTo>
                      <a:cubicBezTo>
                        <a:pt x="0" y="5045"/>
                        <a:pt x="11032" y="21600"/>
                        <a:pt x="21600" y="836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170" name="曲线"/>
                <p:cNvSpPr>
                  <a:spLocks/>
                </p:cNvSpPr>
                <p:nvPr/>
              </p:nvSpPr>
              <p:spPr>
                <a:xfrm rot="0">
                  <a:off x="11101912" y="750918"/>
                  <a:ext cx="33667" cy="26578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14489"/>
                      </a:moveTo>
                      <a:cubicBezTo>
                        <a:pt x="21600" y="14489"/>
                        <a:pt x="16392" y="4336"/>
                        <a:pt x="12523" y="2189"/>
                      </a:cubicBezTo>
                      <a:cubicBezTo>
                        <a:pt x="8654" y="0"/>
                        <a:pt x="0" y="2994"/>
                        <a:pt x="0" y="2994"/>
                      </a:cubicBezTo>
                      <a:cubicBezTo>
                        <a:pt x="0" y="2994"/>
                        <a:pt x="4641" y="21600"/>
                        <a:pt x="21600" y="144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171" name="曲线"/>
                <p:cNvSpPr>
                  <a:spLocks/>
                </p:cNvSpPr>
                <p:nvPr/>
              </p:nvSpPr>
              <p:spPr>
                <a:xfrm rot="0">
                  <a:off x="11137943" y="754167"/>
                  <a:ext cx="28351" cy="64675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0"/>
                      </a:moveTo>
                      <a:lnTo>
                        <a:pt x="2168" y="3448"/>
                      </a:lnTo>
                      <a:cubicBezTo>
                        <a:pt x="2168" y="3448"/>
                        <a:pt x="9650" y="5772"/>
                        <a:pt x="11988" y="10826"/>
                      </a:cubicBezTo>
                      <a:cubicBezTo>
                        <a:pt x="14327" y="15859"/>
                        <a:pt x="13732" y="21600"/>
                        <a:pt x="13732" y="21600"/>
                      </a:cubicBezTo>
                      <a:cubicBezTo>
                        <a:pt x="13732" y="21600"/>
                        <a:pt x="21600" y="5976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172" name="曲线"/>
                <p:cNvSpPr>
                  <a:spLocks/>
                </p:cNvSpPr>
                <p:nvPr/>
              </p:nvSpPr>
              <p:spPr>
                <a:xfrm rot="0">
                  <a:off x="11112544" y="775135"/>
                  <a:ext cx="20672" cy="42821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9927" y="557"/>
                      </a:moveTo>
                      <a:lnTo>
                        <a:pt x="0" y="0"/>
                      </a:lnTo>
                      <a:cubicBezTo>
                        <a:pt x="0" y="0"/>
                        <a:pt x="8065" y="4169"/>
                        <a:pt x="10857" y="9904"/>
                      </a:cubicBezTo>
                      <a:cubicBezTo>
                        <a:pt x="13697" y="15667"/>
                        <a:pt x="11496" y="21600"/>
                        <a:pt x="11496" y="21600"/>
                      </a:cubicBezTo>
                      <a:cubicBezTo>
                        <a:pt x="11496" y="21600"/>
                        <a:pt x="21600" y="13736"/>
                        <a:pt x="9927" y="5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173" name="曲线"/>
                <p:cNvSpPr>
                  <a:spLocks/>
                </p:cNvSpPr>
                <p:nvPr/>
              </p:nvSpPr>
              <p:spPr>
                <a:xfrm rot="0">
                  <a:off x="11057023" y="730836"/>
                  <a:ext cx="56111" cy="104840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5970" y="2365"/>
                      </a:moveTo>
                      <a:cubicBezTo>
                        <a:pt x="15970" y="2365"/>
                        <a:pt x="7518" y="5186"/>
                        <a:pt x="8473" y="10986"/>
                      </a:cubicBezTo>
                      <a:cubicBezTo>
                        <a:pt x="9409" y="16776"/>
                        <a:pt x="21600" y="21600"/>
                        <a:pt x="21600" y="21600"/>
                      </a:cubicBezTo>
                      <a:lnTo>
                        <a:pt x="11065" y="21372"/>
                      </a:lnTo>
                      <a:cubicBezTo>
                        <a:pt x="11065" y="21372"/>
                        <a:pt x="0" y="13204"/>
                        <a:pt x="8642" y="5559"/>
                      </a:cubicBezTo>
                      <a:cubicBezTo>
                        <a:pt x="8642" y="5559"/>
                        <a:pt x="9768" y="2172"/>
                        <a:pt x="5967" y="0"/>
                      </a:cubicBezTo>
                      <a:cubicBezTo>
                        <a:pt x="5967" y="0"/>
                        <a:pt x="10024" y="1615"/>
                        <a:pt x="10449" y="4309"/>
                      </a:cubicBezTo>
                      <a:cubicBezTo>
                        <a:pt x="10449" y="4309"/>
                        <a:pt x="11532" y="3708"/>
                        <a:pt x="12701" y="3059"/>
                      </a:cubicBezTo>
                      <a:cubicBezTo>
                        <a:pt x="13869" y="2410"/>
                        <a:pt x="15970" y="2365"/>
                        <a:pt x="15970" y="236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</p:grpSp>
          <p:sp>
            <p:nvSpPr>
              <p:cNvPr id="175" name="椭圆"/>
              <p:cNvSpPr>
                <a:spLocks/>
              </p:cNvSpPr>
              <p:nvPr/>
            </p:nvSpPr>
            <p:spPr>
              <a:xfrm rot="0">
                <a:off x="11005046" y="640761"/>
                <a:ext cx="223265" cy="222970"/>
              </a:xfrm>
              <a:prstGeom prst="ellipse"/>
              <a:noFill/>
              <a:ln w="6350" cmpd="sng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</p:grpSp>
        <p:grpSp>
          <p:nvGrpSpPr>
            <p:cNvPr id="196" name="组合"/>
            <p:cNvGrpSpPr>
              <a:grpSpLocks/>
            </p:cNvGrpSpPr>
            <p:nvPr/>
          </p:nvGrpSpPr>
          <p:grpSpPr>
            <a:xfrm>
              <a:off x="11372430" y="640761"/>
              <a:ext cx="222676" cy="222970"/>
              <a:chOff x="11372430" y="640761"/>
              <a:chExt cx="222676" cy="222970"/>
            </a:xfrm>
          </p:grpSpPr>
          <p:grpSp>
            <p:nvGrpSpPr>
              <p:cNvPr id="194" name="组合"/>
              <p:cNvGrpSpPr>
                <a:grpSpLocks/>
              </p:cNvGrpSpPr>
              <p:nvPr/>
            </p:nvGrpSpPr>
            <p:grpSpPr>
              <a:xfrm>
                <a:off x="11390741" y="696578"/>
                <a:ext cx="186054" cy="111337"/>
                <a:chOff x="11390741" y="696578"/>
                <a:chExt cx="186054" cy="111337"/>
              </a:xfrm>
            </p:grpSpPr>
            <p:sp>
              <p:nvSpPr>
                <p:cNvPr id="177" name="曲线"/>
                <p:cNvSpPr>
                  <a:spLocks/>
                </p:cNvSpPr>
                <p:nvPr/>
              </p:nvSpPr>
              <p:spPr>
                <a:xfrm rot="0">
                  <a:off x="11400782" y="733789"/>
                  <a:ext cx="165381" cy="73831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7615" y="8929"/>
                      </a:moveTo>
                      <a:lnTo>
                        <a:pt x="17009" y="9051"/>
                      </a:lnTo>
                      <a:lnTo>
                        <a:pt x="17009" y="10817"/>
                      </a:lnTo>
                      <a:lnTo>
                        <a:pt x="17615" y="10639"/>
                      </a:lnTo>
                      <a:close/>
                      <a:moveTo>
                        <a:pt x="4041" y="8929"/>
                      </a:moveTo>
                      <a:lnTo>
                        <a:pt x="4041" y="10639"/>
                      </a:lnTo>
                      <a:lnTo>
                        <a:pt x="4648" y="10817"/>
                      </a:lnTo>
                      <a:lnTo>
                        <a:pt x="4648" y="9051"/>
                      </a:lnTo>
                      <a:close/>
                      <a:moveTo>
                        <a:pt x="18832" y="8665"/>
                      </a:moveTo>
                      <a:lnTo>
                        <a:pt x="18244" y="8745"/>
                      </a:lnTo>
                      <a:lnTo>
                        <a:pt x="18244" y="10558"/>
                      </a:lnTo>
                      <a:lnTo>
                        <a:pt x="18832" y="10311"/>
                      </a:lnTo>
                      <a:close/>
                      <a:moveTo>
                        <a:pt x="2825" y="8665"/>
                      </a:moveTo>
                      <a:lnTo>
                        <a:pt x="2825" y="10311"/>
                      </a:lnTo>
                      <a:lnTo>
                        <a:pt x="3413" y="10558"/>
                      </a:lnTo>
                      <a:lnTo>
                        <a:pt x="3413" y="8745"/>
                      </a:lnTo>
                      <a:close/>
                      <a:moveTo>
                        <a:pt x="20089" y="8091"/>
                      </a:moveTo>
                      <a:lnTo>
                        <a:pt x="19461" y="8404"/>
                      </a:lnTo>
                      <a:lnTo>
                        <a:pt x="19461" y="10073"/>
                      </a:lnTo>
                      <a:lnTo>
                        <a:pt x="20089" y="9783"/>
                      </a:lnTo>
                      <a:close/>
                      <a:moveTo>
                        <a:pt x="1567" y="8091"/>
                      </a:moveTo>
                      <a:lnTo>
                        <a:pt x="1567" y="9783"/>
                      </a:lnTo>
                      <a:lnTo>
                        <a:pt x="2196" y="10073"/>
                      </a:lnTo>
                      <a:lnTo>
                        <a:pt x="2196" y="8404"/>
                      </a:lnTo>
                      <a:close/>
                      <a:moveTo>
                        <a:pt x="5257" y="8050"/>
                      </a:moveTo>
                      <a:lnTo>
                        <a:pt x="5257" y="9809"/>
                      </a:lnTo>
                      <a:lnTo>
                        <a:pt x="16398" y="9809"/>
                      </a:lnTo>
                      <a:lnTo>
                        <a:pt x="16398" y="8050"/>
                      </a:lnTo>
                      <a:close/>
                      <a:moveTo>
                        <a:pt x="21187" y="7653"/>
                      </a:moveTo>
                      <a:lnTo>
                        <a:pt x="20658" y="7785"/>
                      </a:lnTo>
                      <a:lnTo>
                        <a:pt x="20658" y="9634"/>
                      </a:lnTo>
                      <a:lnTo>
                        <a:pt x="21187" y="9593"/>
                      </a:lnTo>
                      <a:close/>
                      <a:moveTo>
                        <a:pt x="470" y="7653"/>
                      </a:moveTo>
                      <a:lnTo>
                        <a:pt x="470" y="9593"/>
                      </a:lnTo>
                      <a:lnTo>
                        <a:pt x="1000" y="9634"/>
                      </a:lnTo>
                      <a:lnTo>
                        <a:pt x="1000" y="7785"/>
                      </a:lnTo>
                      <a:close/>
                      <a:moveTo>
                        <a:pt x="10829" y="2682"/>
                      </a:moveTo>
                      <a:lnTo>
                        <a:pt x="6767" y="7344"/>
                      </a:lnTo>
                      <a:lnTo>
                        <a:pt x="14948" y="7344"/>
                      </a:lnTo>
                      <a:close/>
                      <a:moveTo>
                        <a:pt x="12497" y="0"/>
                      </a:moveTo>
                      <a:lnTo>
                        <a:pt x="13745" y="0"/>
                      </a:lnTo>
                      <a:lnTo>
                        <a:pt x="13745" y="4383"/>
                      </a:lnTo>
                      <a:lnTo>
                        <a:pt x="14378" y="4913"/>
                      </a:lnTo>
                      <a:lnTo>
                        <a:pt x="14378" y="149"/>
                      </a:lnTo>
                      <a:lnTo>
                        <a:pt x="15160" y="149"/>
                      </a:lnTo>
                      <a:lnTo>
                        <a:pt x="15160" y="5794"/>
                      </a:lnTo>
                      <a:lnTo>
                        <a:pt x="16467" y="7446"/>
                      </a:lnTo>
                      <a:lnTo>
                        <a:pt x="21600" y="5104"/>
                      </a:lnTo>
                      <a:lnTo>
                        <a:pt x="21600" y="6225"/>
                      </a:lnTo>
                      <a:lnTo>
                        <a:pt x="16590" y="7917"/>
                      </a:lnTo>
                      <a:lnTo>
                        <a:pt x="16657" y="8455"/>
                      </a:lnTo>
                      <a:lnTo>
                        <a:pt x="21581" y="6976"/>
                      </a:lnTo>
                      <a:lnTo>
                        <a:pt x="21581" y="21498"/>
                      </a:lnTo>
                      <a:lnTo>
                        <a:pt x="20966" y="21498"/>
                      </a:lnTo>
                      <a:lnTo>
                        <a:pt x="20966" y="12850"/>
                      </a:lnTo>
                      <a:lnTo>
                        <a:pt x="19903" y="10930"/>
                      </a:lnTo>
                      <a:lnTo>
                        <a:pt x="15600" y="12141"/>
                      </a:lnTo>
                      <a:lnTo>
                        <a:pt x="15600" y="21537"/>
                      </a:lnTo>
                      <a:lnTo>
                        <a:pt x="14876" y="21537"/>
                      </a:lnTo>
                      <a:lnTo>
                        <a:pt x="14876" y="10669"/>
                      </a:lnTo>
                      <a:lnTo>
                        <a:pt x="13789" y="10669"/>
                      </a:lnTo>
                      <a:lnTo>
                        <a:pt x="13789" y="21459"/>
                      </a:lnTo>
                      <a:lnTo>
                        <a:pt x="12936" y="21459"/>
                      </a:lnTo>
                      <a:lnTo>
                        <a:pt x="12936" y="10708"/>
                      </a:lnTo>
                      <a:lnTo>
                        <a:pt x="8671" y="10708"/>
                      </a:lnTo>
                      <a:lnTo>
                        <a:pt x="8671" y="21459"/>
                      </a:lnTo>
                      <a:lnTo>
                        <a:pt x="7826" y="21459"/>
                      </a:lnTo>
                      <a:lnTo>
                        <a:pt x="7826" y="10708"/>
                      </a:lnTo>
                      <a:lnTo>
                        <a:pt x="6683" y="10708"/>
                      </a:lnTo>
                      <a:lnTo>
                        <a:pt x="6683" y="21479"/>
                      </a:lnTo>
                      <a:lnTo>
                        <a:pt x="5926" y="21479"/>
                      </a:lnTo>
                      <a:lnTo>
                        <a:pt x="5926" y="12119"/>
                      </a:lnTo>
                      <a:lnTo>
                        <a:pt x="1669" y="10949"/>
                      </a:lnTo>
                      <a:lnTo>
                        <a:pt x="589" y="12971"/>
                      </a:lnTo>
                      <a:lnTo>
                        <a:pt x="589" y="21600"/>
                      </a:lnTo>
                      <a:lnTo>
                        <a:pt x="35" y="21600"/>
                      </a:lnTo>
                      <a:lnTo>
                        <a:pt x="35" y="6954"/>
                      </a:lnTo>
                      <a:lnTo>
                        <a:pt x="4854" y="8567"/>
                      </a:lnTo>
                      <a:lnTo>
                        <a:pt x="4881" y="7817"/>
                      </a:lnTo>
                      <a:lnTo>
                        <a:pt x="0" y="6265"/>
                      </a:lnTo>
                      <a:lnTo>
                        <a:pt x="35" y="5182"/>
                      </a:lnTo>
                      <a:lnTo>
                        <a:pt x="5145" y="7344"/>
                      </a:lnTo>
                      <a:lnTo>
                        <a:pt x="6496" y="5715"/>
                      </a:lnTo>
                      <a:lnTo>
                        <a:pt x="6496" y="149"/>
                      </a:lnTo>
                      <a:lnTo>
                        <a:pt x="7247" y="149"/>
                      </a:lnTo>
                      <a:lnTo>
                        <a:pt x="7247" y="4853"/>
                      </a:lnTo>
                      <a:lnTo>
                        <a:pt x="7836" y="4302"/>
                      </a:lnTo>
                      <a:lnTo>
                        <a:pt x="7836" y="169"/>
                      </a:lnTo>
                      <a:lnTo>
                        <a:pt x="9125" y="169"/>
                      </a:lnTo>
                      <a:lnTo>
                        <a:pt x="9125" y="2872"/>
                      </a:lnTo>
                      <a:lnTo>
                        <a:pt x="9693" y="2162"/>
                      </a:lnTo>
                      <a:lnTo>
                        <a:pt x="9693" y="59"/>
                      </a:lnTo>
                      <a:lnTo>
                        <a:pt x="11856" y="59"/>
                      </a:lnTo>
                      <a:lnTo>
                        <a:pt x="11856" y="2302"/>
                      </a:lnTo>
                      <a:lnTo>
                        <a:pt x="12497" y="310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178" name="曲线"/>
                <p:cNvSpPr>
                  <a:spLocks/>
                </p:cNvSpPr>
                <p:nvPr/>
              </p:nvSpPr>
              <p:spPr>
                <a:xfrm rot="0">
                  <a:off x="11569118" y="751213"/>
                  <a:ext cx="7676" cy="55814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377" y="0"/>
                      </a:moveTo>
                      <a:lnTo>
                        <a:pt x="0" y="21600"/>
                      </a:lnTo>
                      <a:lnTo>
                        <a:pt x="21600" y="21055"/>
                      </a:lnTo>
                      <a:lnTo>
                        <a:pt x="21600" y="3691"/>
                      </a:lnTo>
                      <a:lnTo>
                        <a:pt x="37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179" name="曲线"/>
                <p:cNvSpPr>
                  <a:spLocks/>
                </p:cNvSpPr>
                <p:nvPr/>
              </p:nvSpPr>
              <p:spPr>
                <a:xfrm rot="0">
                  <a:off x="11482292" y="696578"/>
                  <a:ext cx="2953" cy="7676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8447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844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180" name="曲线"/>
                <p:cNvSpPr>
                  <a:spLocks/>
                </p:cNvSpPr>
                <p:nvPr/>
              </p:nvSpPr>
              <p:spPr>
                <a:xfrm rot="0">
                  <a:off x="11455713" y="706324"/>
                  <a:ext cx="56111" cy="20968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21600"/>
                      </a:moveTo>
                      <a:lnTo>
                        <a:pt x="21600" y="21600"/>
                      </a:lnTo>
                      <a:cubicBezTo>
                        <a:pt x="21600" y="21600"/>
                        <a:pt x="18981" y="0"/>
                        <a:pt x="11008" y="134"/>
                      </a:cubicBezTo>
                      <a:cubicBezTo>
                        <a:pt x="3051" y="280"/>
                        <a:pt x="642" y="16724"/>
                        <a:pt x="0" y="2160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181" name="矩形"/>
                <p:cNvSpPr>
                  <a:spLocks/>
                </p:cNvSpPr>
                <p:nvPr/>
              </p:nvSpPr>
              <p:spPr>
                <a:xfrm rot="0">
                  <a:off x="11449806" y="729655"/>
                  <a:ext cx="67332" cy="2361"/>
                </a:xfrm>
                <a:prstGeom prst="rect"/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182" name="曲线"/>
                <p:cNvSpPr>
                  <a:spLocks/>
                </p:cNvSpPr>
                <p:nvPr/>
              </p:nvSpPr>
              <p:spPr>
                <a:xfrm rot="0">
                  <a:off x="11525410" y="796103"/>
                  <a:ext cx="23626" cy="11813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7335" y="21101"/>
                      </a:moveTo>
                      <a:lnTo>
                        <a:pt x="17335" y="6242"/>
                      </a:lnTo>
                      <a:lnTo>
                        <a:pt x="13386" y="6242"/>
                      </a:lnTo>
                      <a:lnTo>
                        <a:pt x="13386" y="20973"/>
                      </a:lnTo>
                      <a:lnTo>
                        <a:pt x="8839" y="20973"/>
                      </a:lnTo>
                      <a:lnTo>
                        <a:pt x="8839" y="6117"/>
                      </a:lnTo>
                      <a:lnTo>
                        <a:pt x="4446" y="6117"/>
                      </a:lnTo>
                      <a:lnTo>
                        <a:pt x="4446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21225"/>
                      </a:lnTo>
                      <a:lnTo>
                        <a:pt x="17335" y="2110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183" name="曲线"/>
                <p:cNvSpPr>
                  <a:spLocks/>
                </p:cNvSpPr>
                <p:nvPr/>
              </p:nvSpPr>
              <p:spPr>
                <a:xfrm rot="0">
                  <a:off x="11525410" y="778974"/>
                  <a:ext cx="4725" cy="13878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586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184" name="曲线"/>
                <p:cNvSpPr>
                  <a:spLocks/>
                </p:cNvSpPr>
                <p:nvPr/>
              </p:nvSpPr>
              <p:spPr>
                <a:xfrm rot="0">
                  <a:off x="11535451" y="778088"/>
                  <a:ext cx="4133" cy="14766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297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185" name="曲线"/>
                <p:cNvSpPr>
                  <a:spLocks/>
                </p:cNvSpPr>
                <p:nvPr/>
              </p:nvSpPr>
              <p:spPr>
                <a:xfrm rot="0">
                  <a:off x="11544901" y="776907"/>
                  <a:ext cx="3543" cy="15652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718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186" name="曲线"/>
                <p:cNvSpPr>
                  <a:spLocks/>
                </p:cNvSpPr>
                <p:nvPr/>
              </p:nvSpPr>
              <p:spPr>
                <a:xfrm rot="0">
                  <a:off x="11553761" y="776316"/>
                  <a:ext cx="3543" cy="31304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6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187" name="曲线"/>
                <p:cNvSpPr>
                  <a:spLocks/>
                </p:cNvSpPr>
                <p:nvPr/>
              </p:nvSpPr>
              <p:spPr>
                <a:xfrm rot="0">
                  <a:off x="11475204" y="778383"/>
                  <a:ext cx="17128" cy="29237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21600" y="6363"/>
                      </a:lnTo>
                      <a:cubicBezTo>
                        <a:pt x="21600" y="2855"/>
                        <a:pt x="16753" y="0"/>
                        <a:pt x="10797" y="0"/>
                      </a:cubicBezTo>
                      <a:lnTo>
                        <a:pt x="10797" y="0"/>
                      </a:lnTo>
                      <a:cubicBezTo>
                        <a:pt x="4846" y="0"/>
                        <a:pt x="0" y="2855"/>
                        <a:pt x="0" y="6363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188" name="曲线"/>
                <p:cNvSpPr>
                  <a:spLocks/>
                </p:cNvSpPr>
                <p:nvPr/>
              </p:nvSpPr>
              <p:spPr>
                <a:xfrm rot="0">
                  <a:off x="11418501" y="796103"/>
                  <a:ext cx="23626" cy="11813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4263" y="21101"/>
                      </a:moveTo>
                      <a:lnTo>
                        <a:pt x="4263" y="6242"/>
                      </a:lnTo>
                      <a:lnTo>
                        <a:pt x="8209" y="6242"/>
                      </a:lnTo>
                      <a:lnTo>
                        <a:pt x="8209" y="20973"/>
                      </a:lnTo>
                      <a:lnTo>
                        <a:pt x="12727" y="20973"/>
                      </a:lnTo>
                      <a:lnTo>
                        <a:pt x="12727" y="6117"/>
                      </a:lnTo>
                      <a:lnTo>
                        <a:pt x="17112" y="6117"/>
                      </a:lnTo>
                      <a:lnTo>
                        <a:pt x="17112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lnTo>
                        <a:pt x="0" y="21225"/>
                      </a:lnTo>
                      <a:lnTo>
                        <a:pt x="4263" y="2110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189" name="曲线"/>
                <p:cNvSpPr>
                  <a:spLocks/>
                </p:cNvSpPr>
                <p:nvPr/>
              </p:nvSpPr>
              <p:spPr>
                <a:xfrm rot="0">
                  <a:off x="11437402" y="778974"/>
                  <a:ext cx="4725" cy="13878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5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190" name="曲线"/>
                <p:cNvSpPr>
                  <a:spLocks/>
                </p:cNvSpPr>
                <p:nvPr/>
              </p:nvSpPr>
              <p:spPr>
                <a:xfrm rot="0">
                  <a:off x="11427952" y="778088"/>
                  <a:ext cx="4133" cy="14766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191" name="曲线"/>
                <p:cNvSpPr>
                  <a:spLocks/>
                </p:cNvSpPr>
                <p:nvPr/>
              </p:nvSpPr>
              <p:spPr>
                <a:xfrm rot="0">
                  <a:off x="11419093" y="776907"/>
                  <a:ext cx="3543" cy="15652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7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192" name="曲线"/>
                <p:cNvSpPr>
                  <a:spLocks/>
                </p:cNvSpPr>
                <p:nvPr/>
              </p:nvSpPr>
              <p:spPr>
                <a:xfrm rot="0">
                  <a:off x="11410232" y="776316"/>
                  <a:ext cx="3543" cy="31304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2637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193" name="曲线"/>
                <p:cNvSpPr>
                  <a:spLocks/>
                </p:cNvSpPr>
                <p:nvPr/>
              </p:nvSpPr>
              <p:spPr>
                <a:xfrm rot="0">
                  <a:off x="11390741" y="751509"/>
                  <a:ext cx="7676" cy="56112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222" y="0"/>
                      </a:moveTo>
                      <a:lnTo>
                        <a:pt x="21600" y="21600"/>
                      </a:lnTo>
                      <a:lnTo>
                        <a:pt x="0" y="21057"/>
                      </a:lnTo>
                      <a:lnTo>
                        <a:pt x="0" y="3690"/>
                      </a:lnTo>
                      <a:lnTo>
                        <a:pt x="2122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</p:grpSp>
          <p:sp>
            <p:nvSpPr>
              <p:cNvPr id="195" name="椭圆"/>
              <p:cNvSpPr>
                <a:spLocks/>
              </p:cNvSpPr>
              <p:nvPr/>
            </p:nvSpPr>
            <p:spPr>
              <a:xfrm rot="0">
                <a:off x="11372430" y="640761"/>
                <a:ext cx="222676" cy="222970"/>
              </a:xfrm>
              <a:prstGeom prst="ellipse"/>
              <a:noFill/>
              <a:ln w="6350" cmpd="sng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</p:grpSp>
      </p:grpSp>
      <p:sp>
        <p:nvSpPr>
          <p:cNvPr id="198" name="矩形"/>
          <p:cNvSpPr>
            <a:spLocks/>
          </p:cNvSpPr>
          <p:nvPr/>
        </p:nvSpPr>
        <p:spPr>
          <a:xfrm rot="0">
            <a:off x="1181098" y="1474500"/>
            <a:ext cx="5338135" cy="480631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假设为了生产出来一定量的商品并卖出、回流，资本主义生产需要经过特定时间的一次周转期间。周转期间由两部分构成，首先是劳动期间，然后是流通期间。在流通期间，相应的资本不能实际地发挥生产资本的职能，所以，流通期间在潜在上有可能导致生产的停滞。但是，一般来说，资本主义大生产要求生产的连续进行，因此，就需要填充这样的流通期间。为了实现连续生产的目的，有一种方法，就是在原有的预付资本的基础上，再追加投入一定量的预付资本。马克思将原有的预付资本叫做资本I，把追加的预付资本叫做追加资本II。</a:t>
            </a:r>
            <a:endParaRPr lang="en-US" altLang="zh-CN" sz="14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从资本主义生产的实际情况来说，每次周转期间的结果，是一个批次的商品的生产和流通。由于特定的周转期间的流通过程被填充，劳动期间就会连续不断，商品会就一批一批地生产和流通下去。</a:t>
            </a:r>
            <a:endParaRPr lang="en-US" altLang="zh-CN" sz="14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（《大纲》）</a:t>
            </a:r>
            <a:endParaRPr lang="en-US" altLang="zh-CN" sz="14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</p:txBody>
      </p:sp>
      <p:sp>
        <p:nvSpPr>
          <p:cNvPr id="199" name="矩形"/>
          <p:cNvSpPr>
            <a:spLocks/>
          </p:cNvSpPr>
          <p:nvPr/>
        </p:nvSpPr>
        <p:spPr>
          <a:xfrm rot="0">
            <a:off x="8013064" y="2005965"/>
            <a:ext cx="3512184" cy="1660207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500" b="0" i="0" u="none" strike="noStrike" kern="1200" cap="none" spc="0" baseline="0">
                <a:noFill/>
                <a:latin typeface="方正小标宋简体" pitchFamily="65" charset="-122"/>
                <a:ea typeface="方正小标宋简体" pitchFamily="65" charset="-122"/>
                <a:cs typeface="Calibri" pitchFamily="0" charset="0"/>
                <a:sym typeface="Calibri" pitchFamily="0" charset="0"/>
              </a:rPr>
              <a:t>topic</a:t>
            </a:r>
            <a:endParaRPr lang="zh-CN" altLang="en-US" sz="11500" b="0" i="0" u="none" strike="noStrike" kern="1200" cap="none" spc="0" baseline="0">
              <a:noFill/>
              <a:latin typeface="方正小标宋简体" pitchFamily="65" charset="-122"/>
              <a:ea typeface="方正小标宋简体" pitchFamily="65" charset="-122"/>
              <a:cs typeface="Calibri" pitchFamily="0" charset="0"/>
              <a:sym typeface="Calibri" pitchFamily="0" charset="0"/>
            </a:endParaRPr>
          </a:p>
        </p:txBody>
      </p:sp>
      <p:sp>
        <p:nvSpPr>
          <p:cNvPr id="200" name="椭圆"/>
          <p:cNvSpPr>
            <a:spLocks/>
          </p:cNvSpPr>
          <p:nvPr/>
        </p:nvSpPr>
        <p:spPr>
          <a:xfrm rot="0">
            <a:off x="9575165" y="5507990"/>
            <a:ext cx="1904998" cy="1904998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1" name="椭圆"/>
          <p:cNvSpPr>
            <a:spLocks/>
          </p:cNvSpPr>
          <p:nvPr/>
        </p:nvSpPr>
        <p:spPr>
          <a:xfrm rot="0">
            <a:off x="11151870" y="3074035"/>
            <a:ext cx="1487170" cy="148717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2" name="矩形"/>
          <p:cNvSpPr>
            <a:spLocks/>
          </p:cNvSpPr>
          <p:nvPr/>
        </p:nvSpPr>
        <p:spPr>
          <a:xfrm rot="0">
            <a:off x="4474346" y="266330"/>
            <a:ext cx="1988597" cy="4533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微软雅黑" pitchFamily="0" charset="0"/>
                <a:cs typeface="Calibri" pitchFamily="0" charset="0"/>
              </a:rPr>
              <a:t>https://www.ypppt.com/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微软雅黑" pitchFamily="0" charset="0"/>
              <a:cs typeface="Calibri" pitchFamily="0" charset="0"/>
            </a:endParaRPr>
          </a:p>
        </p:txBody>
      </p:sp>
      <p:pic>
        <p:nvPicPr>
          <p:cNvPr id="20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67464" y="1495402"/>
            <a:ext cx="4514781" cy="4514781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8459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矩形"/>
          <p:cNvSpPr>
            <a:spLocks/>
          </p:cNvSpPr>
          <p:nvPr/>
        </p:nvSpPr>
        <p:spPr>
          <a:xfrm flipH="1" rot="0">
            <a:off x="-19050" y="0"/>
            <a:ext cx="12208510" cy="6856095"/>
          </a:xfrm>
          <a:prstGeom prst="rect"/>
          <a:solidFill>
            <a:schemeClr val="accent2"/>
          </a:solidFill>
          <a:ln w="12700" cmpd="sng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8" name="椭圆"/>
          <p:cNvSpPr>
            <a:spLocks/>
          </p:cNvSpPr>
          <p:nvPr/>
        </p:nvSpPr>
        <p:spPr>
          <a:xfrm rot="0">
            <a:off x="9304020" y="-419734"/>
            <a:ext cx="7277736" cy="7277734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9" name="椭圆"/>
          <p:cNvSpPr>
            <a:spLocks/>
          </p:cNvSpPr>
          <p:nvPr/>
        </p:nvSpPr>
        <p:spPr>
          <a:xfrm rot="0">
            <a:off x="3498850" y="-952500"/>
            <a:ext cx="1904998" cy="190500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0" name="椭圆"/>
          <p:cNvSpPr>
            <a:spLocks/>
          </p:cNvSpPr>
          <p:nvPr/>
        </p:nvSpPr>
        <p:spPr>
          <a:xfrm rot="0">
            <a:off x="-1410335" y="1685290"/>
            <a:ext cx="1905000" cy="190500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213" name="组合"/>
          <p:cNvGrpSpPr>
            <a:grpSpLocks/>
          </p:cNvGrpSpPr>
          <p:nvPr/>
        </p:nvGrpSpPr>
        <p:grpSpPr>
          <a:xfrm>
            <a:off x="1739265" y="2790825"/>
            <a:ext cx="4824729" cy="1447798"/>
            <a:chOff x="1739265" y="2790825"/>
            <a:chExt cx="4824729" cy="1447798"/>
          </a:xfrm>
        </p:grpSpPr>
        <p:sp>
          <p:nvSpPr>
            <p:cNvPr id="211" name="矩形"/>
            <p:cNvSpPr>
              <a:spLocks/>
            </p:cNvSpPr>
            <p:nvPr/>
          </p:nvSpPr>
          <p:spPr>
            <a:xfrm rot="0">
              <a:off x="1739265" y="2790825"/>
              <a:ext cx="4824729" cy="109156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6600" b="0" i="0" u="none" strike="noStrike" kern="1200" cap="none" spc="0" baseline="0">
                  <a:solidFill>
                    <a:schemeClr val="bg1"/>
                  </a:solidFill>
                  <a:latin typeface="方正小标宋简体" pitchFamily="65" charset="-122"/>
                  <a:ea typeface="方正小标宋简体" pitchFamily="65" charset="-122"/>
                  <a:cs typeface="Calibri" pitchFamily="0" charset="0"/>
                </a:rPr>
                <a:t>基本假设</a:t>
              </a:r>
              <a:endParaRPr lang="zh-CN" altLang="en-US" sz="6600" b="0" i="0" u="none" strike="noStrike" kern="1200" cap="none" spc="0" baseline="0">
                <a:solidFill>
                  <a:schemeClr val="bg1"/>
                </a:solidFill>
                <a:latin typeface="方正小标宋简体" pitchFamily="65" charset="-122"/>
                <a:ea typeface="方正小标宋简体" pitchFamily="65" charset="-122"/>
                <a:cs typeface="Calibri" pitchFamily="0" charset="0"/>
              </a:endParaRPr>
            </a:p>
          </p:txBody>
        </p:sp>
        <p:sp>
          <p:nvSpPr>
            <p:cNvPr id="212" name="矩形"/>
            <p:cNvSpPr>
              <a:spLocks/>
            </p:cNvSpPr>
            <p:nvPr/>
          </p:nvSpPr>
          <p:spPr>
            <a:xfrm rot="0">
              <a:off x="1790064" y="3718559"/>
              <a:ext cx="189228" cy="52006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214" name="矩形"/>
          <p:cNvSpPr>
            <a:spLocks/>
          </p:cNvSpPr>
          <p:nvPr/>
        </p:nvSpPr>
        <p:spPr>
          <a:xfrm rot="0">
            <a:off x="1739265" y="1574165"/>
            <a:ext cx="7867651" cy="1660207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500" b="0" i="0" u="none" strike="noStrike" kern="1200" cap="none" spc="0" baseline="0">
                <a:noFill/>
                <a:latin typeface="方正小标宋简体" pitchFamily="65" charset="-122"/>
                <a:ea typeface="方正小标宋简体" pitchFamily="65" charset="-122"/>
                <a:cs typeface="Calibri" pitchFamily="0" charset="0"/>
                <a:sym typeface="Calibri" pitchFamily="0" charset="0"/>
              </a:rPr>
              <a:t>PART 02</a:t>
            </a:r>
            <a:endParaRPr lang="zh-CN" altLang="en-US" sz="11500" b="0" i="0" u="none" strike="noStrike" kern="1200" cap="none" spc="0" baseline="0">
              <a:noFill/>
              <a:latin typeface="方正小标宋简体" pitchFamily="65" charset="-122"/>
              <a:ea typeface="方正小标宋简体" pitchFamily="65" charset="-122"/>
              <a:cs typeface="Calibri" pitchFamily="0" charset="0"/>
              <a:sym typeface="Calibri" pitchFamily="0" charset="0"/>
            </a:endParaRPr>
          </a:p>
        </p:txBody>
      </p:sp>
      <p:sp>
        <p:nvSpPr>
          <p:cNvPr id="215" name="矩形"/>
          <p:cNvSpPr>
            <a:spLocks/>
          </p:cNvSpPr>
          <p:nvPr/>
        </p:nvSpPr>
        <p:spPr>
          <a:xfrm rot="0">
            <a:off x="1863725" y="4559935"/>
            <a:ext cx="4328794" cy="44862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6" name="椭圆"/>
          <p:cNvSpPr>
            <a:spLocks/>
          </p:cNvSpPr>
          <p:nvPr/>
        </p:nvSpPr>
        <p:spPr>
          <a:xfrm rot="0">
            <a:off x="8688070" y="6400165"/>
            <a:ext cx="915668" cy="91567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665784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矩形"/>
          <p:cNvSpPr>
            <a:spLocks/>
          </p:cNvSpPr>
          <p:nvPr/>
        </p:nvSpPr>
        <p:spPr>
          <a:xfrm rot="0">
            <a:off x="9359901" y="0"/>
            <a:ext cx="2832100" cy="6858000"/>
          </a:xfrm>
          <a:prstGeom prst="rect"/>
          <a:pattFill prst="wdDnDiag">
            <a:fgClr>
              <a:srgbClr val="F2F2F2"/>
            </a:fgClr>
            <a:bgClr>
              <a:srgbClr val="FFFFFF"/>
            </a:bgClr>
          </a:pattFill>
          <a:ln w="76200" cmpd="sng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21" name="椭圆"/>
          <p:cNvSpPr>
            <a:spLocks/>
          </p:cNvSpPr>
          <p:nvPr/>
        </p:nvSpPr>
        <p:spPr>
          <a:xfrm rot="0">
            <a:off x="-952500" y="-952500"/>
            <a:ext cx="1905000" cy="190500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22" name="椭圆"/>
          <p:cNvSpPr>
            <a:spLocks/>
          </p:cNvSpPr>
          <p:nvPr/>
        </p:nvSpPr>
        <p:spPr>
          <a:xfrm rot="0">
            <a:off x="340360" y="427990"/>
            <a:ext cx="548640" cy="54864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225" name="组合"/>
          <p:cNvGrpSpPr>
            <a:grpSpLocks/>
          </p:cNvGrpSpPr>
          <p:nvPr/>
        </p:nvGrpSpPr>
        <p:grpSpPr>
          <a:xfrm>
            <a:off x="910590" y="541019"/>
            <a:ext cx="2919730" cy="704849"/>
            <a:chOff x="910590" y="541019"/>
            <a:chExt cx="2919730" cy="704849"/>
          </a:xfrm>
        </p:grpSpPr>
        <p:sp>
          <p:nvSpPr>
            <p:cNvPr id="223" name="矩形"/>
            <p:cNvSpPr>
              <a:spLocks/>
            </p:cNvSpPr>
            <p:nvPr/>
          </p:nvSpPr>
          <p:spPr>
            <a:xfrm rot="0">
              <a:off x="910590" y="541019"/>
              <a:ext cx="2919730" cy="52006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3D636B"/>
                  </a:solidFill>
                  <a:latin typeface="方正小标宋简体" pitchFamily="65" charset="-122"/>
                  <a:ea typeface="方正小标宋简体" pitchFamily="65" charset="-122"/>
                  <a:cs typeface="Calibri" pitchFamily="0" charset="0"/>
                </a:rPr>
                <a:t>基本假设</a:t>
              </a:r>
              <a:endParaRPr lang="zh-CN" altLang="en-US" sz="2800" b="1" i="0" u="none" strike="noStrike" kern="1200" cap="none" spc="0" baseline="0">
                <a:solidFill>
                  <a:srgbClr val="3D636B"/>
                </a:solidFill>
                <a:latin typeface="方正小标宋简体" pitchFamily="65" charset="-122"/>
                <a:ea typeface="方正小标宋简体" pitchFamily="65" charset="-122"/>
                <a:cs typeface="Calibri" pitchFamily="0" charset="0"/>
              </a:endParaRPr>
            </a:p>
          </p:txBody>
        </p:sp>
        <p:sp>
          <p:nvSpPr>
            <p:cNvPr id="224" name="矩形"/>
            <p:cNvSpPr>
              <a:spLocks/>
            </p:cNvSpPr>
            <p:nvPr/>
          </p:nvSpPr>
          <p:spPr>
            <a:xfrm rot="0">
              <a:off x="910590" y="973454"/>
              <a:ext cx="189228" cy="27241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65" name="组合"/>
          <p:cNvGrpSpPr>
            <a:grpSpLocks/>
          </p:cNvGrpSpPr>
          <p:nvPr/>
        </p:nvGrpSpPr>
        <p:grpSpPr>
          <a:xfrm>
            <a:off x="10650950" y="742361"/>
            <a:ext cx="956856" cy="222970"/>
            <a:chOff x="10650950" y="742361"/>
            <a:chExt cx="956856" cy="222970"/>
          </a:xfrm>
        </p:grpSpPr>
        <p:grpSp>
          <p:nvGrpSpPr>
            <p:cNvPr id="228" name="组合"/>
            <p:cNvGrpSpPr>
              <a:grpSpLocks/>
            </p:cNvGrpSpPr>
            <p:nvPr/>
          </p:nvGrpSpPr>
          <p:grpSpPr>
            <a:xfrm>
              <a:off x="10650950" y="742361"/>
              <a:ext cx="222676" cy="222970"/>
              <a:chOff x="10650950" y="742361"/>
              <a:chExt cx="222676" cy="222970"/>
            </a:xfrm>
          </p:grpSpPr>
          <p:sp>
            <p:nvSpPr>
              <p:cNvPr id="226" name="曲线"/>
              <p:cNvSpPr>
                <a:spLocks noChangeAspect="1"/>
              </p:cNvSpPr>
              <p:nvPr/>
            </p:nvSpPr>
            <p:spPr>
              <a:xfrm rot="0">
                <a:off x="10724781" y="776619"/>
                <a:ext cx="75012" cy="154454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161" y="17019"/>
                    </a:moveTo>
                    <a:cubicBezTo>
                      <a:pt x="9439" y="17014"/>
                      <a:pt x="7997" y="17068"/>
                      <a:pt x="7923" y="17585"/>
                    </a:cubicBezTo>
                    <a:cubicBezTo>
                      <a:pt x="7823" y="18273"/>
                      <a:pt x="10559" y="18047"/>
                      <a:pt x="10559" y="18047"/>
                    </a:cubicBezTo>
                    <a:lnTo>
                      <a:pt x="10559" y="17030"/>
                    </a:lnTo>
                    <a:cubicBezTo>
                      <a:pt x="10559" y="17030"/>
                      <a:pt x="10400" y="17023"/>
                      <a:pt x="10161" y="17019"/>
                    </a:cubicBezTo>
                    <a:close/>
                    <a:moveTo>
                      <a:pt x="15009" y="13575"/>
                    </a:moveTo>
                    <a:cubicBezTo>
                      <a:pt x="14195" y="13552"/>
                      <a:pt x="13397" y="13644"/>
                      <a:pt x="13397" y="13644"/>
                    </a:cubicBezTo>
                    <a:lnTo>
                      <a:pt x="13397" y="15262"/>
                    </a:lnTo>
                    <a:cubicBezTo>
                      <a:pt x="13397" y="15262"/>
                      <a:pt x="16868" y="15125"/>
                      <a:pt x="16727" y="14204"/>
                    </a:cubicBezTo>
                    <a:cubicBezTo>
                      <a:pt x="16656" y="13734"/>
                      <a:pt x="15823" y="13599"/>
                      <a:pt x="15009" y="13575"/>
                    </a:cubicBezTo>
                    <a:close/>
                    <a:moveTo>
                      <a:pt x="9928" y="9593"/>
                    </a:moveTo>
                    <a:cubicBezTo>
                      <a:pt x="9928" y="9593"/>
                      <a:pt x="6113" y="9841"/>
                      <a:pt x="5854" y="11050"/>
                    </a:cubicBezTo>
                    <a:cubicBezTo>
                      <a:pt x="5618" y="12251"/>
                      <a:pt x="9928" y="12203"/>
                      <a:pt x="9928" y="12203"/>
                    </a:cubicBezTo>
                    <a:close/>
                    <a:moveTo>
                      <a:pt x="14418" y="4578"/>
                    </a:moveTo>
                    <a:cubicBezTo>
                      <a:pt x="14057" y="4591"/>
                      <a:pt x="13818" y="4612"/>
                      <a:pt x="13818" y="4612"/>
                    </a:cubicBezTo>
                    <a:lnTo>
                      <a:pt x="13818" y="7144"/>
                    </a:lnTo>
                    <a:cubicBezTo>
                      <a:pt x="13818" y="7144"/>
                      <a:pt x="18234" y="6413"/>
                      <a:pt x="17945" y="5356"/>
                    </a:cubicBezTo>
                    <a:cubicBezTo>
                      <a:pt x="17710" y="4555"/>
                      <a:pt x="15506" y="4535"/>
                      <a:pt x="14418" y="4578"/>
                    </a:cubicBezTo>
                    <a:close/>
                    <a:moveTo>
                      <a:pt x="11717" y="0"/>
                    </a:moveTo>
                    <a:cubicBezTo>
                      <a:pt x="13058" y="-21"/>
                      <a:pt x="14444" y="206"/>
                      <a:pt x="14730" y="561"/>
                    </a:cubicBezTo>
                    <a:cubicBezTo>
                      <a:pt x="15330" y="1270"/>
                      <a:pt x="13866" y="2200"/>
                      <a:pt x="13866" y="2200"/>
                    </a:cubicBezTo>
                    <a:lnTo>
                      <a:pt x="13866" y="2955"/>
                    </a:lnTo>
                    <a:cubicBezTo>
                      <a:pt x="21504" y="2359"/>
                      <a:pt x="21552" y="4873"/>
                      <a:pt x="21552" y="4873"/>
                    </a:cubicBezTo>
                    <a:cubicBezTo>
                      <a:pt x="21456" y="8003"/>
                      <a:pt x="13576" y="8945"/>
                      <a:pt x="13576" y="8945"/>
                    </a:cubicBezTo>
                    <a:lnTo>
                      <a:pt x="13576" y="12096"/>
                    </a:lnTo>
                    <a:cubicBezTo>
                      <a:pt x="13576" y="12096"/>
                      <a:pt x="19996" y="11886"/>
                      <a:pt x="20140" y="13919"/>
                    </a:cubicBezTo>
                    <a:cubicBezTo>
                      <a:pt x="20277" y="15956"/>
                      <a:pt x="12839" y="16701"/>
                      <a:pt x="12839" y="16701"/>
                    </a:cubicBezTo>
                    <a:lnTo>
                      <a:pt x="12839" y="18491"/>
                    </a:lnTo>
                    <a:cubicBezTo>
                      <a:pt x="14586" y="18946"/>
                      <a:pt x="21600" y="19899"/>
                      <a:pt x="21600" y="19899"/>
                    </a:cubicBezTo>
                    <a:cubicBezTo>
                      <a:pt x="19421" y="19899"/>
                      <a:pt x="12887" y="19282"/>
                      <a:pt x="12887" y="19282"/>
                    </a:cubicBezTo>
                    <a:cubicBezTo>
                      <a:pt x="12930" y="21050"/>
                      <a:pt x="11975" y="21643"/>
                      <a:pt x="11284" y="21597"/>
                    </a:cubicBezTo>
                    <a:cubicBezTo>
                      <a:pt x="10615" y="21550"/>
                      <a:pt x="10567" y="19236"/>
                      <a:pt x="10567" y="19236"/>
                    </a:cubicBezTo>
                    <a:cubicBezTo>
                      <a:pt x="10567" y="19236"/>
                      <a:pt x="4416" y="18804"/>
                      <a:pt x="4177" y="17434"/>
                    </a:cubicBezTo>
                    <a:cubicBezTo>
                      <a:pt x="3932" y="16061"/>
                      <a:pt x="10159" y="15422"/>
                      <a:pt x="10159" y="15422"/>
                    </a:cubicBezTo>
                    <a:lnTo>
                      <a:pt x="10159" y="13213"/>
                    </a:lnTo>
                    <a:cubicBezTo>
                      <a:pt x="10159" y="13213"/>
                      <a:pt x="3172" y="13444"/>
                      <a:pt x="2571" y="11457"/>
                    </a:cubicBezTo>
                    <a:cubicBezTo>
                      <a:pt x="1999" y="9467"/>
                      <a:pt x="9920" y="7688"/>
                      <a:pt x="9920" y="7688"/>
                    </a:cubicBezTo>
                    <a:lnTo>
                      <a:pt x="9920" y="5374"/>
                    </a:lnTo>
                    <a:cubicBezTo>
                      <a:pt x="5971" y="5374"/>
                      <a:pt x="2142" y="6887"/>
                      <a:pt x="778" y="6631"/>
                    </a:cubicBezTo>
                    <a:cubicBezTo>
                      <a:pt x="-583" y="6362"/>
                      <a:pt x="-106" y="5270"/>
                      <a:pt x="1808" y="4651"/>
                    </a:cubicBezTo>
                    <a:cubicBezTo>
                      <a:pt x="3699" y="4049"/>
                      <a:pt x="9824" y="3143"/>
                      <a:pt x="9824" y="3143"/>
                    </a:cubicBezTo>
                    <a:lnTo>
                      <a:pt x="9824" y="2046"/>
                    </a:lnTo>
                    <a:cubicBezTo>
                      <a:pt x="8460" y="1793"/>
                      <a:pt x="8939" y="967"/>
                      <a:pt x="8939" y="967"/>
                    </a:cubicBezTo>
                    <a:cubicBezTo>
                      <a:pt x="9071" y="304"/>
                      <a:pt x="10374" y="26"/>
                      <a:pt x="117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mpd="sng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227" name="椭圆"/>
              <p:cNvSpPr>
                <a:spLocks/>
              </p:cNvSpPr>
              <p:nvPr/>
            </p:nvSpPr>
            <p:spPr>
              <a:xfrm rot="0">
                <a:off x="10650950" y="742361"/>
                <a:ext cx="222676" cy="222970"/>
              </a:xfrm>
              <a:prstGeom prst="ellipse"/>
              <a:noFill/>
              <a:ln w="6350" cmpd="sng" cap="flat">
                <a:solidFill>
                  <a:srgbClr val="477AB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</p:grpSp>
        <p:grpSp>
          <p:nvGrpSpPr>
            <p:cNvPr id="244" name="组合"/>
            <p:cNvGrpSpPr>
              <a:grpSpLocks/>
            </p:cNvGrpSpPr>
            <p:nvPr/>
          </p:nvGrpSpPr>
          <p:grpSpPr>
            <a:xfrm>
              <a:off x="11017746" y="742361"/>
              <a:ext cx="223265" cy="222970"/>
              <a:chOff x="11017746" y="742361"/>
              <a:chExt cx="223265" cy="222970"/>
            </a:xfrm>
          </p:grpSpPr>
          <p:grpSp>
            <p:nvGrpSpPr>
              <p:cNvPr id="242" name="组合"/>
              <p:cNvGrpSpPr>
                <a:grpSpLocks/>
              </p:cNvGrpSpPr>
              <p:nvPr/>
            </p:nvGrpSpPr>
            <p:grpSpPr>
              <a:xfrm>
                <a:off x="11059681" y="782821"/>
                <a:ext cx="157113" cy="154453"/>
                <a:chOff x="11059681" y="782821"/>
                <a:chExt cx="157113" cy="154453"/>
              </a:xfrm>
            </p:grpSpPr>
            <p:sp>
              <p:nvSpPr>
                <p:cNvPr id="229" name="曲线"/>
                <p:cNvSpPr>
                  <a:spLocks/>
                </p:cNvSpPr>
                <p:nvPr/>
              </p:nvSpPr>
              <p:spPr>
                <a:xfrm rot="0">
                  <a:off x="11059681" y="795815"/>
                  <a:ext cx="24215" cy="28645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8782" y="0"/>
                      </a:moveTo>
                      <a:cubicBezTo>
                        <a:pt x="18782" y="0"/>
                        <a:pt x="21599" y="6643"/>
                        <a:pt x="17593" y="13618"/>
                      </a:cubicBezTo>
                      <a:cubicBezTo>
                        <a:pt x="13592" y="20596"/>
                        <a:pt x="5435" y="21600"/>
                        <a:pt x="5435" y="21600"/>
                      </a:cubicBezTo>
                      <a:cubicBezTo>
                        <a:pt x="5435" y="21600"/>
                        <a:pt x="0" y="4094"/>
                        <a:pt x="187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230" name="曲线"/>
                <p:cNvSpPr>
                  <a:spLocks/>
                </p:cNvSpPr>
                <p:nvPr/>
              </p:nvSpPr>
              <p:spPr>
                <a:xfrm rot="0">
                  <a:off x="11080355" y="801131"/>
                  <a:ext cx="30713" cy="32189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4531" y="0"/>
                      </a:moveTo>
                      <a:cubicBezTo>
                        <a:pt x="14531" y="0"/>
                        <a:pt x="19822" y="2898"/>
                        <a:pt x="20729" y="9553"/>
                      </a:cubicBezTo>
                      <a:cubicBezTo>
                        <a:pt x="21600" y="16209"/>
                        <a:pt x="14610" y="21600"/>
                        <a:pt x="14610" y="21600"/>
                      </a:cubicBezTo>
                      <a:cubicBezTo>
                        <a:pt x="14610" y="21600"/>
                        <a:pt x="0" y="10259"/>
                        <a:pt x="1453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231" name="曲线"/>
                <p:cNvSpPr>
                  <a:spLocks/>
                </p:cNvSpPr>
                <p:nvPr/>
              </p:nvSpPr>
              <p:spPr>
                <a:xfrm rot="0">
                  <a:off x="11108705" y="782821"/>
                  <a:ext cx="27759" cy="37800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2871" y="0"/>
                      </a:moveTo>
                      <a:cubicBezTo>
                        <a:pt x="12871" y="0"/>
                        <a:pt x="20864" y="4584"/>
                        <a:pt x="21210" y="10246"/>
                      </a:cubicBezTo>
                      <a:cubicBezTo>
                        <a:pt x="21600" y="15938"/>
                        <a:pt x="15333" y="21600"/>
                        <a:pt x="15333" y="21600"/>
                      </a:cubicBezTo>
                      <a:cubicBezTo>
                        <a:pt x="15333" y="21600"/>
                        <a:pt x="0" y="9992"/>
                        <a:pt x="1287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232" name="曲线"/>
                <p:cNvSpPr>
                  <a:spLocks/>
                </p:cNvSpPr>
                <p:nvPr/>
              </p:nvSpPr>
              <p:spPr>
                <a:xfrm rot="0">
                  <a:off x="11145326" y="790795"/>
                  <a:ext cx="26579" cy="26874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9955" y="0"/>
                      </a:moveTo>
                      <a:cubicBezTo>
                        <a:pt x="19955" y="0"/>
                        <a:pt x="21599" y="10556"/>
                        <a:pt x="15288" y="16098"/>
                      </a:cubicBezTo>
                      <a:cubicBezTo>
                        <a:pt x="8932" y="21600"/>
                        <a:pt x="1731" y="20800"/>
                        <a:pt x="1731" y="20800"/>
                      </a:cubicBezTo>
                      <a:cubicBezTo>
                        <a:pt x="1731" y="20800"/>
                        <a:pt x="0" y="4435"/>
                        <a:pt x="199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233" name="曲线"/>
                <p:cNvSpPr>
                  <a:spLocks/>
                </p:cNvSpPr>
                <p:nvPr/>
              </p:nvSpPr>
              <p:spPr>
                <a:xfrm rot="0">
                  <a:off x="11179584" y="803199"/>
                  <a:ext cx="36618" cy="28351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7551"/>
                      </a:moveTo>
                      <a:cubicBezTo>
                        <a:pt x="21600" y="7551"/>
                        <a:pt x="17981" y="0"/>
                        <a:pt x="11556" y="0"/>
                      </a:cubicBezTo>
                      <a:cubicBezTo>
                        <a:pt x="5130" y="0"/>
                        <a:pt x="0" y="5942"/>
                        <a:pt x="0" y="5942"/>
                      </a:cubicBezTo>
                      <a:cubicBezTo>
                        <a:pt x="0" y="5942"/>
                        <a:pt x="8619" y="21600"/>
                        <a:pt x="21600" y="755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234" name="曲线"/>
                <p:cNvSpPr>
                  <a:spLocks/>
                </p:cNvSpPr>
                <p:nvPr/>
              </p:nvSpPr>
              <p:spPr>
                <a:xfrm rot="0">
                  <a:off x="11151823" y="820918"/>
                  <a:ext cx="41344" cy="27170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7553"/>
                      </a:moveTo>
                      <a:cubicBezTo>
                        <a:pt x="21600" y="7553"/>
                        <a:pt x="16567" y="0"/>
                        <a:pt x="10915" y="435"/>
                      </a:cubicBezTo>
                      <a:cubicBezTo>
                        <a:pt x="5254" y="879"/>
                        <a:pt x="0" y="6758"/>
                        <a:pt x="0" y="6758"/>
                      </a:cubicBezTo>
                      <a:cubicBezTo>
                        <a:pt x="0" y="6758"/>
                        <a:pt x="9304" y="21600"/>
                        <a:pt x="21600" y="755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235" name="曲线"/>
                <p:cNvSpPr>
                  <a:spLocks/>
                </p:cNvSpPr>
                <p:nvPr/>
              </p:nvSpPr>
              <p:spPr>
                <a:xfrm rot="0">
                  <a:off x="11187853" y="839818"/>
                  <a:ext cx="28941" cy="26578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599" y="16345"/>
                      </a:moveTo>
                      <a:cubicBezTo>
                        <a:pt x="21599" y="16345"/>
                        <a:pt x="19914" y="6837"/>
                        <a:pt x="13920" y="3440"/>
                      </a:cubicBezTo>
                      <a:cubicBezTo>
                        <a:pt x="7926" y="0"/>
                        <a:pt x="0" y="2987"/>
                        <a:pt x="0" y="2987"/>
                      </a:cubicBezTo>
                      <a:cubicBezTo>
                        <a:pt x="0" y="2987"/>
                        <a:pt x="3980" y="21600"/>
                        <a:pt x="21599" y="1634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236" name="曲线"/>
                <p:cNvSpPr>
                  <a:spLocks/>
                </p:cNvSpPr>
                <p:nvPr/>
              </p:nvSpPr>
              <p:spPr>
                <a:xfrm rot="0">
                  <a:off x="11158911" y="846612"/>
                  <a:ext cx="29531" cy="24807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15787"/>
                      </a:moveTo>
                      <a:cubicBezTo>
                        <a:pt x="21600" y="15787"/>
                        <a:pt x="17694" y="4307"/>
                        <a:pt x="12407" y="2129"/>
                      </a:cubicBezTo>
                      <a:cubicBezTo>
                        <a:pt x="7117" y="0"/>
                        <a:pt x="0" y="1840"/>
                        <a:pt x="0" y="1840"/>
                      </a:cubicBezTo>
                      <a:cubicBezTo>
                        <a:pt x="0" y="1840"/>
                        <a:pt x="3905" y="21600"/>
                        <a:pt x="21600" y="1578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237" name="曲线"/>
                <p:cNvSpPr>
                  <a:spLocks/>
                </p:cNvSpPr>
                <p:nvPr/>
              </p:nvSpPr>
              <p:spPr>
                <a:xfrm rot="0">
                  <a:off x="11114021" y="828892"/>
                  <a:ext cx="37800" cy="33371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8359"/>
                      </a:moveTo>
                      <a:cubicBezTo>
                        <a:pt x="21600" y="8359"/>
                        <a:pt x="19089" y="1761"/>
                        <a:pt x="13417" y="863"/>
                      </a:cubicBezTo>
                      <a:cubicBezTo>
                        <a:pt x="7745" y="0"/>
                        <a:pt x="0" y="5042"/>
                        <a:pt x="0" y="5042"/>
                      </a:cubicBezTo>
                      <a:cubicBezTo>
                        <a:pt x="0" y="5042"/>
                        <a:pt x="11032" y="21600"/>
                        <a:pt x="21600" y="83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238" name="曲线"/>
                <p:cNvSpPr>
                  <a:spLocks/>
                </p:cNvSpPr>
                <p:nvPr/>
              </p:nvSpPr>
              <p:spPr>
                <a:xfrm rot="0">
                  <a:off x="11114612" y="852518"/>
                  <a:ext cx="33667" cy="26578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14489"/>
                      </a:moveTo>
                      <a:cubicBezTo>
                        <a:pt x="21600" y="14489"/>
                        <a:pt x="16392" y="4336"/>
                        <a:pt x="12523" y="2189"/>
                      </a:cubicBezTo>
                      <a:cubicBezTo>
                        <a:pt x="8654" y="0"/>
                        <a:pt x="0" y="2995"/>
                        <a:pt x="0" y="2995"/>
                      </a:cubicBezTo>
                      <a:cubicBezTo>
                        <a:pt x="0" y="2995"/>
                        <a:pt x="4641" y="21600"/>
                        <a:pt x="21600" y="144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239" name="曲线"/>
                <p:cNvSpPr>
                  <a:spLocks/>
                </p:cNvSpPr>
                <p:nvPr/>
              </p:nvSpPr>
              <p:spPr>
                <a:xfrm rot="0">
                  <a:off x="11150642" y="855767"/>
                  <a:ext cx="28351" cy="64675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0"/>
                      </a:moveTo>
                      <a:lnTo>
                        <a:pt x="2168" y="3447"/>
                      </a:lnTo>
                      <a:cubicBezTo>
                        <a:pt x="2168" y="3447"/>
                        <a:pt x="9650" y="5773"/>
                        <a:pt x="11988" y="10827"/>
                      </a:cubicBezTo>
                      <a:cubicBezTo>
                        <a:pt x="14327" y="15860"/>
                        <a:pt x="13732" y="21600"/>
                        <a:pt x="13732" y="21600"/>
                      </a:cubicBezTo>
                      <a:cubicBezTo>
                        <a:pt x="13732" y="21600"/>
                        <a:pt x="21600" y="597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240" name="曲线"/>
                <p:cNvSpPr>
                  <a:spLocks/>
                </p:cNvSpPr>
                <p:nvPr/>
              </p:nvSpPr>
              <p:spPr>
                <a:xfrm rot="0">
                  <a:off x="11125244" y="876735"/>
                  <a:ext cx="20672" cy="42822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9927" y="557"/>
                      </a:moveTo>
                      <a:lnTo>
                        <a:pt x="0" y="0"/>
                      </a:lnTo>
                      <a:cubicBezTo>
                        <a:pt x="0" y="0"/>
                        <a:pt x="8065" y="4169"/>
                        <a:pt x="10857" y="9904"/>
                      </a:cubicBezTo>
                      <a:cubicBezTo>
                        <a:pt x="13697" y="15668"/>
                        <a:pt x="11496" y="21597"/>
                        <a:pt x="11496" y="21597"/>
                      </a:cubicBezTo>
                      <a:cubicBezTo>
                        <a:pt x="11496" y="21597"/>
                        <a:pt x="21600" y="13737"/>
                        <a:pt x="9927" y="5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241" name="曲线"/>
                <p:cNvSpPr>
                  <a:spLocks/>
                </p:cNvSpPr>
                <p:nvPr/>
              </p:nvSpPr>
              <p:spPr>
                <a:xfrm rot="0">
                  <a:off x="11069723" y="832436"/>
                  <a:ext cx="56111" cy="104838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5970" y="2363"/>
                      </a:moveTo>
                      <a:cubicBezTo>
                        <a:pt x="15970" y="2363"/>
                        <a:pt x="7518" y="5185"/>
                        <a:pt x="8473" y="10986"/>
                      </a:cubicBezTo>
                      <a:cubicBezTo>
                        <a:pt x="9409" y="16775"/>
                        <a:pt x="21600" y="21600"/>
                        <a:pt x="21600" y="21600"/>
                      </a:cubicBezTo>
                      <a:lnTo>
                        <a:pt x="11065" y="21372"/>
                      </a:lnTo>
                      <a:cubicBezTo>
                        <a:pt x="11065" y="21372"/>
                        <a:pt x="0" y="13200"/>
                        <a:pt x="8642" y="5562"/>
                      </a:cubicBezTo>
                      <a:cubicBezTo>
                        <a:pt x="8642" y="5562"/>
                        <a:pt x="9768" y="2169"/>
                        <a:pt x="5967" y="0"/>
                      </a:cubicBezTo>
                      <a:cubicBezTo>
                        <a:pt x="5967" y="0"/>
                        <a:pt x="10024" y="1611"/>
                        <a:pt x="10449" y="4307"/>
                      </a:cubicBezTo>
                      <a:cubicBezTo>
                        <a:pt x="10449" y="4307"/>
                        <a:pt x="11532" y="3705"/>
                        <a:pt x="12701" y="3057"/>
                      </a:cubicBezTo>
                      <a:cubicBezTo>
                        <a:pt x="13869" y="2409"/>
                        <a:pt x="15970" y="2363"/>
                        <a:pt x="15970" y="236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mpd="sng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</p:grpSp>
          <p:sp>
            <p:nvSpPr>
              <p:cNvPr id="243" name="椭圆"/>
              <p:cNvSpPr>
                <a:spLocks/>
              </p:cNvSpPr>
              <p:nvPr/>
            </p:nvSpPr>
            <p:spPr>
              <a:xfrm rot="0">
                <a:off x="11017746" y="742361"/>
                <a:ext cx="223265" cy="222970"/>
              </a:xfrm>
              <a:prstGeom prst="ellipse"/>
              <a:noFill/>
              <a:ln w="6350" cmpd="sng" cap="flat">
                <a:solidFill>
                  <a:srgbClr val="8B8D8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</p:grpSp>
        <p:grpSp>
          <p:nvGrpSpPr>
            <p:cNvPr id="264" name="组合"/>
            <p:cNvGrpSpPr>
              <a:grpSpLocks/>
            </p:cNvGrpSpPr>
            <p:nvPr/>
          </p:nvGrpSpPr>
          <p:grpSpPr>
            <a:xfrm>
              <a:off x="11385130" y="742361"/>
              <a:ext cx="222676" cy="222970"/>
              <a:chOff x="11385130" y="742361"/>
              <a:chExt cx="222676" cy="222970"/>
            </a:xfrm>
          </p:grpSpPr>
          <p:grpSp>
            <p:nvGrpSpPr>
              <p:cNvPr id="262" name="组合"/>
              <p:cNvGrpSpPr>
                <a:grpSpLocks/>
              </p:cNvGrpSpPr>
              <p:nvPr/>
            </p:nvGrpSpPr>
            <p:grpSpPr>
              <a:xfrm>
                <a:off x="11403440" y="798178"/>
                <a:ext cx="186053" cy="111336"/>
                <a:chOff x="11403440" y="798178"/>
                <a:chExt cx="186053" cy="111336"/>
              </a:xfrm>
            </p:grpSpPr>
            <p:sp>
              <p:nvSpPr>
                <p:cNvPr id="245" name="曲线"/>
                <p:cNvSpPr>
                  <a:spLocks/>
                </p:cNvSpPr>
                <p:nvPr/>
              </p:nvSpPr>
              <p:spPr>
                <a:xfrm rot="0">
                  <a:off x="11413482" y="835389"/>
                  <a:ext cx="165381" cy="73831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7615" y="8929"/>
                      </a:moveTo>
                      <a:lnTo>
                        <a:pt x="17009" y="9051"/>
                      </a:lnTo>
                      <a:lnTo>
                        <a:pt x="17009" y="10821"/>
                      </a:lnTo>
                      <a:lnTo>
                        <a:pt x="17615" y="10637"/>
                      </a:lnTo>
                      <a:close/>
                      <a:moveTo>
                        <a:pt x="4041" y="8929"/>
                      </a:moveTo>
                      <a:lnTo>
                        <a:pt x="4041" y="10637"/>
                      </a:lnTo>
                      <a:lnTo>
                        <a:pt x="4648" y="10821"/>
                      </a:lnTo>
                      <a:lnTo>
                        <a:pt x="4648" y="9051"/>
                      </a:lnTo>
                      <a:close/>
                      <a:moveTo>
                        <a:pt x="18832" y="8666"/>
                      </a:moveTo>
                      <a:lnTo>
                        <a:pt x="18244" y="8745"/>
                      </a:lnTo>
                      <a:lnTo>
                        <a:pt x="18244" y="10558"/>
                      </a:lnTo>
                      <a:lnTo>
                        <a:pt x="18832" y="10308"/>
                      </a:lnTo>
                      <a:close/>
                      <a:moveTo>
                        <a:pt x="2825" y="8666"/>
                      </a:moveTo>
                      <a:lnTo>
                        <a:pt x="2825" y="10308"/>
                      </a:lnTo>
                      <a:lnTo>
                        <a:pt x="3413" y="10558"/>
                      </a:lnTo>
                      <a:lnTo>
                        <a:pt x="3413" y="8745"/>
                      </a:lnTo>
                      <a:close/>
                      <a:moveTo>
                        <a:pt x="20089" y="8093"/>
                      </a:moveTo>
                      <a:lnTo>
                        <a:pt x="19461" y="8403"/>
                      </a:lnTo>
                      <a:lnTo>
                        <a:pt x="19461" y="10072"/>
                      </a:lnTo>
                      <a:lnTo>
                        <a:pt x="20089" y="9783"/>
                      </a:lnTo>
                      <a:close/>
                      <a:moveTo>
                        <a:pt x="1567" y="8093"/>
                      </a:moveTo>
                      <a:lnTo>
                        <a:pt x="1567" y="9783"/>
                      </a:lnTo>
                      <a:lnTo>
                        <a:pt x="2196" y="10072"/>
                      </a:lnTo>
                      <a:lnTo>
                        <a:pt x="2196" y="8403"/>
                      </a:lnTo>
                      <a:close/>
                      <a:moveTo>
                        <a:pt x="5257" y="8050"/>
                      </a:moveTo>
                      <a:lnTo>
                        <a:pt x="5257" y="9809"/>
                      </a:lnTo>
                      <a:lnTo>
                        <a:pt x="16398" y="9809"/>
                      </a:lnTo>
                      <a:lnTo>
                        <a:pt x="16398" y="8050"/>
                      </a:lnTo>
                      <a:close/>
                      <a:moveTo>
                        <a:pt x="21187" y="7654"/>
                      </a:moveTo>
                      <a:lnTo>
                        <a:pt x="20658" y="7783"/>
                      </a:lnTo>
                      <a:lnTo>
                        <a:pt x="20658" y="9632"/>
                      </a:lnTo>
                      <a:lnTo>
                        <a:pt x="21187" y="9592"/>
                      </a:lnTo>
                      <a:close/>
                      <a:moveTo>
                        <a:pt x="470" y="7654"/>
                      </a:moveTo>
                      <a:lnTo>
                        <a:pt x="470" y="9592"/>
                      </a:lnTo>
                      <a:lnTo>
                        <a:pt x="1000" y="9632"/>
                      </a:lnTo>
                      <a:lnTo>
                        <a:pt x="1000" y="7783"/>
                      </a:lnTo>
                      <a:close/>
                      <a:moveTo>
                        <a:pt x="10829" y="2682"/>
                      </a:moveTo>
                      <a:lnTo>
                        <a:pt x="6767" y="7344"/>
                      </a:lnTo>
                      <a:lnTo>
                        <a:pt x="14948" y="7344"/>
                      </a:lnTo>
                      <a:close/>
                      <a:moveTo>
                        <a:pt x="12497" y="0"/>
                      </a:moveTo>
                      <a:lnTo>
                        <a:pt x="13745" y="0"/>
                      </a:lnTo>
                      <a:lnTo>
                        <a:pt x="13745" y="4383"/>
                      </a:lnTo>
                      <a:lnTo>
                        <a:pt x="14378" y="4914"/>
                      </a:lnTo>
                      <a:lnTo>
                        <a:pt x="14378" y="149"/>
                      </a:lnTo>
                      <a:lnTo>
                        <a:pt x="15160" y="149"/>
                      </a:lnTo>
                      <a:lnTo>
                        <a:pt x="15160" y="5794"/>
                      </a:lnTo>
                      <a:lnTo>
                        <a:pt x="16467" y="7445"/>
                      </a:lnTo>
                      <a:lnTo>
                        <a:pt x="21600" y="5101"/>
                      </a:lnTo>
                      <a:lnTo>
                        <a:pt x="21600" y="6223"/>
                      </a:lnTo>
                      <a:lnTo>
                        <a:pt x="16590" y="7917"/>
                      </a:lnTo>
                      <a:lnTo>
                        <a:pt x="16657" y="8457"/>
                      </a:lnTo>
                      <a:lnTo>
                        <a:pt x="21581" y="6976"/>
                      </a:lnTo>
                      <a:lnTo>
                        <a:pt x="21581" y="21499"/>
                      </a:lnTo>
                      <a:lnTo>
                        <a:pt x="20966" y="21499"/>
                      </a:lnTo>
                      <a:lnTo>
                        <a:pt x="20966" y="12850"/>
                      </a:lnTo>
                      <a:lnTo>
                        <a:pt x="19903" y="10929"/>
                      </a:lnTo>
                      <a:lnTo>
                        <a:pt x="15600" y="12140"/>
                      </a:lnTo>
                      <a:lnTo>
                        <a:pt x="15600" y="21538"/>
                      </a:lnTo>
                      <a:lnTo>
                        <a:pt x="14876" y="21538"/>
                      </a:lnTo>
                      <a:lnTo>
                        <a:pt x="14876" y="10669"/>
                      </a:lnTo>
                      <a:lnTo>
                        <a:pt x="13789" y="10669"/>
                      </a:lnTo>
                      <a:lnTo>
                        <a:pt x="13789" y="21459"/>
                      </a:lnTo>
                      <a:lnTo>
                        <a:pt x="12936" y="21459"/>
                      </a:lnTo>
                      <a:lnTo>
                        <a:pt x="12936" y="10709"/>
                      </a:lnTo>
                      <a:lnTo>
                        <a:pt x="8671" y="10709"/>
                      </a:lnTo>
                      <a:lnTo>
                        <a:pt x="8671" y="21459"/>
                      </a:lnTo>
                      <a:lnTo>
                        <a:pt x="7826" y="21459"/>
                      </a:lnTo>
                      <a:lnTo>
                        <a:pt x="7826" y="10709"/>
                      </a:lnTo>
                      <a:lnTo>
                        <a:pt x="6683" y="10709"/>
                      </a:lnTo>
                      <a:lnTo>
                        <a:pt x="6683" y="21479"/>
                      </a:lnTo>
                      <a:lnTo>
                        <a:pt x="5926" y="21479"/>
                      </a:lnTo>
                      <a:lnTo>
                        <a:pt x="5926" y="12121"/>
                      </a:lnTo>
                      <a:lnTo>
                        <a:pt x="1669" y="10947"/>
                      </a:lnTo>
                      <a:lnTo>
                        <a:pt x="589" y="12969"/>
                      </a:lnTo>
                      <a:lnTo>
                        <a:pt x="589" y="21600"/>
                      </a:lnTo>
                      <a:lnTo>
                        <a:pt x="35" y="21600"/>
                      </a:lnTo>
                      <a:lnTo>
                        <a:pt x="35" y="6954"/>
                      </a:lnTo>
                      <a:lnTo>
                        <a:pt x="4854" y="8565"/>
                      </a:lnTo>
                      <a:lnTo>
                        <a:pt x="4881" y="7816"/>
                      </a:lnTo>
                      <a:lnTo>
                        <a:pt x="0" y="6265"/>
                      </a:lnTo>
                      <a:lnTo>
                        <a:pt x="35" y="5184"/>
                      </a:lnTo>
                      <a:lnTo>
                        <a:pt x="5145" y="7344"/>
                      </a:lnTo>
                      <a:lnTo>
                        <a:pt x="6496" y="5715"/>
                      </a:lnTo>
                      <a:lnTo>
                        <a:pt x="6496" y="149"/>
                      </a:lnTo>
                      <a:lnTo>
                        <a:pt x="7247" y="149"/>
                      </a:lnTo>
                      <a:lnTo>
                        <a:pt x="7247" y="4854"/>
                      </a:lnTo>
                      <a:lnTo>
                        <a:pt x="7836" y="4302"/>
                      </a:lnTo>
                      <a:lnTo>
                        <a:pt x="7836" y="169"/>
                      </a:lnTo>
                      <a:lnTo>
                        <a:pt x="9125" y="169"/>
                      </a:lnTo>
                      <a:lnTo>
                        <a:pt x="9125" y="2872"/>
                      </a:lnTo>
                      <a:lnTo>
                        <a:pt x="9693" y="2162"/>
                      </a:lnTo>
                      <a:lnTo>
                        <a:pt x="9693" y="59"/>
                      </a:lnTo>
                      <a:lnTo>
                        <a:pt x="11856" y="59"/>
                      </a:lnTo>
                      <a:lnTo>
                        <a:pt x="11856" y="2302"/>
                      </a:lnTo>
                      <a:lnTo>
                        <a:pt x="12497" y="310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246" name="曲线"/>
                <p:cNvSpPr>
                  <a:spLocks/>
                </p:cNvSpPr>
                <p:nvPr/>
              </p:nvSpPr>
              <p:spPr>
                <a:xfrm rot="0">
                  <a:off x="11581817" y="852813"/>
                  <a:ext cx="7676" cy="55815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377" y="0"/>
                      </a:moveTo>
                      <a:lnTo>
                        <a:pt x="0" y="21600"/>
                      </a:lnTo>
                      <a:lnTo>
                        <a:pt x="21600" y="21057"/>
                      </a:lnTo>
                      <a:lnTo>
                        <a:pt x="21600" y="3689"/>
                      </a:lnTo>
                      <a:lnTo>
                        <a:pt x="37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247" name="曲线"/>
                <p:cNvSpPr>
                  <a:spLocks/>
                </p:cNvSpPr>
                <p:nvPr/>
              </p:nvSpPr>
              <p:spPr>
                <a:xfrm rot="0">
                  <a:off x="11494992" y="798178"/>
                  <a:ext cx="2953" cy="7676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8447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844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248" name="曲线"/>
                <p:cNvSpPr>
                  <a:spLocks/>
                </p:cNvSpPr>
                <p:nvPr/>
              </p:nvSpPr>
              <p:spPr>
                <a:xfrm rot="0">
                  <a:off x="11468412" y="807924"/>
                  <a:ext cx="56111" cy="20968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21600"/>
                      </a:moveTo>
                      <a:lnTo>
                        <a:pt x="21600" y="21600"/>
                      </a:lnTo>
                      <a:cubicBezTo>
                        <a:pt x="21600" y="21600"/>
                        <a:pt x="18981" y="0"/>
                        <a:pt x="11008" y="134"/>
                      </a:cubicBezTo>
                      <a:cubicBezTo>
                        <a:pt x="3051" y="280"/>
                        <a:pt x="642" y="16719"/>
                        <a:pt x="0" y="2160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249" name="矩形"/>
                <p:cNvSpPr>
                  <a:spLocks/>
                </p:cNvSpPr>
                <p:nvPr/>
              </p:nvSpPr>
              <p:spPr>
                <a:xfrm rot="0">
                  <a:off x="11462506" y="831255"/>
                  <a:ext cx="67332" cy="2362"/>
                </a:xfrm>
                <a:prstGeom prst="rect"/>
                <a:solidFill>
                  <a:srgbClr val="808080"/>
                </a:solidFill>
                <a:ln w="9525" cmpd="sng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250" name="曲线"/>
                <p:cNvSpPr>
                  <a:spLocks/>
                </p:cNvSpPr>
                <p:nvPr/>
              </p:nvSpPr>
              <p:spPr>
                <a:xfrm rot="0">
                  <a:off x="11538109" y="897703"/>
                  <a:ext cx="23626" cy="11811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17335" y="21101"/>
                      </a:moveTo>
                      <a:lnTo>
                        <a:pt x="17335" y="6241"/>
                      </a:lnTo>
                      <a:lnTo>
                        <a:pt x="13386" y="6241"/>
                      </a:lnTo>
                      <a:lnTo>
                        <a:pt x="13386" y="20972"/>
                      </a:lnTo>
                      <a:lnTo>
                        <a:pt x="8839" y="20972"/>
                      </a:lnTo>
                      <a:lnTo>
                        <a:pt x="8839" y="6115"/>
                      </a:lnTo>
                      <a:lnTo>
                        <a:pt x="4446" y="6115"/>
                      </a:lnTo>
                      <a:lnTo>
                        <a:pt x="4446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21225"/>
                      </a:lnTo>
                      <a:lnTo>
                        <a:pt x="17335" y="2110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251" name="曲线"/>
                <p:cNvSpPr>
                  <a:spLocks/>
                </p:cNvSpPr>
                <p:nvPr/>
              </p:nvSpPr>
              <p:spPr>
                <a:xfrm rot="0">
                  <a:off x="11538109" y="880574"/>
                  <a:ext cx="4725" cy="13880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585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252" name="曲线"/>
                <p:cNvSpPr>
                  <a:spLocks/>
                </p:cNvSpPr>
                <p:nvPr/>
              </p:nvSpPr>
              <p:spPr>
                <a:xfrm rot="0">
                  <a:off x="11548151" y="879688"/>
                  <a:ext cx="4133" cy="14766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302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253" name="曲线"/>
                <p:cNvSpPr>
                  <a:spLocks/>
                </p:cNvSpPr>
                <p:nvPr/>
              </p:nvSpPr>
              <p:spPr>
                <a:xfrm rot="0">
                  <a:off x="11557601" y="878507"/>
                  <a:ext cx="3543" cy="15652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718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254" name="曲线"/>
                <p:cNvSpPr>
                  <a:spLocks/>
                </p:cNvSpPr>
                <p:nvPr/>
              </p:nvSpPr>
              <p:spPr>
                <a:xfrm rot="0">
                  <a:off x="11566460" y="877916"/>
                  <a:ext cx="3543" cy="31304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6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255" name="曲线"/>
                <p:cNvSpPr>
                  <a:spLocks/>
                </p:cNvSpPr>
                <p:nvPr/>
              </p:nvSpPr>
              <p:spPr>
                <a:xfrm rot="0">
                  <a:off x="11487903" y="879984"/>
                  <a:ext cx="17128" cy="29237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21600" y="6358"/>
                      </a:lnTo>
                      <a:cubicBezTo>
                        <a:pt x="21600" y="2856"/>
                        <a:pt x="16753" y="0"/>
                        <a:pt x="10797" y="0"/>
                      </a:cubicBezTo>
                      <a:lnTo>
                        <a:pt x="10797" y="0"/>
                      </a:lnTo>
                      <a:cubicBezTo>
                        <a:pt x="4846" y="0"/>
                        <a:pt x="0" y="2856"/>
                        <a:pt x="0" y="63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256" name="曲线"/>
                <p:cNvSpPr>
                  <a:spLocks/>
                </p:cNvSpPr>
                <p:nvPr/>
              </p:nvSpPr>
              <p:spPr>
                <a:xfrm rot="0">
                  <a:off x="11431201" y="897703"/>
                  <a:ext cx="23626" cy="11811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4263" y="21101"/>
                      </a:moveTo>
                      <a:lnTo>
                        <a:pt x="4263" y="6241"/>
                      </a:lnTo>
                      <a:lnTo>
                        <a:pt x="8209" y="6241"/>
                      </a:lnTo>
                      <a:lnTo>
                        <a:pt x="8209" y="20972"/>
                      </a:lnTo>
                      <a:lnTo>
                        <a:pt x="12727" y="20972"/>
                      </a:lnTo>
                      <a:lnTo>
                        <a:pt x="12727" y="6115"/>
                      </a:lnTo>
                      <a:lnTo>
                        <a:pt x="17112" y="6115"/>
                      </a:lnTo>
                      <a:lnTo>
                        <a:pt x="17112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lnTo>
                        <a:pt x="0" y="21225"/>
                      </a:lnTo>
                      <a:lnTo>
                        <a:pt x="4263" y="2110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257" name="曲线"/>
                <p:cNvSpPr>
                  <a:spLocks/>
                </p:cNvSpPr>
                <p:nvPr/>
              </p:nvSpPr>
              <p:spPr>
                <a:xfrm rot="0">
                  <a:off x="11450101" y="880574"/>
                  <a:ext cx="4725" cy="13880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5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258" name="曲线"/>
                <p:cNvSpPr>
                  <a:spLocks/>
                </p:cNvSpPr>
                <p:nvPr/>
              </p:nvSpPr>
              <p:spPr>
                <a:xfrm rot="0">
                  <a:off x="11440652" y="879688"/>
                  <a:ext cx="4133" cy="14766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3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259" name="曲线"/>
                <p:cNvSpPr>
                  <a:spLocks/>
                </p:cNvSpPr>
                <p:nvPr/>
              </p:nvSpPr>
              <p:spPr>
                <a:xfrm rot="0">
                  <a:off x="11431792" y="878507"/>
                  <a:ext cx="3543" cy="15652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7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260" name="曲线"/>
                <p:cNvSpPr>
                  <a:spLocks/>
                </p:cNvSpPr>
                <p:nvPr/>
              </p:nvSpPr>
              <p:spPr>
                <a:xfrm rot="0">
                  <a:off x="11422931" y="877916"/>
                  <a:ext cx="3543" cy="31304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2638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  <p:sp>
              <p:nvSpPr>
                <p:cNvPr id="261" name="曲线"/>
                <p:cNvSpPr>
                  <a:spLocks/>
                </p:cNvSpPr>
                <p:nvPr/>
              </p:nvSpPr>
              <p:spPr>
                <a:xfrm rot="0">
                  <a:off x="11403440" y="853108"/>
                  <a:ext cx="7676" cy="56112"/>
                </a:xfrm>
                <a:custGeom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rect l="T1" t="T2" r="T3" b="T4"/>
                  <a:pathLst>
                    <a:path w="21600" h="21600">
                      <a:moveTo>
                        <a:pt x="21222" y="0"/>
                      </a:moveTo>
                      <a:lnTo>
                        <a:pt x="21600" y="21600"/>
                      </a:lnTo>
                      <a:lnTo>
                        <a:pt x="0" y="21057"/>
                      </a:lnTo>
                      <a:lnTo>
                        <a:pt x="0" y="3692"/>
                      </a:lnTo>
                      <a:lnTo>
                        <a:pt x="2122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mpd="sng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algn="ctr"/>
                </a:p>
              </p:txBody>
            </p:sp>
          </p:grpSp>
          <p:sp>
            <p:nvSpPr>
              <p:cNvPr id="263" name="椭圆"/>
              <p:cNvSpPr>
                <a:spLocks/>
              </p:cNvSpPr>
              <p:nvPr/>
            </p:nvSpPr>
            <p:spPr>
              <a:xfrm rot="0">
                <a:off x="11385130" y="742361"/>
                <a:ext cx="222676" cy="222970"/>
              </a:xfrm>
              <a:prstGeom prst="ellipse"/>
              <a:noFill/>
              <a:ln w="6350" cmpd="sng" cap="flat">
                <a:solidFill>
                  <a:srgbClr val="80808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</a:p>
            </p:txBody>
          </p:sp>
        </p:grpSp>
      </p:grpSp>
      <p:sp>
        <p:nvSpPr>
          <p:cNvPr id="266" name="矩形"/>
          <p:cNvSpPr>
            <a:spLocks/>
          </p:cNvSpPr>
          <p:nvPr/>
        </p:nvSpPr>
        <p:spPr>
          <a:xfrm rot="0">
            <a:off x="4836509" y="1714500"/>
            <a:ext cx="6572150" cy="4624820"/>
          </a:xfrm>
          <a:prstGeom prst="rect"/>
          <a:solidFill>
            <a:schemeClr val="bg1"/>
          </a:solidFill>
          <a:ln w="12700" cmpd="sng" cap="flat">
            <a:solidFill>
              <a:srgbClr val="325881"/>
            </a:solidFill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67" name="矩形"/>
          <p:cNvSpPr>
            <a:spLocks/>
          </p:cNvSpPr>
          <p:nvPr/>
        </p:nvSpPr>
        <p:spPr>
          <a:xfrm rot="0">
            <a:off x="5113788" y="2147574"/>
            <a:ext cx="6064157" cy="334898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微软雅黑" pitchFamily="0" charset="0"/>
              <a:buChar char="-"/>
            </a:pPr>
            <a:r>
              <a:rPr lang="zh-CN" altLang="en-US" sz="24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撇开固定资本，只考虑流动资本，包括流动不变资本和流动可变资本。</a:t>
            </a:r>
            <a:endParaRPr lang="en-US" altLang="zh-CN" sz="24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微软雅黑" pitchFamily="0" charset="0"/>
              <a:buChar char="-"/>
            </a:pPr>
            <a:r>
              <a:rPr lang="en-US" altLang="zh-CN" sz="24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 </a:t>
            </a:r>
            <a:r>
              <a:rPr lang="zh-CN" altLang="en-US" sz="24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生产期间只包括劳动期间和流通期间。</a:t>
            </a:r>
            <a:endParaRPr lang="en-US" altLang="zh-CN" sz="24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- 劳动期间和流通期间各自的时间是固定的。</a:t>
            </a:r>
            <a:endParaRPr lang="en-US" altLang="zh-CN" sz="24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- 每周支出的预付资本量是均匀的。</a:t>
            </a:r>
            <a:endParaRPr lang="en-US" altLang="zh-CN" sz="24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0" i="0" u="none" strike="noStrike" kern="1200" cap="none" spc="0" baseline="0">
                <a:solidFill>
                  <a:srgbClr val="3D636B"/>
                </a:solidFill>
                <a:latin typeface="微软雅黑" pitchFamily="0" charset="0"/>
                <a:ea typeface="微软雅黑" pitchFamily="0" charset="0"/>
                <a:cs typeface="Calibri" pitchFamily="0" charset="0"/>
              </a:rPr>
              <a:t>（《大纲》）</a:t>
            </a:r>
            <a:endParaRPr lang="zh-CN" altLang="en-US" sz="2400" b="0" i="0" u="none" strike="noStrike" kern="1200" cap="none" spc="0" baseline="0">
              <a:solidFill>
                <a:srgbClr val="3D636B"/>
              </a:solidFill>
              <a:latin typeface="微软雅黑" pitchFamily="0" charset="0"/>
              <a:ea typeface="微软雅黑" pitchFamily="0" charset="0"/>
              <a:cs typeface="Calibri" pitchFamily="0" charset="0"/>
            </a:endParaRPr>
          </a:p>
        </p:txBody>
      </p:sp>
      <p:sp>
        <p:nvSpPr>
          <p:cNvPr id="268" name="曲线"/>
          <p:cNvSpPr>
            <a:spLocks/>
          </p:cNvSpPr>
          <p:nvPr/>
        </p:nvSpPr>
        <p:spPr>
          <a:xfrm flipV="1" rot="0">
            <a:off x="2587624" y="5372735"/>
            <a:ext cx="1960244" cy="76198"/>
          </a:xfrm>
          <a:custGeom>
            <a:gdLst>
              <a:gd name="T1" fmla="*/ 0 w 21600"/>
              <a:gd name="T2" fmla="*/ -2160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pic>
        <p:nvPicPr>
          <p:cNvPr id="269" name="图片"/>
          <p:cNvPicPr>
            <a:picLocks noChangeAspect="1"/>
          </p:cNvPicPr>
          <p:nvPr/>
        </p:nvPicPr>
        <p:blipFill>
          <a:blip r:embed="rId1" cstate="print"/>
          <a:srcRect t="15392" b="19411"/>
          <a:stretch>
            <a:fillRect/>
          </a:stretch>
        </p:blipFill>
        <p:spPr>
          <a:xfrm rot="0">
            <a:off x="984235" y="1092183"/>
            <a:ext cx="3068006" cy="4222685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67549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矩形"/>
          <p:cNvSpPr>
            <a:spLocks/>
          </p:cNvSpPr>
          <p:nvPr/>
        </p:nvSpPr>
        <p:spPr>
          <a:xfrm flipH="1" rot="0">
            <a:off x="-19050" y="0"/>
            <a:ext cx="12208510" cy="6856095"/>
          </a:xfrm>
          <a:prstGeom prst="rect"/>
          <a:solidFill>
            <a:schemeClr val="accent2"/>
          </a:solidFill>
          <a:ln w="12700" cmpd="sng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74" name="椭圆"/>
          <p:cNvSpPr>
            <a:spLocks/>
          </p:cNvSpPr>
          <p:nvPr/>
        </p:nvSpPr>
        <p:spPr>
          <a:xfrm rot="0">
            <a:off x="9304020" y="-419734"/>
            <a:ext cx="7277736" cy="7277734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75" name="椭圆"/>
          <p:cNvSpPr>
            <a:spLocks/>
          </p:cNvSpPr>
          <p:nvPr/>
        </p:nvSpPr>
        <p:spPr>
          <a:xfrm rot="0">
            <a:off x="3498850" y="-952500"/>
            <a:ext cx="1904998" cy="190500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76" name="椭圆"/>
          <p:cNvSpPr>
            <a:spLocks/>
          </p:cNvSpPr>
          <p:nvPr/>
        </p:nvSpPr>
        <p:spPr>
          <a:xfrm rot="0">
            <a:off x="-1410335" y="1685290"/>
            <a:ext cx="1905000" cy="190500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279" name="组合"/>
          <p:cNvGrpSpPr>
            <a:grpSpLocks/>
          </p:cNvGrpSpPr>
          <p:nvPr/>
        </p:nvGrpSpPr>
        <p:grpSpPr>
          <a:xfrm>
            <a:off x="1739265" y="2790825"/>
            <a:ext cx="4824729" cy="1447798"/>
            <a:chOff x="1739265" y="2790825"/>
            <a:chExt cx="4824729" cy="1447798"/>
          </a:xfrm>
        </p:grpSpPr>
        <p:sp>
          <p:nvSpPr>
            <p:cNvPr id="277" name="矩形"/>
            <p:cNvSpPr>
              <a:spLocks/>
            </p:cNvSpPr>
            <p:nvPr/>
          </p:nvSpPr>
          <p:spPr>
            <a:xfrm rot="0">
              <a:off x="1739265" y="2790825"/>
              <a:ext cx="4824729" cy="109156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6600" b="0" i="0" u="none" strike="noStrike" kern="1200" cap="none" spc="0" baseline="0">
                  <a:solidFill>
                    <a:schemeClr val="bg1"/>
                  </a:solidFill>
                  <a:latin typeface="方正小标宋简体" pitchFamily="65" charset="-122"/>
                  <a:ea typeface="方正小标宋简体" pitchFamily="65" charset="-122"/>
                  <a:cs typeface="Calibri" pitchFamily="0" charset="0"/>
                </a:rPr>
                <a:t>可视化表述</a:t>
              </a:r>
              <a:endParaRPr lang="zh-CN" altLang="en-US" sz="6600" b="0" i="0" u="none" strike="noStrike" kern="1200" cap="none" spc="0" baseline="0">
                <a:solidFill>
                  <a:schemeClr val="bg1"/>
                </a:solidFill>
                <a:latin typeface="方正小标宋简体" pitchFamily="65" charset="-122"/>
                <a:ea typeface="方正小标宋简体" pitchFamily="65" charset="-122"/>
                <a:cs typeface="Calibri" pitchFamily="0" charset="0"/>
              </a:endParaRPr>
            </a:p>
          </p:txBody>
        </p:sp>
        <p:sp>
          <p:nvSpPr>
            <p:cNvPr id="278" name="矩形"/>
            <p:cNvSpPr>
              <a:spLocks/>
            </p:cNvSpPr>
            <p:nvPr/>
          </p:nvSpPr>
          <p:spPr>
            <a:xfrm rot="0">
              <a:off x="1790064" y="3718559"/>
              <a:ext cx="189228" cy="52006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280" name="矩形"/>
          <p:cNvSpPr>
            <a:spLocks/>
          </p:cNvSpPr>
          <p:nvPr/>
        </p:nvSpPr>
        <p:spPr>
          <a:xfrm rot="0">
            <a:off x="1739265" y="1574165"/>
            <a:ext cx="7867651" cy="1660207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500" b="0" i="0" u="none" strike="noStrike" kern="1200" cap="none" spc="0" baseline="0">
                <a:noFill/>
                <a:latin typeface="方正小标宋简体" pitchFamily="65" charset="-122"/>
                <a:ea typeface="方正小标宋简体" pitchFamily="65" charset="-122"/>
                <a:cs typeface="Calibri" pitchFamily="0" charset="0"/>
                <a:sym typeface="Calibri" pitchFamily="0" charset="0"/>
              </a:rPr>
              <a:t>PART 03</a:t>
            </a:r>
            <a:endParaRPr lang="zh-CN" altLang="en-US" sz="11500" b="0" i="0" u="none" strike="noStrike" kern="1200" cap="none" spc="0" baseline="0">
              <a:noFill/>
              <a:latin typeface="方正小标宋简体" pitchFamily="65" charset="-122"/>
              <a:ea typeface="方正小标宋简体" pitchFamily="65" charset="-122"/>
              <a:cs typeface="Calibri" pitchFamily="0" charset="0"/>
              <a:sym typeface="Calibri" pitchFamily="0" charset="0"/>
            </a:endParaRPr>
          </a:p>
        </p:txBody>
      </p:sp>
      <p:sp>
        <p:nvSpPr>
          <p:cNvPr id="281" name="椭圆"/>
          <p:cNvSpPr>
            <a:spLocks/>
          </p:cNvSpPr>
          <p:nvPr/>
        </p:nvSpPr>
        <p:spPr>
          <a:xfrm rot="0">
            <a:off x="8688070" y="6400165"/>
            <a:ext cx="915668" cy="91567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1075216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椭圆"/>
          <p:cNvSpPr>
            <a:spLocks/>
          </p:cNvSpPr>
          <p:nvPr/>
        </p:nvSpPr>
        <p:spPr>
          <a:xfrm rot="0">
            <a:off x="-952500" y="-952500"/>
            <a:ext cx="1905000" cy="190500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86" name="椭圆"/>
          <p:cNvSpPr>
            <a:spLocks/>
          </p:cNvSpPr>
          <p:nvPr/>
        </p:nvSpPr>
        <p:spPr>
          <a:xfrm rot="0">
            <a:off x="340360" y="427990"/>
            <a:ext cx="548640" cy="54864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289" name="组合"/>
          <p:cNvGrpSpPr>
            <a:grpSpLocks/>
          </p:cNvGrpSpPr>
          <p:nvPr/>
        </p:nvGrpSpPr>
        <p:grpSpPr>
          <a:xfrm>
            <a:off x="910590" y="541019"/>
            <a:ext cx="5090069" cy="704849"/>
            <a:chOff x="910590" y="541019"/>
            <a:chExt cx="5090069" cy="704849"/>
          </a:xfrm>
        </p:grpSpPr>
        <p:sp>
          <p:nvSpPr>
            <p:cNvPr id="287" name="矩形"/>
            <p:cNvSpPr>
              <a:spLocks/>
            </p:cNvSpPr>
            <p:nvPr/>
          </p:nvSpPr>
          <p:spPr>
            <a:xfrm rot="0">
              <a:off x="910590" y="541019"/>
              <a:ext cx="5090069" cy="52006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3D636B"/>
                  </a:solidFill>
                  <a:latin typeface="方正小标宋简体" pitchFamily="65" charset="-122"/>
                  <a:ea typeface="方正小标宋简体" pitchFamily="65" charset="-122"/>
                  <a:cs typeface="Calibri" pitchFamily="0" charset="0"/>
                </a:rPr>
                <a:t>可视化表述</a:t>
              </a:r>
              <a:r>
                <a:rPr lang="en-US" altLang="zh-CN" sz="2800" b="1" i="0" u="none" strike="noStrike" kern="1200" cap="none" spc="0" baseline="0">
                  <a:solidFill>
                    <a:srgbClr val="3D636B"/>
                  </a:solidFill>
                  <a:latin typeface="方正小标宋简体" pitchFamily="65" charset="-122"/>
                  <a:ea typeface="方正小标宋简体" pitchFamily="65" charset="-122"/>
                  <a:cs typeface="方正小标宋简体" pitchFamily="65" charset="-122"/>
                </a:rPr>
                <a:t>——再生产甘特图</a:t>
              </a:r>
              <a:endParaRPr lang="zh-CN" altLang="en-US" sz="2800" b="1" i="0" u="none" strike="noStrike" kern="1200" cap="none" spc="0" baseline="0">
                <a:solidFill>
                  <a:srgbClr val="3D636B"/>
                </a:solidFill>
                <a:latin typeface="方正小标宋简体" pitchFamily="65" charset="-122"/>
                <a:ea typeface="方正小标宋简体" pitchFamily="65" charset="-122"/>
                <a:cs typeface="Calibri" pitchFamily="0" charset="0"/>
              </a:endParaRPr>
            </a:p>
          </p:txBody>
        </p:sp>
        <p:sp>
          <p:nvSpPr>
            <p:cNvPr id="288" name="矩形"/>
            <p:cNvSpPr>
              <a:spLocks/>
            </p:cNvSpPr>
            <p:nvPr/>
          </p:nvSpPr>
          <p:spPr>
            <a:xfrm rot="0">
              <a:off x="910590" y="973454"/>
              <a:ext cx="329891" cy="27241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</p:grpSp>
      <p:pic>
        <p:nvPicPr>
          <p:cNvPr id="290" name="图片"/>
          <p:cNvPicPr>
            <a:picLocks noChangeAspect="1"/>
          </p:cNvPicPr>
          <p:nvPr/>
        </p:nvPicPr>
        <p:blipFill>
          <a:blip r:embed="rId1" cstate="print"/>
          <a:srcRect t="8529" b="4379" l="9466" r="8267"/>
          <a:stretch>
            <a:fillRect/>
          </a:stretch>
        </p:blipFill>
        <p:spPr>
          <a:xfrm rot="0">
            <a:off x="2978104" y="1003284"/>
            <a:ext cx="8773449" cy="5640831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4613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椭圆"/>
          <p:cNvSpPr>
            <a:spLocks/>
          </p:cNvSpPr>
          <p:nvPr/>
        </p:nvSpPr>
        <p:spPr>
          <a:xfrm rot="0">
            <a:off x="-952500" y="-952500"/>
            <a:ext cx="1905000" cy="190500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95" name="椭圆"/>
          <p:cNvSpPr>
            <a:spLocks/>
          </p:cNvSpPr>
          <p:nvPr/>
        </p:nvSpPr>
        <p:spPr>
          <a:xfrm rot="0">
            <a:off x="340360" y="427990"/>
            <a:ext cx="548640" cy="548640"/>
          </a:xfrm>
          <a:prstGeom prst="ellipse"/>
          <a:gradFill rotWithShape="1">
            <a:gsLst>
              <a:gs pos="28000">
                <a:srgbClr val="3D636B">
                  <a:alpha val="13725"/>
                </a:srgbClr>
              </a:gs>
              <a:gs pos="100000">
                <a:srgbClr val="FFFFFF">
                  <a:alpha val="10980"/>
                </a:srgbClr>
              </a:gs>
            </a:gsLst>
            <a:lin ang="5160000" scaled="1"/>
          </a:gradFill>
          <a:ln w="12700" cmpd="sng" cap="flat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298" name="组合"/>
          <p:cNvGrpSpPr>
            <a:grpSpLocks/>
          </p:cNvGrpSpPr>
          <p:nvPr/>
        </p:nvGrpSpPr>
        <p:grpSpPr>
          <a:xfrm>
            <a:off x="910590" y="541019"/>
            <a:ext cx="5090069" cy="704849"/>
            <a:chOff x="910590" y="541019"/>
            <a:chExt cx="5090069" cy="704849"/>
          </a:xfrm>
        </p:grpSpPr>
        <p:sp>
          <p:nvSpPr>
            <p:cNvPr id="296" name="矩形"/>
            <p:cNvSpPr>
              <a:spLocks/>
            </p:cNvSpPr>
            <p:nvPr/>
          </p:nvSpPr>
          <p:spPr>
            <a:xfrm rot="0">
              <a:off x="910590" y="541019"/>
              <a:ext cx="5090069" cy="52006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800" b="1" i="0" u="none" strike="noStrike" kern="1200" cap="none" spc="0" baseline="0">
                  <a:solidFill>
                    <a:srgbClr val="3D636B"/>
                  </a:solidFill>
                  <a:latin typeface="方正小标宋简体" pitchFamily="65" charset="-122"/>
                  <a:ea typeface="方正小标宋简体" pitchFamily="65" charset="-122"/>
                  <a:cs typeface="Calibri" pitchFamily="0" charset="0"/>
                </a:rPr>
                <a:t>可视化表述</a:t>
              </a:r>
              <a:r>
                <a:rPr lang="en-US" altLang="zh-CN" sz="2800" b="1" i="0" u="none" strike="noStrike" kern="1200" cap="none" spc="0" baseline="0">
                  <a:solidFill>
                    <a:srgbClr val="3D636B"/>
                  </a:solidFill>
                  <a:latin typeface="方正小标宋简体" pitchFamily="65" charset="-122"/>
                  <a:ea typeface="方正小标宋简体" pitchFamily="65" charset="-122"/>
                  <a:cs typeface="方正小标宋简体" pitchFamily="65" charset="-122"/>
                </a:rPr>
                <a:t>——货币资本量图</a:t>
              </a:r>
              <a:endParaRPr lang="zh-CN" altLang="en-US" sz="2800" b="1" i="0" u="none" strike="noStrike" kern="1200" cap="none" spc="0" baseline="0">
                <a:solidFill>
                  <a:srgbClr val="3D636B"/>
                </a:solidFill>
                <a:latin typeface="方正小标宋简体" pitchFamily="65" charset="-122"/>
                <a:ea typeface="方正小标宋简体" pitchFamily="65" charset="-122"/>
                <a:cs typeface="Calibri" pitchFamily="0" charset="0"/>
              </a:endParaRPr>
            </a:p>
          </p:txBody>
        </p:sp>
        <p:sp>
          <p:nvSpPr>
            <p:cNvPr id="297" name="矩形"/>
            <p:cNvSpPr>
              <a:spLocks/>
            </p:cNvSpPr>
            <p:nvPr/>
          </p:nvSpPr>
          <p:spPr>
            <a:xfrm rot="0">
              <a:off x="910590" y="973454"/>
              <a:ext cx="329891" cy="27241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</p:grpSp>
      <p:pic>
        <p:nvPicPr>
          <p:cNvPr id="299" name="图片"/>
          <p:cNvPicPr>
            <a:picLocks noChangeAspect="1"/>
          </p:cNvPicPr>
          <p:nvPr/>
        </p:nvPicPr>
        <p:blipFill>
          <a:blip r:embed="rId1" cstate="print"/>
          <a:srcRect t="9606" b="4652" l="7068" r="7285"/>
          <a:stretch>
            <a:fillRect/>
          </a:stretch>
        </p:blipFill>
        <p:spPr>
          <a:xfrm rot="0">
            <a:off x="3452230" y="1227648"/>
            <a:ext cx="8070727" cy="5194819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58449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ww.2ppt.com">
  <a:themeElements>
    <a:clrScheme name="www.2ppt.com">
      <a:dk1>
        <a:srgbClr val="000000"/>
      </a:dk1>
      <a:lt1>
        <a:srgbClr val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www.2ppt.com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www.2ppt.com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  <a:prstDash val="solid"/>
          </a:solidFill>
        </a:ln>
        <a:ln w="12700" cap="flat" cmpd="sng" algn="ctr">
          <a:solidFill>
            <a:schemeClr val="phClr"/>
            <a:prstDash val="solid"/>
          </a:solidFill>
        </a:ln>
        <a:ln w="19050" cap="flat" cmpd="sng" algn="ctr">
          <a:solidFill>
            <a:schemeClr val="phClr"/>
            <a:prstDash val="solid"/>
          </a:solidFill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  <a:prstDash val="solid"/>
          </a:solidFill>
        </a:ln>
        <a:ln w="12700" cap="flat" cmpd="sng" algn="ctr">
          <a:solidFill>
            <a:schemeClr val="phClr"/>
            <a:prstDash val="solid"/>
          </a:solidFill>
        </a:ln>
        <a:ln w="19050" cap="flat" cmpd="sng" algn="ctr">
          <a:solidFill>
            <a:schemeClr val="phClr"/>
            <a:prstDash val="solid"/>
          </a:solidFill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Override1.xml><?xml version="1.0" encoding="utf-8"?>
<a:themeOverride xmlns:a="http://schemas.openxmlformats.org/drawingml/2006/main">
  <a:clrScheme name="scheme1">
    <a:dk1>
      <a:srgbClr val="000000"/>
    </a:dk1>
    <a:lt1>
      <a:srgbClr val="FFFFFF"/>
    </a:lt1>
    <a:dk2>
      <a:srgbClr val="001B36"/>
    </a:dk2>
    <a:lt2>
      <a:srgbClr val="EDF8FE"/>
    </a:lt2>
    <a:accent1>
      <a:srgbClr val="477AB1"/>
    </a:accent1>
    <a:accent2>
      <a:srgbClr val="51848E"/>
    </a:accent2>
    <a:accent3>
      <a:srgbClr val="7B9B57"/>
    </a:accent3>
    <a:accent4>
      <a:srgbClr val="8B8D8C"/>
    </a:accent4>
    <a:accent5>
      <a:srgbClr val="8B7396"/>
    </a:accent5>
    <a:accent6>
      <a:srgbClr val="E89A53"/>
    </a:accent6>
    <a:hlink>
      <a:srgbClr val="0080FF"/>
    </a:hlink>
    <a:folHlink>
      <a:srgbClr val="FF00FF"/>
    </a:folHlink>
  </a:clrScheme>
</a:themeOverride>
</file>

<file path=ppt/theme/themeOverride10.xml><?xml version="1.0" encoding="utf-8"?>
<a:themeOverride xmlns:a="http://schemas.openxmlformats.org/drawingml/2006/main">
  <a:clrScheme name="scheme10">
    <a:dk1>
      <a:srgbClr val="000000"/>
    </a:dk1>
    <a:lt1>
      <a:srgbClr val="FFFFFF"/>
    </a:lt1>
    <a:dk2>
      <a:srgbClr val="001B36"/>
    </a:dk2>
    <a:lt2>
      <a:srgbClr val="EDF8FE"/>
    </a:lt2>
    <a:accent1>
      <a:srgbClr val="477AB1"/>
    </a:accent1>
    <a:accent2>
      <a:srgbClr val="51848E"/>
    </a:accent2>
    <a:accent3>
      <a:srgbClr val="7B9B57"/>
    </a:accent3>
    <a:accent4>
      <a:srgbClr val="8B8D8C"/>
    </a:accent4>
    <a:accent5>
      <a:srgbClr val="8B7396"/>
    </a:accent5>
    <a:accent6>
      <a:srgbClr val="E89A53"/>
    </a:accent6>
    <a:hlink>
      <a:srgbClr val="0080FF"/>
    </a:hlink>
    <a:folHlink>
      <a:srgbClr val="FF00FF"/>
    </a:folHlink>
  </a:clrScheme>
</a:themeOverride>
</file>

<file path=ppt/theme/themeOverride11.xml><?xml version="1.0" encoding="utf-8"?>
<a:themeOverride xmlns:a="http://schemas.openxmlformats.org/drawingml/2006/main">
  <a:clrScheme name="scheme11">
    <a:dk1>
      <a:srgbClr val="000000"/>
    </a:dk1>
    <a:lt1>
      <a:srgbClr val="FFFFFF"/>
    </a:lt1>
    <a:dk2>
      <a:srgbClr val="001B36"/>
    </a:dk2>
    <a:lt2>
      <a:srgbClr val="EDF8FE"/>
    </a:lt2>
    <a:accent1>
      <a:srgbClr val="477AB1"/>
    </a:accent1>
    <a:accent2>
      <a:srgbClr val="51848E"/>
    </a:accent2>
    <a:accent3>
      <a:srgbClr val="7B9B57"/>
    </a:accent3>
    <a:accent4>
      <a:srgbClr val="8B8D8C"/>
    </a:accent4>
    <a:accent5>
      <a:srgbClr val="8B7396"/>
    </a:accent5>
    <a:accent6>
      <a:srgbClr val="E89A53"/>
    </a:accent6>
    <a:hlink>
      <a:srgbClr val="0080FF"/>
    </a:hlink>
    <a:folHlink>
      <a:srgbClr val="FF00FF"/>
    </a:folHlink>
  </a:clrScheme>
</a:themeOverride>
</file>

<file path=ppt/theme/themeOverride12.xml><?xml version="1.0" encoding="utf-8"?>
<a:themeOverride xmlns:a="http://schemas.openxmlformats.org/drawingml/2006/main">
  <a:clrScheme name="scheme12">
    <a:dk1>
      <a:srgbClr val="000000"/>
    </a:dk1>
    <a:lt1>
      <a:srgbClr val="FFFFFF"/>
    </a:lt1>
    <a:dk2>
      <a:srgbClr val="001B36"/>
    </a:dk2>
    <a:lt2>
      <a:srgbClr val="EDF8FE"/>
    </a:lt2>
    <a:accent1>
      <a:srgbClr val="477AB1"/>
    </a:accent1>
    <a:accent2>
      <a:srgbClr val="51848E"/>
    </a:accent2>
    <a:accent3>
      <a:srgbClr val="7B9B57"/>
    </a:accent3>
    <a:accent4>
      <a:srgbClr val="8B8D8C"/>
    </a:accent4>
    <a:accent5>
      <a:srgbClr val="8B7396"/>
    </a:accent5>
    <a:accent6>
      <a:srgbClr val="E89A53"/>
    </a:accent6>
    <a:hlink>
      <a:srgbClr val="0080FF"/>
    </a:hlink>
    <a:folHlink>
      <a:srgbClr val="FF00FF"/>
    </a:folHlink>
  </a:clrScheme>
</a:themeOverride>
</file>

<file path=ppt/theme/themeOverride13.xml><?xml version="1.0" encoding="utf-8"?>
<a:themeOverride xmlns:a="http://schemas.openxmlformats.org/drawingml/2006/main">
  <a:clrScheme name="scheme13">
    <a:dk1>
      <a:srgbClr val="000000"/>
    </a:dk1>
    <a:lt1>
      <a:srgbClr val="FFFFFF"/>
    </a:lt1>
    <a:dk2>
      <a:srgbClr val="001B36"/>
    </a:dk2>
    <a:lt2>
      <a:srgbClr val="EDF8FE"/>
    </a:lt2>
    <a:accent1>
      <a:srgbClr val="477AB1"/>
    </a:accent1>
    <a:accent2>
      <a:srgbClr val="51848E"/>
    </a:accent2>
    <a:accent3>
      <a:srgbClr val="7B9B57"/>
    </a:accent3>
    <a:accent4>
      <a:srgbClr val="8B8D8C"/>
    </a:accent4>
    <a:accent5>
      <a:srgbClr val="8B7396"/>
    </a:accent5>
    <a:accent6>
      <a:srgbClr val="E89A53"/>
    </a:accent6>
    <a:hlink>
      <a:srgbClr val="0080FF"/>
    </a:hlink>
    <a:folHlink>
      <a:srgbClr val="FF00FF"/>
    </a:folHlink>
  </a:clrScheme>
</a:themeOverride>
</file>

<file path=ppt/theme/themeOverride14.xml><?xml version="1.0" encoding="utf-8"?>
<a:themeOverride xmlns:a="http://schemas.openxmlformats.org/drawingml/2006/main">
  <a:clrScheme name="scheme14">
    <a:dk1>
      <a:srgbClr val="000000"/>
    </a:dk1>
    <a:lt1>
      <a:srgbClr val="FFFFFF"/>
    </a:lt1>
    <a:dk2>
      <a:srgbClr val="001B36"/>
    </a:dk2>
    <a:lt2>
      <a:srgbClr val="EDF8FE"/>
    </a:lt2>
    <a:accent1>
      <a:srgbClr val="477AB1"/>
    </a:accent1>
    <a:accent2>
      <a:srgbClr val="51848E"/>
    </a:accent2>
    <a:accent3>
      <a:srgbClr val="7B9B57"/>
    </a:accent3>
    <a:accent4>
      <a:srgbClr val="8B8D8C"/>
    </a:accent4>
    <a:accent5>
      <a:srgbClr val="8B7396"/>
    </a:accent5>
    <a:accent6>
      <a:srgbClr val="E89A53"/>
    </a:accent6>
    <a:hlink>
      <a:srgbClr val="0080FF"/>
    </a:hlink>
    <a:folHlink>
      <a:srgbClr val="FF00FF"/>
    </a:folHlink>
  </a:clrScheme>
</a:themeOverride>
</file>

<file path=ppt/theme/themeOverride15.xml><?xml version="1.0" encoding="utf-8"?>
<a:themeOverride xmlns:a="http://schemas.openxmlformats.org/drawingml/2006/main">
  <a:clrScheme name="scheme15">
    <a:dk1>
      <a:srgbClr val="000000"/>
    </a:dk1>
    <a:lt1>
      <a:srgbClr val="FFFFFF"/>
    </a:lt1>
    <a:dk2>
      <a:srgbClr val="001B36"/>
    </a:dk2>
    <a:lt2>
      <a:srgbClr val="EDF8FE"/>
    </a:lt2>
    <a:accent1>
      <a:srgbClr val="477AB1"/>
    </a:accent1>
    <a:accent2>
      <a:srgbClr val="51848E"/>
    </a:accent2>
    <a:accent3>
      <a:srgbClr val="7B9B57"/>
    </a:accent3>
    <a:accent4>
      <a:srgbClr val="8B8D8C"/>
    </a:accent4>
    <a:accent5>
      <a:srgbClr val="8B7396"/>
    </a:accent5>
    <a:accent6>
      <a:srgbClr val="E89A53"/>
    </a:accent6>
    <a:hlink>
      <a:srgbClr val="0080FF"/>
    </a:hlink>
    <a:folHlink>
      <a:srgbClr val="FF00FF"/>
    </a:folHlink>
  </a:clrScheme>
</a:themeOverride>
</file>

<file path=ppt/theme/themeOverride16.xml><?xml version="1.0" encoding="utf-8"?>
<a:themeOverride xmlns:a="http://schemas.openxmlformats.org/drawingml/2006/main">
  <a:clrScheme name="scheme16">
    <a:dk1>
      <a:srgbClr val="000000"/>
    </a:dk1>
    <a:lt1>
      <a:srgbClr val="FFFFFF"/>
    </a:lt1>
    <a:dk2>
      <a:srgbClr val="001B36"/>
    </a:dk2>
    <a:lt2>
      <a:srgbClr val="EDF8FE"/>
    </a:lt2>
    <a:accent1>
      <a:srgbClr val="477AB1"/>
    </a:accent1>
    <a:accent2>
      <a:srgbClr val="51848E"/>
    </a:accent2>
    <a:accent3>
      <a:srgbClr val="7B9B57"/>
    </a:accent3>
    <a:accent4>
      <a:srgbClr val="8B8D8C"/>
    </a:accent4>
    <a:accent5>
      <a:srgbClr val="8B7396"/>
    </a:accent5>
    <a:accent6>
      <a:srgbClr val="E89A53"/>
    </a:accent6>
    <a:hlink>
      <a:srgbClr val="0080FF"/>
    </a:hlink>
    <a:folHlink>
      <a:srgbClr val="FF00FF"/>
    </a:folHlink>
  </a:clrScheme>
</a:themeOverride>
</file>

<file path=ppt/theme/themeOverride17.xml><?xml version="1.0" encoding="utf-8"?>
<a:themeOverride xmlns:a="http://schemas.openxmlformats.org/drawingml/2006/main">
  <a:clrScheme name="scheme17">
    <a:dk1>
      <a:srgbClr val="000000"/>
    </a:dk1>
    <a:lt1>
      <a:srgbClr val="FFFFFF"/>
    </a:lt1>
    <a:dk2>
      <a:srgbClr val="001B36"/>
    </a:dk2>
    <a:lt2>
      <a:srgbClr val="EDF8FE"/>
    </a:lt2>
    <a:accent1>
      <a:srgbClr val="477AB1"/>
    </a:accent1>
    <a:accent2>
      <a:srgbClr val="51848E"/>
    </a:accent2>
    <a:accent3>
      <a:srgbClr val="7B9B57"/>
    </a:accent3>
    <a:accent4>
      <a:srgbClr val="8B8D8C"/>
    </a:accent4>
    <a:accent5>
      <a:srgbClr val="8B7396"/>
    </a:accent5>
    <a:accent6>
      <a:srgbClr val="E89A53"/>
    </a:accent6>
    <a:hlink>
      <a:srgbClr val="008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scheme2">
    <a:dk1>
      <a:srgbClr val="000000"/>
    </a:dk1>
    <a:lt1>
      <a:srgbClr val="FFFFFF"/>
    </a:lt1>
    <a:dk2>
      <a:srgbClr val="001B36"/>
    </a:dk2>
    <a:lt2>
      <a:srgbClr val="EDF8FE"/>
    </a:lt2>
    <a:accent1>
      <a:srgbClr val="477AB1"/>
    </a:accent1>
    <a:accent2>
      <a:srgbClr val="51848E"/>
    </a:accent2>
    <a:accent3>
      <a:srgbClr val="7B9B57"/>
    </a:accent3>
    <a:accent4>
      <a:srgbClr val="8B8D8C"/>
    </a:accent4>
    <a:accent5>
      <a:srgbClr val="8B7396"/>
    </a:accent5>
    <a:accent6>
      <a:srgbClr val="E89A53"/>
    </a:accent6>
    <a:hlink>
      <a:srgbClr val="0080FF"/>
    </a:hlink>
    <a:folHlink>
      <a:srgbClr val="FF00FF"/>
    </a:folHlink>
  </a:clrScheme>
</a:themeOverride>
</file>

<file path=ppt/theme/themeOverride3.xml><?xml version="1.0" encoding="utf-8"?>
<a:themeOverride xmlns:a="http://schemas.openxmlformats.org/drawingml/2006/main">
  <a:clrScheme name="scheme3">
    <a:dk1>
      <a:srgbClr val="000000"/>
    </a:dk1>
    <a:lt1>
      <a:srgbClr val="FFFFFF"/>
    </a:lt1>
    <a:dk2>
      <a:srgbClr val="001B36"/>
    </a:dk2>
    <a:lt2>
      <a:srgbClr val="EDF8FE"/>
    </a:lt2>
    <a:accent1>
      <a:srgbClr val="477AB1"/>
    </a:accent1>
    <a:accent2>
      <a:srgbClr val="51848E"/>
    </a:accent2>
    <a:accent3>
      <a:srgbClr val="7B9B57"/>
    </a:accent3>
    <a:accent4>
      <a:srgbClr val="8B8D8C"/>
    </a:accent4>
    <a:accent5>
      <a:srgbClr val="8B7396"/>
    </a:accent5>
    <a:accent6>
      <a:srgbClr val="E89A53"/>
    </a:accent6>
    <a:hlink>
      <a:srgbClr val="0080FF"/>
    </a:hlink>
    <a:folHlink>
      <a:srgbClr val="FF00FF"/>
    </a:folHlink>
  </a:clrScheme>
</a:themeOverride>
</file>

<file path=ppt/theme/themeOverride4.xml><?xml version="1.0" encoding="utf-8"?>
<a:themeOverride xmlns:a="http://schemas.openxmlformats.org/drawingml/2006/main">
  <a:clrScheme name="scheme4">
    <a:dk1>
      <a:srgbClr val="000000"/>
    </a:dk1>
    <a:lt1>
      <a:srgbClr val="FFFFFF"/>
    </a:lt1>
    <a:dk2>
      <a:srgbClr val="001B36"/>
    </a:dk2>
    <a:lt2>
      <a:srgbClr val="EDF8FE"/>
    </a:lt2>
    <a:accent1>
      <a:srgbClr val="477AB1"/>
    </a:accent1>
    <a:accent2>
      <a:srgbClr val="51848E"/>
    </a:accent2>
    <a:accent3>
      <a:srgbClr val="7B9B57"/>
    </a:accent3>
    <a:accent4>
      <a:srgbClr val="8B8D8C"/>
    </a:accent4>
    <a:accent5>
      <a:srgbClr val="8B7396"/>
    </a:accent5>
    <a:accent6>
      <a:srgbClr val="E89A53"/>
    </a:accent6>
    <a:hlink>
      <a:srgbClr val="0080FF"/>
    </a:hlink>
    <a:folHlink>
      <a:srgbClr val="FF00FF"/>
    </a:folHlink>
  </a:clrScheme>
</a:themeOverride>
</file>

<file path=ppt/theme/themeOverride5.xml><?xml version="1.0" encoding="utf-8"?>
<a:themeOverride xmlns:a="http://schemas.openxmlformats.org/drawingml/2006/main">
  <a:clrScheme name="scheme5">
    <a:dk1>
      <a:srgbClr val="000000"/>
    </a:dk1>
    <a:lt1>
      <a:srgbClr val="FFFFFF"/>
    </a:lt1>
    <a:dk2>
      <a:srgbClr val="001B36"/>
    </a:dk2>
    <a:lt2>
      <a:srgbClr val="EDF8FE"/>
    </a:lt2>
    <a:accent1>
      <a:srgbClr val="477AB1"/>
    </a:accent1>
    <a:accent2>
      <a:srgbClr val="51848E"/>
    </a:accent2>
    <a:accent3>
      <a:srgbClr val="7B9B57"/>
    </a:accent3>
    <a:accent4>
      <a:srgbClr val="8B8D8C"/>
    </a:accent4>
    <a:accent5>
      <a:srgbClr val="8B7396"/>
    </a:accent5>
    <a:accent6>
      <a:srgbClr val="E89A53"/>
    </a:accent6>
    <a:hlink>
      <a:srgbClr val="0080FF"/>
    </a:hlink>
    <a:folHlink>
      <a:srgbClr val="FF00FF"/>
    </a:folHlink>
  </a:clrScheme>
</a:themeOverride>
</file>

<file path=ppt/theme/themeOverride6.xml><?xml version="1.0" encoding="utf-8"?>
<a:themeOverride xmlns:a="http://schemas.openxmlformats.org/drawingml/2006/main">
  <a:clrScheme name="scheme6">
    <a:dk1>
      <a:srgbClr val="000000"/>
    </a:dk1>
    <a:lt1>
      <a:srgbClr val="FFFFFF"/>
    </a:lt1>
    <a:dk2>
      <a:srgbClr val="001B36"/>
    </a:dk2>
    <a:lt2>
      <a:srgbClr val="EDF8FE"/>
    </a:lt2>
    <a:accent1>
      <a:srgbClr val="477AB1"/>
    </a:accent1>
    <a:accent2>
      <a:srgbClr val="51848E"/>
    </a:accent2>
    <a:accent3>
      <a:srgbClr val="7B9B57"/>
    </a:accent3>
    <a:accent4>
      <a:srgbClr val="8B8D8C"/>
    </a:accent4>
    <a:accent5>
      <a:srgbClr val="8B7396"/>
    </a:accent5>
    <a:accent6>
      <a:srgbClr val="E89A53"/>
    </a:accent6>
    <a:hlink>
      <a:srgbClr val="0080FF"/>
    </a:hlink>
    <a:folHlink>
      <a:srgbClr val="FF00FF"/>
    </a:folHlink>
  </a:clrScheme>
</a:themeOverride>
</file>

<file path=ppt/theme/themeOverride7.xml><?xml version="1.0" encoding="utf-8"?>
<a:themeOverride xmlns:a="http://schemas.openxmlformats.org/drawingml/2006/main">
  <a:clrScheme name="scheme7">
    <a:dk1>
      <a:srgbClr val="000000"/>
    </a:dk1>
    <a:lt1>
      <a:srgbClr val="FFFFFF"/>
    </a:lt1>
    <a:dk2>
      <a:srgbClr val="001B36"/>
    </a:dk2>
    <a:lt2>
      <a:srgbClr val="EDF8FE"/>
    </a:lt2>
    <a:accent1>
      <a:srgbClr val="477AB1"/>
    </a:accent1>
    <a:accent2>
      <a:srgbClr val="51848E"/>
    </a:accent2>
    <a:accent3>
      <a:srgbClr val="7B9B57"/>
    </a:accent3>
    <a:accent4>
      <a:srgbClr val="8B8D8C"/>
    </a:accent4>
    <a:accent5>
      <a:srgbClr val="8B7396"/>
    </a:accent5>
    <a:accent6>
      <a:srgbClr val="E89A53"/>
    </a:accent6>
    <a:hlink>
      <a:srgbClr val="0080FF"/>
    </a:hlink>
    <a:folHlink>
      <a:srgbClr val="FF00FF"/>
    </a:folHlink>
  </a:clrScheme>
</a:themeOverride>
</file>

<file path=ppt/theme/themeOverride8.xml><?xml version="1.0" encoding="utf-8"?>
<a:themeOverride xmlns:a="http://schemas.openxmlformats.org/drawingml/2006/main">
  <a:clrScheme name="scheme8">
    <a:dk1>
      <a:srgbClr val="000000"/>
    </a:dk1>
    <a:lt1>
      <a:srgbClr val="FFFFFF"/>
    </a:lt1>
    <a:dk2>
      <a:srgbClr val="001B36"/>
    </a:dk2>
    <a:lt2>
      <a:srgbClr val="EDF8FE"/>
    </a:lt2>
    <a:accent1>
      <a:srgbClr val="477AB1"/>
    </a:accent1>
    <a:accent2>
      <a:srgbClr val="51848E"/>
    </a:accent2>
    <a:accent3>
      <a:srgbClr val="7B9B57"/>
    </a:accent3>
    <a:accent4>
      <a:srgbClr val="8B8D8C"/>
    </a:accent4>
    <a:accent5>
      <a:srgbClr val="8B7396"/>
    </a:accent5>
    <a:accent6>
      <a:srgbClr val="E89A53"/>
    </a:accent6>
    <a:hlink>
      <a:srgbClr val="0080FF"/>
    </a:hlink>
    <a:folHlink>
      <a:srgbClr val="FF00FF"/>
    </a:folHlink>
  </a:clrScheme>
</a:themeOverride>
</file>

<file path=ppt/theme/themeOverride9.xml><?xml version="1.0" encoding="utf-8"?>
<a:themeOverride xmlns:a="http://schemas.openxmlformats.org/drawingml/2006/main">
  <a:clrScheme name="scheme9">
    <a:dk1>
      <a:srgbClr val="000000"/>
    </a:dk1>
    <a:lt1>
      <a:srgbClr val="FFFFFF"/>
    </a:lt1>
    <a:dk2>
      <a:srgbClr val="001B36"/>
    </a:dk2>
    <a:lt2>
      <a:srgbClr val="EDF8FE"/>
    </a:lt2>
    <a:accent1>
      <a:srgbClr val="477AB1"/>
    </a:accent1>
    <a:accent2>
      <a:srgbClr val="51848E"/>
    </a:accent2>
    <a:accent3>
      <a:srgbClr val="7B9B57"/>
    </a:accent3>
    <a:accent4>
      <a:srgbClr val="8B8D8C"/>
    </a:accent4>
    <a:accent5>
      <a:srgbClr val="8B7396"/>
    </a:accent5>
    <a:accent6>
      <a:srgbClr val="E89A53"/>
    </a:accent6>
    <a:hlink>
      <a:srgbClr val="008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>
  <Template>Normal.eit</Template>
  <TotalTime>163</TotalTime>
  <Application>Yozo_Office27021597764231179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https://www.ypppt.com/</dc:title>
  <dc:subject>https://www.ypppt.com/</dc:subject>
  <dc:creator>优品PPT</dc:creator>
  <cp:lastModifiedBy>wst</cp:lastModifiedBy>
  <cp:revision>3</cp:revision>
  <dcterms:created xsi:type="dcterms:W3CDTF">2021-05-18T01:26:58Z</dcterms:created>
  <dcterms:modified xsi:type="dcterms:W3CDTF">2022-04-30T07:09:40Z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2052-11.1.0.10495</vt:lpwstr>
  </property>
  <property fmtid="{D5CDD505-2E9C-101B-9397-08002B2CF9AE}" pid="3" name="ICV">
    <vt:lpwstr>3B0E0EFBCFB64DCAB42B445F83569D6D</vt:lpwstr>
  </property>
</Properties>
</file>