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80" r:id="rId19"/>
    <p:sldId id="281" r:id="rId20"/>
    <p:sldId id="278" r:id="rId21"/>
    <p:sldId id="276" r:id="rId22"/>
    <p:sldId id="277" r:id="rId23"/>
    <p:sldId id="279" r:id="rId24"/>
    <p:sldId id="274" r:id="rId25"/>
    <p:sldId id="275" r:id="rId26"/>
    <p:sldId id="282" r:id="rId27"/>
    <p:sldId id="28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ian Wangui" userId="682ca03206283317" providerId="LiveId" clId="{56BCB12A-E653-455F-AA6C-5587FEC91C9E}"/>
    <pc:docChg chg="undo custSel addSld modSld sldOrd">
      <pc:chgData name="Lilian Wangui" userId="682ca03206283317" providerId="LiveId" clId="{56BCB12A-E653-455F-AA6C-5587FEC91C9E}" dt="2025-07-23T16:39:23.498" v="1087" actId="5793"/>
      <pc:docMkLst>
        <pc:docMk/>
      </pc:docMkLst>
      <pc:sldChg chg="modSp mod">
        <pc:chgData name="Lilian Wangui" userId="682ca03206283317" providerId="LiveId" clId="{56BCB12A-E653-455F-AA6C-5587FEC91C9E}" dt="2025-07-23T14:49:22.412" v="219" actId="14100"/>
        <pc:sldMkLst>
          <pc:docMk/>
          <pc:sldMk cId="1527651405" sldId="257"/>
        </pc:sldMkLst>
        <pc:spChg chg="mod">
          <ac:chgData name="Lilian Wangui" userId="682ca03206283317" providerId="LiveId" clId="{56BCB12A-E653-455F-AA6C-5587FEC91C9E}" dt="2025-07-23T14:48:07.823" v="211" actId="14100"/>
          <ac:spMkLst>
            <pc:docMk/>
            <pc:sldMk cId="1527651405" sldId="257"/>
            <ac:spMk id="2" creationId="{F83EC905-80AF-E156-5A63-F0681ABF73B8}"/>
          </ac:spMkLst>
        </pc:spChg>
        <pc:spChg chg="mod">
          <ac:chgData name="Lilian Wangui" userId="682ca03206283317" providerId="LiveId" clId="{56BCB12A-E653-455F-AA6C-5587FEC91C9E}" dt="2025-07-23T14:49:22.412" v="219" actId="14100"/>
          <ac:spMkLst>
            <pc:docMk/>
            <pc:sldMk cId="1527651405" sldId="257"/>
            <ac:spMk id="3" creationId="{CDD9844E-4EA7-8D6C-910F-A0E189BA94C6}"/>
          </ac:spMkLst>
        </pc:spChg>
      </pc:sldChg>
      <pc:sldChg chg="modSp mod">
        <pc:chgData name="Lilian Wangui" userId="682ca03206283317" providerId="LiveId" clId="{56BCB12A-E653-455F-AA6C-5587FEC91C9E}" dt="2025-07-23T14:48:28.836" v="213" actId="14100"/>
        <pc:sldMkLst>
          <pc:docMk/>
          <pc:sldMk cId="3545634530" sldId="258"/>
        </pc:sldMkLst>
        <pc:spChg chg="mod">
          <ac:chgData name="Lilian Wangui" userId="682ca03206283317" providerId="LiveId" clId="{56BCB12A-E653-455F-AA6C-5587FEC91C9E}" dt="2025-07-23T14:48:28.836" v="213" actId="14100"/>
          <ac:spMkLst>
            <pc:docMk/>
            <pc:sldMk cId="3545634530" sldId="258"/>
            <ac:spMk id="2" creationId="{FC070A8E-038D-0254-1F0E-DAF259CEC742}"/>
          </ac:spMkLst>
        </pc:spChg>
      </pc:sldChg>
      <pc:sldChg chg="modSp mod">
        <pc:chgData name="Lilian Wangui" userId="682ca03206283317" providerId="LiveId" clId="{56BCB12A-E653-455F-AA6C-5587FEC91C9E}" dt="2025-07-23T14:49:36.928" v="220" actId="14100"/>
        <pc:sldMkLst>
          <pc:docMk/>
          <pc:sldMk cId="1683701982" sldId="259"/>
        </pc:sldMkLst>
        <pc:spChg chg="mod">
          <ac:chgData name="Lilian Wangui" userId="682ca03206283317" providerId="LiveId" clId="{56BCB12A-E653-455F-AA6C-5587FEC91C9E}" dt="2025-07-23T14:48:50.713" v="216" actId="14100"/>
          <ac:spMkLst>
            <pc:docMk/>
            <pc:sldMk cId="1683701982" sldId="259"/>
            <ac:spMk id="2" creationId="{A27DB99F-9C96-B5F9-41C4-555D1CF8C3EA}"/>
          </ac:spMkLst>
        </pc:spChg>
        <pc:spChg chg="mod">
          <ac:chgData name="Lilian Wangui" userId="682ca03206283317" providerId="LiveId" clId="{56BCB12A-E653-455F-AA6C-5587FEC91C9E}" dt="2025-07-23T14:49:36.928" v="220" actId="14100"/>
          <ac:spMkLst>
            <pc:docMk/>
            <pc:sldMk cId="1683701982" sldId="259"/>
            <ac:spMk id="3" creationId="{E7AD2A3A-4ECF-21AA-2374-B95A3356B607}"/>
          </ac:spMkLst>
        </pc:spChg>
      </pc:sldChg>
      <pc:sldChg chg="modSp mod">
        <pc:chgData name="Lilian Wangui" userId="682ca03206283317" providerId="LiveId" clId="{56BCB12A-E653-455F-AA6C-5587FEC91C9E}" dt="2025-07-23T14:50:06.683" v="223" actId="14100"/>
        <pc:sldMkLst>
          <pc:docMk/>
          <pc:sldMk cId="883260506" sldId="260"/>
        </pc:sldMkLst>
        <pc:spChg chg="mod">
          <ac:chgData name="Lilian Wangui" userId="682ca03206283317" providerId="LiveId" clId="{56BCB12A-E653-455F-AA6C-5587FEC91C9E}" dt="2025-07-23T14:49:56.132" v="222" actId="14100"/>
          <ac:spMkLst>
            <pc:docMk/>
            <pc:sldMk cId="883260506" sldId="260"/>
            <ac:spMk id="2" creationId="{35B6568F-22ED-8DB1-3AB6-876367DDE519}"/>
          </ac:spMkLst>
        </pc:spChg>
        <pc:spChg chg="mod">
          <ac:chgData name="Lilian Wangui" userId="682ca03206283317" providerId="LiveId" clId="{56BCB12A-E653-455F-AA6C-5587FEC91C9E}" dt="2025-07-23T14:50:06.683" v="223" actId="14100"/>
          <ac:spMkLst>
            <pc:docMk/>
            <pc:sldMk cId="883260506" sldId="260"/>
            <ac:spMk id="3" creationId="{7EAE59B8-1275-1B3E-1BD8-1F181D7E7237}"/>
          </ac:spMkLst>
        </pc:spChg>
      </pc:sldChg>
      <pc:sldChg chg="modSp mod">
        <pc:chgData name="Lilian Wangui" userId="682ca03206283317" providerId="LiveId" clId="{56BCB12A-E653-455F-AA6C-5587FEC91C9E}" dt="2025-07-23T14:50:19.207" v="224" actId="14100"/>
        <pc:sldMkLst>
          <pc:docMk/>
          <pc:sldMk cId="3677478733" sldId="261"/>
        </pc:sldMkLst>
        <pc:spChg chg="mod">
          <ac:chgData name="Lilian Wangui" userId="682ca03206283317" providerId="LiveId" clId="{56BCB12A-E653-455F-AA6C-5587FEC91C9E}" dt="2025-07-23T14:50:19.207" v="224" actId="14100"/>
          <ac:spMkLst>
            <pc:docMk/>
            <pc:sldMk cId="3677478733" sldId="261"/>
            <ac:spMk id="2" creationId="{5F016DA3-00F2-B860-7308-3C4B95C5EC8A}"/>
          </ac:spMkLst>
        </pc:spChg>
      </pc:sldChg>
      <pc:sldChg chg="modSp mod">
        <pc:chgData name="Lilian Wangui" userId="682ca03206283317" providerId="LiveId" clId="{56BCB12A-E653-455F-AA6C-5587FEC91C9E}" dt="2025-07-23T14:50:34.629" v="225" actId="14100"/>
        <pc:sldMkLst>
          <pc:docMk/>
          <pc:sldMk cId="3565929907" sldId="263"/>
        </pc:sldMkLst>
        <pc:spChg chg="mod">
          <ac:chgData name="Lilian Wangui" userId="682ca03206283317" providerId="LiveId" clId="{56BCB12A-E653-455F-AA6C-5587FEC91C9E}" dt="2025-07-23T14:50:34.629" v="225" actId="14100"/>
          <ac:spMkLst>
            <pc:docMk/>
            <pc:sldMk cId="3565929907" sldId="263"/>
            <ac:spMk id="2" creationId="{F5D41953-B343-7DF6-76DC-2D6B44284CDA}"/>
          </ac:spMkLst>
        </pc:spChg>
      </pc:sldChg>
      <pc:sldChg chg="modSp mod">
        <pc:chgData name="Lilian Wangui" userId="682ca03206283317" providerId="LiveId" clId="{56BCB12A-E653-455F-AA6C-5587FEC91C9E}" dt="2025-07-23T14:50:51.844" v="226" actId="14100"/>
        <pc:sldMkLst>
          <pc:docMk/>
          <pc:sldMk cId="1318812614" sldId="264"/>
        </pc:sldMkLst>
        <pc:spChg chg="mod">
          <ac:chgData name="Lilian Wangui" userId="682ca03206283317" providerId="LiveId" clId="{56BCB12A-E653-455F-AA6C-5587FEC91C9E}" dt="2025-07-23T14:50:51.844" v="226" actId="14100"/>
          <ac:spMkLst>
            <pc:docMk/>
            <pc:sldMk cId="1318812614" sldId="264"/>
            <ac:spMk id="2" creationId="{20DD6AB4-3B15-4733-558D-88A0B595A7B5}"/>
          </ac:spMkLst>
        </pc:spChg>
      </pc:sldChg>
      <pc:sldChg chg="modSp mod">
        <pc:chgData name="Lilian Wangui" userId="682ca03206283317" providerId="LiveId" clId="{56BCB12A-E653-455F-AA6C-5587FEC91C9E}" dt="2025-07-23T14:51:17.936" v="230" actId="14100"/>
        <pc:sldMkLst>
          <pc:docMk/>
          <pc:sldMk cId="2900900210" sldId="265"/>
        </pc:sldMkLst>
        <pc:spChg chg="mod">
          <ac:chgData name="Lilian Wangui" userId="682ca03206283317" providerId="LiveId" clId="{56BCB12A-E653-455F-AA6C-5587FEC91C9E}" dt="2025-07-23T14:51:17.936" v="230" actId="14100"/>
          <ac:spMkLst>
            <pc:docMk/>
            <pc:sldMk cId="2900900210" sldId="265"/>
            <ac:spMk id="2" creationId="{901F9DE9-F714-3DA5-4D8C-30A56AB42B5B}"/>
          </ac:spMkLst>
        </pc:spChg>
      </pc:sldChg>
      <pc:sldChg chg="modSp mod">
        <pc:chgData name="Lilian Wangui" userId="682ca03206283317" providerId="LiveId" clId="{56BCB12A-E653-455F-AA6C-5587FEC91C9E}" dt="2025-07-23T14:51:53.970" v="235" actId="14100"/>
        <pc:sldMkLst>
          <pc:docMk/>
          <pc:sldMk cId="428525139" sldId="266"/>
        </pc:sldMkLst>
        <pc:spChg chg="mod">
          <ac:chgData name="Lilian Wangui" userId="682ca03206283317" providerId="LiveId" clId="{56BCB12A-E653-455F-AA6C-5587FEC91C9E}" dt="2025-07-23T14:51:53.970" v="235" actId="14100"/>
          <ac:spMkLst>
            <pc:docMk/>
            <pc:sldMk cId="428525139" sldId="266"/>
            <ac:spMk id="2" creationId="{A5C49A38-1A36-9AF1-6F9B-22629E7655FC}"/>
          </ac:spMkLst>
        </pc:spChg>
      </pc:sldChg>
      <pc:sldChg chg="modSp mod">
        <pc:chgData name="Lilian Wangui" userId="682ca03206283317" providerId="LiveId" clId="{56BCB12A-E653-455F-AA6C-5587FEC91C9E}" dt="2025-07-23T14:52:27.424" v="242" actId="14100"/>
        <pc:sldMkLst>
          <pc:docMk/>
          <pc:sldMk cId="1616661109" sldId="267"/>
        </pc:sldMkLst>
        <pc:spChg chg="mod">
          <ac:chgData name="Lilian Wangui" userId="682ca03206283317" providerId="LiveId" clId="{56BCB12A-E653-455F-AA6C-5587FEC91C9E}" dt="2025-07-23T14:52:27.424" v="242" actId="14100"/>
          <ac:spMkLst>
            <pc:docMk/>
            <pc:sldMk cId="1616661109" sldId="267"/>
            <ac:spMk id="2" creationId="{18753ACE-0938-C3A7-7B0C-0DD114C232BF}"/>
          </ac:spMkLst>
        </pc:spChg>
        <pc:spChg chg="mod">
          <ac:chgData name="Lilian Wangui" userId="682ca03206283317" providerId="LiveId" clId="{56BCB12A-E653-455F-AA6C-5587FEC91C9E}" dt="2025-07-23T14:47:27.942" v="209" actId="14100"/>
          <ac:spMkLst>
            <pc:docMk/>
            <pc:sldMk cId="1616661109" sldId="267"/>
            <ac:spMk id="7" creationId="{24D04C31-C999-1AAA-A5BE-72A55A15C384}"/>
          </ac:spMkLst>
        </pc:spChg>
        <pc:picChg chg="mod">
          <ac:chgData name="Lilian Wangui" userId="682ca03206283317" providerId="LiveId" clId="{56BCB12A-E653-455F-AA6C-5587FEC91C9E}" dt="2025-07-23T14:47:10.308" v="208" actId="14100"/>
          <ac:picMkLst>
            <pc:docMk/>
            <pc:sldMk cId="1616661109" sldId="267"/>
            <ac:picMk id="5" creationId="{FD4CF8A2-33E9-8B73-AEC4-2DF53D3C746F}"/>
          </ac:picMkLst>
        </pc:picChg>
      </pc:sldChg>
      <pc:sldChg chg="modSp mod">
        <pc:chgData name="Lilian Wangui" userId="682ca03206283317" providerId="LiveId" clId="{56BCB12A-E653-455F-AA6C-5587FEC91C9E}" dt="2025-07-23T14:46:47.851" v="205" actId="14100"/>
        <pc:sldMkLst>
          <pc:docMk/>
          <pc:sldMk cId="3030602997" sldId="268"/>
        </pc:sldMkLst>
        <pc:spChg chg="mod">
          <ac:chgData name="Lilian Wangui" userId="682ca03206283317" providerId="LiveId" clId="{56BCB12A-E653-455F-AA6C-5587FEC91C9E}" dt="2025-07-23T14:46:47.851" v="205" actId="14100"/>
          <ac:spMkLst>
            <pc:docMk/>
            <pc:sldMk cId="3030602997" sldId="268"/>
            <ac:spMk id="2" creationId="{ABFB0380-43FC-CAA6-0A05-EBD96858423E}"/>
          </ac:spMkLst>
        </pc:spChg>
      </pc:sldChg>
      <pc:sldChg chg="modSp mod">
        <pc:chgData name="Lilian Wangui" userId="682ca03206283317" providerId="LiveId" clId="{56BCB12A-E653-455F-AA6C-5587FEC91C9E}" dt="2025-07-23T14:46:15.125" v="201" actId="14100"/>
        <pc:sldMkLst>
          <pc:docMk/>
          <pc:sldMk cId="3300741655" sldId="269"/>
        </pc:sldMkLst>
        <pc:spChg chg="mod">
          <ac:chgData name="Lilian Wangui" userId="682ca03206283317" providerId="LiveId" clId="{56BCB12A-E653-455F-AA6C-5587FEC91C9E}" dt="2025-07-23T14:46:15.125" v="201" actId="14100"/>
          <ac:spMkLst>
            <pc:docMk/>
            <pc:sldMk cId="3300741655" sldId="269"/>
            <ac:spMk id="2" creationId="{3BECF5F5-B676-2AB6-880E-E1E4767B9232}"/>
          </ac:spMkLst>
        </pc:spChg>
        <pc:spChg chg="mod">
          <ac:chgData name="Lilian Wangui" userId="682ca03206283317" providerId="LiveId" clId="{56BCB12A-E653-455F-AA6C-5587FEC91C9E}" dt="2025-07-23T14:26:21.616" v="94" actId="20577"/>
          <ac:spMkLst>
            <pc:docMk/>
            <pc:sldMk cId="3300741655" sldId="269"/>
            <ac:spMk id="7" creationId="{BB2AEA0A-3118-0F32-A46A-BAF75D872F94}"/>
          </ac:spMkLst>
        </pc:spChg>
      </pc:sldChg>
      <pc:sldChg chg="modSp mod">
        <pc:chgData name="Lilian Wangui" userId="682ca03206283317" providerId="LiveId" clId="{56BCB12A-E653-455F-AA6C-5587FEC91C9E}" dt="2025-07-23T14:46:30.192" v="203" actId="14100"/>
        <pc:sldMkLst>
          <pc:docMk/>
          <pc:sldMk cId="2441665094" sldId="270"/>
        </pc:sldMkLst>
        <pc:spChg chg="mod">
          <ac:chgData name="Lilian Wangui" userId="682ca03206283317" providerId="LiveId" clId="{56BCB12A-E653-455F-AA6C-5587FEC91C9E}" dt="2025-07-23T14:46:30.192" v="203" actId="14100"/>
          <ac:spMkLst>
            <pc:docMk/>
            <pc:sldMk cId="2441665094" sldId="270"/>
            <ac:spMk id="2" creationId="{0F23D65D-96D0-03FD-8881-600D4C1BD5CD}"/>
          </ac:spMkLst>
        </pc:spChg>
      </pc:sldChg>
      <pc:sldChg chg="modSp mod">
        <pc:chgData name="Lilian Wangui" userId="682ca03206283317" providerId="LiveId" clId="{56BCB12A-E653-455F-AA6C-5587FEC91C9E}" dt="2025-07-23T14:57:09.913" v="259" actId="2711"/>
        <pc:sldMkLst>
          <pc:docMk/>
          <pc:sldMk cId="3344157401" sldId="271"/>
        </pc:sldMkLst>
        <pc:spChg chg="mod">
          <ac:chgData name="Lilian Wangui" userId="682ca03206283317" providerId="LiveId" clId="{56BCB12A-E653-455F-AA6C-5587FEC91C9E}" dt="2025-07-23T14:45:33.944" v="195" actId="14100"/>
          <ac:spMkLst>
            <pc:docMk/>
            <pc:sldMk cId="3344157401" sldId="271"/>
            <ac:spMk id="2" creationId="{08451801-4595-BC08-10EA-A3628BE1D339}"/>
          </ac:spMkLst>
        </pc:spChg>
        <pc:spChg chg="mod">
          <ac:chgData name="Lilian Wangui" userId="682ca03206283317" providerId="LiveId" clId="{56BCB12A-E653-455F-AA6C-5587FEC91C9E}" dt="2025-07-23T14:57:09.913" v="259" actId="2711"/>
          <ac:spMkLst>
            <pc:docMk/>
            <pc:sldMk cId="3344157401" sldId="271"/>
            <ac:spMk id="3" creationId="{FD4683F9-75A6-B93E-0325-7A7254E839AF}"/>
          </ac:spMkLst>
        </pc:spChg>
      </pc:sldChg>
      <pc:sldChg chg="addSp delSp modSp mod">
        <pc:chgData name="Lilian Wangui" userId="682ca03206283317" providerId="LiveId" clId="{56BCB12A-E653-455F-AA6C-5587FEC91C9E}" dt="2025-07-23T15:03:51.044" v="292" actId="14100"/>
        <pc:sldMkLst>
          <pc:docMk/>
          <pc:sldMk cId="2781132500" sldId="272"/>
        </pc:sldMkLst>
        <pc:spChg chg="mod">
          <ac:chgData name="Lilian Wangui" userId="682ca03206283317" providerId="LiveId" clId="{56BCB12A-E653-455F-AA6C-5587FEC91C9E}" dt="2025-07-23T15:03:51.044" v="292" actId="14100"/>
          <ac:spMkLst>
            <pc:docMk/>
            <pc:sldMk cId="2781132500" sldId="272"/>
            <ac:spMk id="2" creationId="{75970A02-1224-666E-FC95-37257B84EAF3}"/>
          </ac:spMkLst>
        </pc:spChg>
        <pc:spChg chg="del">
          <ac:chgData name="Lilian Wangui" userId="682ca03206283317" providerId="LiveId" clId="{56BCB12A-E653-455F-AA6C-5587FEC91C9E}" dt="2025-07-23T15:02:50.906" v="260" actId="22"/>
          <ac:spMkLst>
            <pc:docMk/>
            <pc:sldMk cId="2781132500" sldId="272"/>
            <ac:spMk id="3" creationId="{02603632-A3C4-CE4E-8713-A665F2C9BE45}"/>
          </ac:spMkLst>
        </pc:spChg>
        <pc:picChg chg="add mod ord">
          <ac:chgData name="Lilian Wangui" userId="682ca03206283317" providerId="LiveId" clId="{56BCB12A-E653-455F-AA6C-5587FEC91C9E}" dt="2025-07-23T15:03:43.137" v="291" actId="14100"/>
          <ac:picMkLst>
            <pc:docMk/>
            <pc:sldMk cId="2781132500" sldId="272"/>
            <ac:picMk id="5" creationId="{9CF713CB-B730-5338-8C8A-A7096FFC4A54}"/>
          </ac:picMkLst>
        </pc:picChg>
      </pc:sldChg>
      <pc:sldChg chg="addSp delSp modSp new mod">
        <pc:chgData name="Lilian Wangui" userId="682ca03206283317" providerId="LiveId" clId="{56BCB12A-E653-455F-AA6C-5587FEC91C9E}" dt="2025-07-23T15:07:20.485" v="327" actId="14100"/>
        <pc:sldMkLst>
          <pc:docMk/>
          <pc:sldMk cId="2033545692" sldId="273"/>
        </pc:sldMkLst>
        <pc:spChg chg="mod">
          <ac:chgData name="Lilian Wangui" userId="682ca03206283317" providerId="LiveId" clId="{56BCB12A-E653-455F-AA6C-5587FEC91C9E}" dt="2025-07-23T15:06:08.468" v="321" actId="14100"/>
          <ac:spMkLst>
            <pc:docMk/>
            <pc:sldMk cId="2033545692" sldId="273"/>
            <ac:spMk id="2" creationId="{1E59228F-AD33-2AEE-B90B-D3BFED355022}"/>
          </ac:spMkLst>
        </pc:spChg>
        <pc:spChg chg="del">
          <ac:chgData name="Lilian Wangui" userId="682ca03206283317" providerId="LiveId" clId="{56BCB12A-E653-455F-AA6C-5587FEC91C9E}" dt="2025-07-23T15:05:41.008" v="318"/>
          <ac:spMkLst>
            <pc:docMk/>
            <pc:sldMk cId="2033545692" sldId="273"/>
            <ac:spMk id="3" creationId="{C5DF163B-3A92-2781-E192-800DCAB900C1}"/>
          </ac:spMkLst>
        </pc:spChg>
        <pc:spChg chg="add mod">
          <ac:chgData name="Lilian Wangui" userId="682ca03206283317" providerId="LiveId" clId="{56BCB12A-E653-455F-AA6C-5587FEC91C9E}" dt="2025-07-23T15:07:20.485" v="327" actId="14100"/>
          <ac:spMkLst>
            <pc:docMk/>
            <pc:sldMk cId="2033545692" sldId="273"/>
            <ac:spMk id="4" creationId="{E1218E08-F758-5170-9CC7-E8929838C968}"/>
          </ac:spMkLst>
        </pc:spChg>
      </pc:sldChg>
      <pc:sldChg chg="addSp delSp modSp new mod">
        <pc:chgData name="Lilian Wangui" userId="682ca03206283317" providerId="LiveId" clId="{56BCB12A-E653-455F-AA6C-5587FEC91C9E}" dt="2025-07-23T15:22:59.524" v="393" actId="12"/>
        <pc:sldMkLst>
          <pc:docMk/>
          <pc:sldMk cId="1803222028" sldId="274"/>
        </pc:sldMkLst>
        <pc:spChg chg="mod">
          <ac:chgData name="Lilian Wangui" userId="682ca03206283317" providerId="LiveId" clId="{56BCB12A-E653-455F-AA6C-5587FEC91C9E}" dt="2025-07-23T15:19:28.646" v="359" actId="14100"/>
          <ac:spMkLst>
            <pc:docMk/>
            <pc:sldMk cId="1803222028" sldId="274"/>
            <ac:spMk id="2" creationId="{156155F5-6554-43EB-407B-29BFC4F2A43C}"/>
          </ac:spMkLst>
        </pc:spChg>
        <pc:spChg chg="del">
          <ac:chgData name="Lilian Wangui" userId="682ca03206283317" providerId="LiveId" clId="{56BCB12A-E653-455F-AA6C-5587FEC91C9E}" dt="2025-07-23T15:09:27.252" v="328" actId="22"/>
          <ac:spMkLst>
            <pc:docMk/>
            <pc:sldMk cId="1803222028" sldId="274"/>
            <ac:spMk id="3" creationId="{E6B22360-467D-346C-3B10-4F3B1E81EA01}"/>
          </ac:spMkLst>
        </pc:spChg>
        <pc:spChg chg="add mod">
          <ac:chgData name="Lilian Wangui" userId="682ca03206283317" providerId="LiveId" clId="{56BCB12A-E653-455F-AA6C-5587FEC91C9E}" dt="2025-07-23T15:22:59.524" v="393" actId="12"/>
          <ac:spMkLst>
            <pc:docMk/>
            <pc:sldMk cId="1803222028" sldId="274"/>
            <ac:spMk id="7" creationId="{0FB9BB47-F820-27BC-7665-3B09A41B5156}"/>
          </ac:spMkLst>
        </pc:spChg>
        <pc:picChg chg="add mod ord">
          <ac:chgData name="Lilian Wangui" userId="682ca03206283317" providerId="LiveId" clId="{56BCB12A-E653-455F-AA6C-5587FEC91C9E}" dt="2025-07-23T15:20:39.496" v="365" actId="14100"/>
          <ac:picMkLst>
            <pc:docMk/>
            <pc:sldMk cId="1803222028" sldId="274"/>
            <ac:picMk id="5" creationId="{7EAF994A-50FD-FCEE-2212-9D9E2BFF3B46}"/>
          </ac:picMkLst>
        </pc:picChg>
      </pc:sldChg>
      <pc:sldChg chg="addSp modSp new mod">
        <pc:chgData name="Lilian Wangui" userId="682ca03206283317" providerId="LiveId" clId="{56BCB12A-E653-455F-AA6C-5587FEC91C9E}" dt="2025-07-23T15:29:08.131" v="438" actId="14100"/>
        <pc:sldMkLst>
          <pc:docMk/>
          <pc:sldMk cId="2932000615" sldId="275"/>
        </pc:sldMkLst>
        <pc:spChg chg="mod">
          <ac:chgData name="Lilian Wangui" userId="682ca03206283317" providerId="LiveId" clId="{56BCB12A-E653-455F-AA6C-5587FEC91C9E}" dt="2025-07-23T15:29:08.131" v="438" actId="14100"/>
          <ac:spMkLst>
            <pc:docMk/>
            <pc:sldMk cId="2932000615" sldId="275"/>
            <ac:spMk id="2" creationId="{F54DD6D6-8164-21E9-8194-7659AA8AF1C2}"/>
          </ac:spMkLst>
        </pc:spChg>
        <pc:spChg chg="mod">
          <ac:chgData name="Lilian Wangui" userId="682ca03206283317" providerId="LiveId" clId="{56BCB12A-E653-455F-AA6C-5587FEC91C9E}" dt="2025-07-23T15:28:33.048" v="436" actId="5793"/>
          <ac:spMkLst>
            <pc:docMk/>
            <pc:sldMk cId="2932000615" sldId="275"/>
            <ac:spMk id="3" creationId="{4FA7DF2D-4D46-E1B5-27EA-3EE6D489C109}"/>
          </ac:spMkLst>
        </pc:spChg>
        <pc:spChg chg="add">
          <ac:chgData name="Lilian Wangui" userId="682ca03206283317" providerId="LiveId" clId="{56BCB12A-E653-455F-AA6C-5587FEC91C9E}" dt="2025-07-23T15:24:43.194" v="394"/>
          <ac:spMkLst>
            <pc:docMk/>
            <pc:sldMk cId="2932000615" sldId="275"/>
            <ac:spMk id="4" creationId="{4B43E843-19ED-B804-EDC6-6560C97F68D4}"/>
          </ac:spMkLst>
        </pc:spChg>
        <pc:spChg chg="add">
          <ac:chgData name="Lilian Wangui" userId="682ca03206283317" providerId="LiveId" clId="{56BCB12A-E653-455F-AA6C-5587FEC91C9E}" dt="2025-07-23T15:24:43.194" v="394"/>
          <ac:spMkLst>
            <pc:docMk/>
            <pc:sldMk cId="2932000615" sldId="275"/>
            <ac:spMk id="5" creationId="{B6A9EC41-4DAD-0E6D-F615-A8DDA2BA59D0}"/>
          </ac:spMkLst>
        </pc:spChg>
        <pc:spChg chg="add">
          <ac:chgData name="Lilian Wangui" userId="682ca03206283317" providerId="LiveId" clId="{56BCB12A-E653-455F-AA6C-5587FEC91C9E}" dt="2025-07-23T15:24:43.194" v="394"/>
          <ac:spMkLst>
            <pc:docMk/>
            <pc:sldMk cId="2932000615" sldId="275"/>
            <ac:spMk id="6" creationId="{84F7F700-FC08-9374-04C6-4B25ECB426E8}"/>
          </ac:spMkLst>
        </pc:spChg>
        <pc:spChg chg="add">
          <ac:chgData name="Lilian Wangui" userId="682ca03206283317" providerId="LiveId" clId="{56BCB12A-E653-455F-AA6C-5587FEC91C9E}" dt="2025-07-23T15:24:56.576" v="402"/>
          <ac:spMkLst>
            <pc:docMk/>
            <pc:sldMk cId="2932000615" sldId="275"/>
            <ac:spMk id="7" creationId="{0F3FA935-5B18-954E-3E62-05BBCC325517}"/>
          </ac:spMkLst>
        </pc:spChg>
        <pc:spChg chg="add">
          <ac:chgData name="Lilian Wangui" userId="682ca03206283317" providerId="LiveId" clId="{56BCB12A-E653-455F-AA6C-5587FEC91C9E}" dt="2025-07-23T15:24:56.576" v="402"/>
          <ac:spMkLst>
            <pc:docMk/>
            <pc:sldMk cId="2932000615" sldId="275"/>
            <ac:spMk id="8" creationId="{B719DBDC-BC62-B3B6-268E-53AA0FA1F40E}"/>
          </ac:spMkLst>
        </pc:spChg>
        <pc:spChg chg="add">
          <ac:chgData name="Lilian Wangui" userId="682ca03206283317" providerId="LiveId" clId="{56BCB12A-E653-455F-AA6C-5587FEC91C9E}" dt="2025-07-23T15:24:56.576" v="402"/>
          <ac:spMkLst>
            <pc:docMk/>
            <pc:sldMk cId="2932000615" sldId="275"/>
            <ac:spMk id="9" creationId="{76764CB6-DEA0-6708-DBC2-87E39E8539F3}"/>
          </ac:spMkLst>
        </pc:spChg>
        <pc:spChg chg="add">
          <ac:chgData name="Lilian Wangui" userId="682ca03206283317" providerId="LiveId" clId="{56BCB12A-E653-455F-AA6C-5587FEC91C9E}" dt="2025-07-23T15:25:17.506" v="403"/>
          <ac:spMkLst>
            <pc:docMk/>
            <pc:sldMk cId="2932000615" sldId="275"/>
            <ac:spMk id="10" creationId="{2ECE581C-1233-2464-5821-8EF5E221DEE7}"/>
          </ac:spMkLst>
        </pc:spChg>
        <pc:spChg chg="add">
          <ac:chgData name="Lilian Wangui" userId="682ca03206283317" providerId="LiveId" clId="{56BCB12A-E653-455F-AA6C-5587FEC91C9E}" dt="2025-07-23T15:25:17.506" v="403"/>
          <ac:spMkLst>
            <pc:docMk/>
            <pc:sldMk cId="2932000615" sldId="275"/>
            <ac:spMk id="11" creationId="{AD9221B8-BB51-84C5-9A4D-2B1B8D6AD56E}"/>
          </ac:spMkLst>
        </pc:spChg>
        <pc:spChg chg="add">
          <ac:chgData name="Lilian Wangui" userId="682ca03206283317" providerId="LiveId" clId="{56BCB12A-E653-455F-AA6C-5587FEC91C9E}" dt="2025-07-23T15:25:17.506" v="403"/>
          <ac:spMkLst>
            <pc:docMk/>
            <pc:sldMk cId="2932000615" sldId="275"/>
            <ac:spMk id="12" creationId="{13607EDA-36EE-5099-25B1-6F572F59D0C2}"/>
          </ac:spMkLst>
        </pc:spChg>
        <pc:spChg chg="add mod">
          <ac:chgData name="Lilian Wangui" userId="682ca03206283317" providerId="LiveId" clId="{56BCB12A-E653-455F-AA6C-5587FEC91C9E}" dt="2025-07-23T15:26:26.206" v="429" actId="14100"/>
          <ac:spMkLst>
            <pc:docMk/>
            <pc:sldMk cId="2932000615" sldId="275"/>
            <ac:spMk id="13" creationId="{3675D2E5-B8C2-DE49-4221-D4D187E11462}"/>
          </ac:spMkLst>
        </pc:spChg>
        <pc:spChg chg="add mod">
          <ac:chgData name="Lilian Wangui" userId="682ca03206283317" providerId="LiveId" clId="{56BCB12A-E653-455F-AA6C-5587FEC91C9E}" dt="2025-07-23T15:26:26.206" v="429" actId="14100"/>
          <ac:spMkLst>
            <pc:docMk/>
            <pc:sldMk cId="2932000615" sldId="275"/>
            <ac:spMk id="14" creationId="{69DD2F4B-3BBE-8EBC-B765-39286A060DE1}"/>
          </ac:spMkLst>
        </pc:spChg>
        <pc:spChg chg="add mod">
          <ac:chgData name="Lilian Wangui" userId="682ca03206283317" providerId="LiveId" clId="{56BCB12A-E653-455F-AA6C-5587FEC91C9E}" dt="2025-07-23T15:26:26.206" v="429" actId="14100"/>
          <ac:spMkLst>
            <pc:docMk/>
            <pc:sldMk cId="2932000615" sldId="275"/>
            <ac:spMk id="15" creationId="{4F72840D-F416-530D-EBD3-0A193E3AAD5B}"/>
          </ac:spMkLst>
        </pc:spChg>
      </pc:sldChg>
      <pc:sldChg chg="addSp delSp modSp new mod ord">
        <pc:chgData name="Lilian Wangui" userId="682ca03206283317" providerId="LiveId" clId="{56BCB12A-E653-455F-AA6C-5587FEC91C9E}" dt="2025-07-23T15:37:50.110" v="565" actId="5793"/>
        <pc:sldMkLst>
          <pc:docMk/>
          <pc:sldMk cId="4167108726" sldId="276"/>
        </pc:sldMkLst>
        <pc:spChg chg="mod">
          <ac:chgData name="Lilian Wangui" userId="682ca03206283317" providerId="LiveId" clId="{56BCB12A-E653-455F-AA6C-5587FEC91C9E}" dt="2025-07-23T15:37:36.656" v="563" actId="20577"/>
          <ac:spMkLst>
            <pc:docMk/>
            <pc:sldMk cId="4167108726" sldId="276"/>
            <ac:spMk id="2" creationId="{425FD39E-93CD-5609-8816-2E9DA7DB8C28}"/>
          </ac:spMkLst>
        </pc:spChg>
        <pc:spChg chg="del">
          <ac:chgData name="Lilian Wangui" userId="682ca03206283317" providerId="LiveId" clId="{56BCB12A-E653-455F-AA6C-5587FEC91C9E}" dt="2025-07-23T15:30:29.602" v="449" actId="22"/>
          <ac:spMkLst>
            <pc:docMk/>
            <pc:sldMk cId="4167108726" sldId="276"/>
            <ac:spMk id="3" creationId="{535E9B6D-BAC8-7FB5-F251-40D118D8218A}"/>
          </ac:spMkLst>
        </pc:spChg>
        <pc:spChg chg="add mod">
          <ac:chgData name="Lilian Wangui" userId="682ca03206283317" providerId="LiveId" clId="{56BCB12A-E653-455F-AA6C-5587FEC91C9E}" dt="2025-07-23T15:37:50.110" v="565" actId="5793"/>
          <ac:spMkLst>
            <pc:docMk/>
            <pc:sldMk cId="4167108726" sldId="276"/>
            <ac:spMk id="7" creationId="{D3129555-462F-1914-8D30-D3D33369B3B8}"/>
          </ac:spMkLst>
        </pc:spChg>
        <pc:picChg chg="add mod ord">
          <ac:chgData name="Lilian Wangui" userId="682ca03206283317" providerId="LiveId" clId="{56BCB12A-E653-455F-AA6C-5587FEC91C9E}" dt="2025-07-23T15:36:32.674" v="527" actId="14100"/>
          <ac:picMkLst>
            <pc:docMk/>
            <pc:sldMk cId="4167108726" sldId="276"/>
            <ac:picMk id="5" creationId="{4886E9E0-DF19-AC0A-3E73-957833957ED4}"/>
          </ac:picMkLst>
        </pc:picChg>
      </pc:sldChg>
      <pc:sldChg chg="addSp delSp modSp new mod ord">
        <pc:chgData name="Lilian Wangui" userId="682ca03206283317" providerId="LiveId" clId="{56BCB12A-E653-455F-AA6C-5587FEC91C9E}" dt="2025-07-23T15:50:52.628" v="659" actId="255"/>
        <pc:sldMkLst>
          <pc:docMk/>
          <pc:sldMk cId="1597620553" sldId="277"/>
        </pc:sldMkLst>
        <pc:spChg chg="mod">
          <ac:chgData name="Lilian Wangui" userId="682ca03206283317" providerId="LiveId" clId="{56BCB12A-E653-455F-AA6C-5587FEC91C9E}" dt="2025-07-23T15:41:57.382" v="611" actId="14100"/>
          <ac:spMkLst>
            <pc:docMk/>
            <pc:sldMk cId="1597620553" sldId="277"/>
            <ac:spMk id="2" creationId="{64E49620-032F-2C40-5E86-5E81E505D222}"/>
          </ac:spMkLst>
        </pc:spChg>
        <pc:spChg chg="del">
          <ac:chgData name="Lilian Wangui" userId="682ca03206283317" providerId="LiveId" clId="{56BCB12A-E653-455F-AA6C-5587FEC91C9E}" dt="2025-07-23T15:38:52.831" v="573"/>
          <ac:spMkLst>
            <pc:docMk/>
            <pc:sldMk cId="1597620553" sldId="277"/>
            <ac:spMk id="3" creationId="{A07F29CC-F109-F773-A635-C7A74F0FF2C7}"/>
          </ac:spMkLst>
        </pc:spChg>
        <pc:graphicFrameChg chg="add mod modGraphic">
          <ac:chgData name="Lilian Wangui" userId="682ca03206283317" providerId="LiveId" clId="{56BCB12A-E653-455F-AA6C-5587FEC91C9E}" dt="2025-07-23T15:50:52.628" v="659" actId="255"/>
          <ac:graphicFrameMkLst>
            <pc:docMk/>
            <pc:sldMk cId="1597620553" sldId="277"/>
            <ac:graphicFrameMk id="4" creationId="{5C691EAF-034C-4DDC-CF3B-7E01FBBF0757}"/>
          </ac:graphicFrameMkLst>
        </pc:graphicFrameChg>
      </pc:sldChg>
      <pc:sldChg chg="modSp new mod ord">
        <pc:chgData name="Lilian Wangui" userId="682ca03206283317" providerId="LiveId" clId="{56BCB12A-E653-455F-AA6C-5587FEC91C9E}" dt="2025-07-23T16:02:45.083" v="768" actId="20577"/>
        <pc:sldMkLst>
          <pc:docMk/>
          <pc:sldMk cId="1067283710" sldId="278"/>
        </pc:sldMkLst>
        <pc:spChg chg="mod">
          <ac:chgData name="Lilian Wangui" userId="682ca03206283317" providerId="LiveId" clId="{56BCB12A-E653-455F-AA6C-5587FEC91C9E}" dt="2025-07-23T15:52:20.576" v="684" actId="14100"/>
          <ac:spMkLst>
            <pc:docMk/>
            <pc:sldMk cId="1067283710" sldId="278"/>
            <ac:spMk id="2" creationId="{37EA56C2-1101-19E4-A542-A512F252F64F}"/>
          </ac:spMkLst>
        </pc:spChg>
        <pc:spChg chg="mod">
          <ac:chgData name="Lilian Wangui" userId="682ca03206283317" providerId="LiveId" clId="{56BCB12A-E653-455F-AA6C-5587FEC91C9E}" dt="2025-07-23T16:02:45.083" v="768" actId="20577"/>
          <ac:spMkLst>
            <pc:docMk/>
            <pc:sldMk cId="1067283710" sldId="278"/>
            <ac:spMk id="3" creationId="{519F6874-59D2-9124-1E71-B839D69E4861}"/>
          </ac:spMkLst>
        </pc:spChg>
      </pc:sldChg>
      <pc:sldChg chg="modSp new mod ord">
        <pc:chgData name="Lilian Wangui" userId="682ca03206283317" providerId="LiveId" clId="{56BCB12A-E653-455F-AA6C-5587FEC91C9E}" dt="2025-07-23T15:55:19.546" v="737" actId="14100"/>
        <pc:sldMkLst>
          <pc:docMk/>
          <pc:sldMk cId="2828084373" sldId="279"/>
        </pc:sldMkLst>
        <pc:spChg chg="mod">
          <ac:chgData name="Lilian Wangui" userId="682ca03206283317" providerId="LiveId" clId="{56BCB12A-E653-455F-AA6C-5587FEC91C9E}" dt="2025-07-23T15:55:19.546" v="737" actId="14100"/>
          <ac:spMkLst>
            <pc:docMk/>
            <pc:sldMk cId="2828084373" sldId="279"/>
            <ac:spMk id="2" creationId="{8A7F3A53-DD0E-A468-343A-59732E15C356}"/>
          </ac:spMkLst>
        </pc:spChg>
        <pc:spChg chg="mod">
          <ac:chgData name="Lilian Wangui" userId="682ca03206283317" providerId="LiveId" clId="{56BCB12A-E653-455F-AA6C-5587FEC91C9E}" dt="2025-07-23T15:55:02.484" v="734" actId="5793"/>
          <ac:spMkLst>
            <pc:docMk/>
            <pc:sldMk cId="2828084373" sldId="279"/>
            <ac:spMk id="3" creationId="{352ACE2E-D947-AEF3-6518-2000D4911606}"/>
          </ac:spMkLst>
        </pc:spChg>
      </pc:sldChg>
      <pc:sldChg chg="addSp delSp modSp new mod ord">
        <pc:chgData name="Lilian Wangui" userId="682ca03206283317" providerId="LiveId" clId="{56BCB12A-E653-455F-AA6C-5587FEC91C9E}" dt="2025-07-23T16:21:08.838" v="847" actId="20577"/>
        <pc:sldMkLst>
          <pc:docMk/>
          <pc:sldMk cId="1439074619" sldId="280"/>
        </pc:sldMkLst>
        <pc:spChg chg="mod">
          <ac:chgData name="Lilian Wangui" userId="682ca03206283317" providerId="LiveId" clId="{56BCB12A-E653-455F-AA6C-5587FEC91C9E}" dt="2025-07-23T16:21:08.838" v="847" actId="20577"/>
          <ac:spMkLst>
            <pc:docMk/>
            <pc:sldMk cId="1439074619" sldId="280"/>
            <ac:spMk id="2" creationId="{CCBB80D0-24E1-6A44-EA4F-A1D75DE33687}"/>
          </ac:spMkLst>
        </pc:spChg>
        <pc:spChg chg="add del">
          <ac:chgData name="Lilian Wangui" userId="682ca03206283317" providerId="LiveId" clId="{56BCB12A-E653-455F-AA6C-5587FEC91C9E}" dt="2025-07-23T16:18:52.722" v="819"/>
          <ac:spMkLst>
            <pc:docMk/>
            <pc:sldMk cId="1439074619" sldId="280"/>
            <ac:spMk id="3" creationId="{67420EF9-2C09-580C-326A-15897D40B13A}"/>
          </ac:spMkLst>
        </pc:spChg>
        <pc:spChg chg="add mod">
          <ac:chgData name="Lilian Wangui" userId="682ca03206283317" providerId="LiveId" clId="{56BCB12A-E653-455F-AA6C-5587FEC91C9E}" dt="2025-07-23T16:12:42.610" v="798"/>
          <ac:spMkLst>
            <pc:docMk/>
            <pc:sldMk cId="1439074619" sldId="280"/>
            <ac:spMk id="5" creationId="{C6F73CDC-DCF4-7A51-EF74-FF621C7CE91B}"/>
          </ac:spMkLst>
        </pc:spChg>
        <pc:spChg chg="add mod">
          <ac:chgData name="Lilian Wangui" userId="682ca03206283317" providerId="LiveId" clId="{56BCB12A-E653-455F-AA6C-5587FEC91C9E}" dt="2025-07-23T16:12:42.610" v="798"/>
          <ac:spMkLst>
            <pc:docMk/>
            <pc:sldMk cId="1439074619" sldId="280"/>
            <ac:spMk id="6" creationId="{D96B63E5-2649-0DA9-5983-8B0957D02718}"/>
          </ac:spMkLst>
        </pc:spChg>
        <pc:spChg chg="add mod">
          <ac:chgData name="Lilian Wangui" userId="682ca03206283317" providerId="LiveId" clId="{56BCB12A-E653-455F-AA6C-5587FEC91C9E}" dt="2025-07-23T16:12:42.610" v="798"/>
          <ac:spMkLst>
            <pc:docMk/>
            <pc:sldMk cId="1439074619" sldId="280"/>
            <ac:spMk id="7" creationId="{8ED6CB98-F333-E294-09CB-C6AAB46E7FC5}"/>
          </ac:spMkLst>
        </pc:spChg>
        <pc:graphicFrameChg chg="add mod">
          <ac:chgData name="Lilian Wangui" userId="682ca03206283317" providerId="LiveId" clId="{56BCB12A-E653-455F-AA6C-5587FEC91C9E}" dt="2025-07-23T16:12:42.610" v="798"/>
          <ac:graphicFrameMkLst>
            <pc:docMk/>
            <pc:sldMk cId="1439074619" sldId="280"/>
            <ac:graphicFrameMk id="4" creationId="{8755FC58-5B1B-D3E0-F7B5-6169C3F6ECF8}"/>
          </ac:graphicFrameMkLst>
        </pc:graphicFrameChg>
        <pc:graphicFrameChg chg="add mod modGraphic">
          <ac:chgData name="Lilian Wangui" userId="682ca03206283317" providerId="LiveId" clId="{56BCB12A-E653-455F-AA6C-5587FEC91C9E}" dt="2025-07-23T16:18:46.936" v="818"/>
          <ac:graphicFrameMkLst>
            <pc:docMk/>
            <pc:sldMk cId="1439074619" sldId="280"/>
            <ac:graphicFrameMk id="8" creationId="{67ED0667-906E-4562-BAED-1AB8D7AA546E}"/>
          </ac:graphicFrameMkLst>
        </pc:graphicFrameChg>
        <pc:graphicFrameChg chg="add mod modGraphic">
          <ac:chgData name="Lilian Wangui" userId="682ca03206283317" providerId="LiveId" clId="{56BCB12A-E653-455F-AA6C-5587FEC91C9E}" dt="2025-07-23T16:20:21.853" v="825" actId="12385"/>
          <ac:graphicFrameMkLst>
            <pc:docMk/>
            <pc:sldMk cId="1439074619" sldId="280"/>
            <ac:graphicFrameMk id="9" creationId="{CD8C07E9-955A-A287-18EB-C8D60DC5601C}"/>
          </ac:graphicFrameMkLst>
        </pc:graphicFrameChg>
      </pc:sldChg>
      <pc:sldChg chg="modSp new mod ord">
        <pc:chgData name="Lilian Wangui" userId="682ca03206283317" providerId="LiveId" clId="{56BCB12A-E653-455F-AA6C-5587FEC91C9E}" dt="2025-07-23T16:25:39.365" v="937" actId="14100"/>
        <pc:sldMkLst>
          <pc:docMk/>
          <pc:sldMk cId="2240804238" sldId="281"/>
        </pc:sldMkLst>
        <pc:spChg chg="mod">
          <ac:chgData name="Lilian Wangui" userId="682ca03206283317" providerId="LiveId" clId="{56BCB12A-E653-455F-AA6C-5587FEC91C9E}" dt="2025-07-23T16:24:32.958" v="910" actId="14100"/>
          <ac:spMkLst>
            <pc:docMk/>
            <pc:sldMk cId="2240804238" sldId="281"/>
            <ac:spMk id="2" creationId="{2F470823-3F2C-7467-29D3-8E8CAF8DF68D}"/>
          </ac:spMkLst>
        </pc:spChg>
        <pc:spChg chg="mod">
          <ac:chgData name="Lilian Wangui" userId="682ca03206283317" providerId="LiveId" clId="{56BCB12A-E653-455F-AA6C-5587FEC91C9E}" dt="2025-07-23T16:25:39.365" v="937" actId="14100"/>
          <ac:spMkLst>
            <pc:docMk/>
            <pc:sldMk cId="2240804238" sldId="281"/>
            <ac:spMk id="3" creationId="{9835C1FB-49A2-8E9C-08A2-7C98DB8D2722}"/>
          </ac:spMkLst>
        </pc:spChg>
      </pc:sldChg>
      <pc:sldChg chg="modSp new mod">
        <pc:chgData name="Lilian Wangui" userId="682ca03206283317" providerId="LiveId" clId="{56BCB12A-E653-455F-AA6C-5587FEC91C9E}" dt="2025-07-23T16:39:23.498" v="1087" actId="5793"/>
        <pc:sldMkLst>
          <pc:docMk/>
          <pc:sldMk cId="3153838188" sldId="282"/>
        </pc:sldMkLst>
        <pc:spChg chg="mod">
          <ac:chgData name="Lilian Wangui" userId="682ca03206283317" providerId="LiveId" clId="{56BCB12A-E653-455F-AA6C-5587FEC91C9E}" dt="2025-07-23T16:38:29.103" v="1080" actId="14100"/>
          <ac:spMkLst>
            <pc:docMk/>
            <pc:sldMk cId="3153838188" sldId="282"/>
            <ac:spMk id="2" creationId="{941CF36E-B30B-D886-D79F-C0CC064A9A70}"/>
          </ac:spMkLst>
        </pc:spChg>
        <pc:spChg chg="mod">
          <ac:chgData name="Lilian Wangui" userId="682ca03206283317" providerId="LiveId" clId="{56BCB12A-E653-455F-AA6C-5587FEC91C9E}" dt="2025-07-23T16:39:23.498" v="1087" actId="5793"/>
          <ac:spMkLst>
            <pc:docMk/>
            <pc:sldMk cId="3153838188" sldId="282"/>
            <ac:spMk id="3" creationId="{E48EE755-EE3F-D9F8-10E5-FA7E312A7B0C}"/>
          </ac:spMkLst>
        </pc:spChg>
      </pc:sldChg>
      <pc:sldChg chg="modSp new mod">
        <pc:chgData name="Lilian Wangui" userId="682ca03206283317" providerId="LiveId" clId="{56BCB12A-E653-455F-AA6C-5587FEC91C9E}" dt="2025-07-23T16:32:59.671" v="1051" actId="14100"/>
        <pc:sldMkLst>
          <pc:docMk/>
          <pc:sldMk cId="2660370249" sldId="283"/>
        </pc:sldMkLst>
        <pc:spChg chg="mod">
          <ac:chgData name="Lilian Wangui" userId="682ca03206283317" providerId="LiveId" clId="{56BCB12A-E653-455F-AA6C-5587FEC91C9E}" dt="2025-07-23T16:32:59.671" v="1051" actId="14100"/>
          <ac:spMkLst>
            <pc:docMk/>
            <pc:sldMk cId="2660370249" sldId="283"/>
            <ac:spMk id="2" creationId="{D1E23316-6CB7-FE62-17FF-36EC147DD933}"/>
          </ac:spMkLst>
        </pc:spChg>
        <pc:spChg chg="mod">
          <ac:chgData name="Lilian Wangui" userId="682ca03206283317" providerId="LiveId" clId="{56BCB12A-E653-455F-AA6C-5587FEC91C9E}" dt="2025-07-23T16:32:40.450" v="1049" actId="5793"/>
          <ac:spMkLst>
            <pc:docMk/>
            <pc:sldMk cId="2660370249" sldId="283"/>
            <ac:spMk id="3" creationId="{CED959F4-02FF-F5B4-43FB-5907BEC07B6E}"/>
          </ac:spMkLst>
        </pc:spChg>
      </pc:sldChg>
      <pc:sldChg chg="addSp delSp modSp new mod">
        <pc:chgData name="Lilian Wangui" userId="682ca03206283317" providerId="LiveId" clId="{56BCB12A-E653-455F-AA6C-5587FEC91C9E}" dt="2025-07-23T16:36:22.947" v="1070" actId="5793"/>
        <pc:sldMkLst>
          <pc:docMk/>
          <pc:sldMk cId="4208932774" sldId="284"/>
        </pc:sldMkLst>
        <pc:spChg chg="mod">
          <ac:chgData name="Lilian Wangui" userId="682ca03206283317" providerId="LiveId" clId="{56BCB12A-E653-455F-AA6C-5587FEC91C9E}" dt="2025-07-23T16:27:27.793" v="963" actId="20577"/>
          <ac:spMkLst>
            <pc:docMk/>
            <pc:sldMk cId="4208932774" sldId="284"/>
            <ac:spMk id="2" creationId="{509FDEC6-FF06-C037-8FDF-05D69CD9B199}"/>
          </ac:spMkLst>
        </pc:spChg>
        <pc:spChg chg="del">
          <ac:chgData name="Lilian Wangui" userId="682ca03206283317" providerId="LiveId" clId="{56BCB12A-E653-455F-AA6C-5587FEC91C9E}" dt="2025-07-23T16:34:32.886" v="1052"/>
          <ac:spMkLst>
            <pc:docMk/>
            <pc:sldMk cId="4208932774" sldId="284"/>
            <ac:spMk id="3" creationId="{0BE73935-2DC6-2D7F-F86C-B8288B88F08A}"/>
          </ac:spMkLst>
        </pc:spChg>
        <pc:spChg chg="add mod">
          <ac:chgData name="Lilian Wangui" userId="682ca03206283317" providerId="LiveId" clId="{56BCB12A-E653-455F-AA6C-5587FEC91C9E}" dt="2025-07-23T16:36:22.947" v="1070" actId="5793"/>
          <ac:spMkLst>
            <pc:docMk/>
            <pc:sldMk cId="4208932774" sldId="284"/>
            <ac:spMk id="4" creationId="{63A4DDAE-A5D6-9DF6-A4CC-2FD4DCDE0E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8EF1-C0FE-4C7D-8962-67211F8D1963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48629-2351-4F43-8B38-17BF55471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6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48629-2351-4F43-8B38-17BF5547138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4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26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237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96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20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16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9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6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79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9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13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67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4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E03AE1-676D-4F6D-B65D-2802F93600D0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B78F6-F38D-47BB-BA59-0E83FDFB5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92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lilianwangui266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1CBD-FC9C-E3D6-2121-5B608287F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SYRIATEL CUSTOMER CHURN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5A900C-3D1A-A984-E6C9-58369BF06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LILIAN WANGUI</a:t>
            </a:r>
          </a:p>
          <a:p>
            <a:r>
              <a:rPr lang="en-US" dirty="0"/>
              <a:t>DATE: 23/07/2025</a:t>
            </a:r>
          </a:p>
        </p:txBody>
      </p:sp>
    </p:spTree>
    <p:extLst>
      <p:ext uri="{BB962C8B-B14F-4D97-AF65-F5344CB8AC3E}">
        <p14:creationId xmlns:p14="http://schemas.microsoft.com/office/powerpoint/2010/main" val="3027006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9A38-1A36-9AF1-6F9B-22629E76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37" y="452718"/>
            <a:ext cx="10080434" cy="1056593"/>
          </a:xfrm>
        </p:spPr>
        <p:txBody>
          <a:bodyPr/>
          <a:lstStyle/>
          <a:p>
            <a:r>
              <a:rPr lang="en-US" dirty="0"/>
              <a:t>CHURN RATE BY INTERNATIONAL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EF022-FD55-B811-C1D5-8122F4A1C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690" y="2132766"/>
            <a:ext cx="6404683" cy="449938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BF33E-6A3F-6A1C-8B05-44459927C83C}"/>
              </a:ext>
            </a:extLst>
          </p:cNvPr>
          <p:cNvSpPr txBox="1"/>
          <p:nvPr/>
        </p:nvSpPr>
        <p:spPr>
          <a:xfrm>
            <a:off x="7601638" y="2988962"/>
            <a:ext cx="430759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Observations:</a:t>
            </a:r>
          </a:p>
          <a:p>
            <a:endParaRPr lang="en-US" dirty="0"/>
          </a:p>
          <a:p>
            <a:r>
              <a:rPr lang="en-US" dirty="0"/>
              <a:t>International Plan</a:t>
            </a:r>
          </a:p>
          <a:p>
            <a:r>
              <a:rPr lang="en-US" dirty="0"/>
              <a:t>  - Customers with an international plan have a higher churn rate, 42.4% </a:t>
            </a:r>
          </a:p>
          <a:p>
            <a:r>
              <a:rPr lang="en-US" dirty="0"/>
              <a:t>  - Customers without an international plan have a much lower churn rate, 11.5%</a:t>
            </a:r>
          </a:p>
          <a:p>
            <a:r>
              <a:rPr lang="en-US" dirty="0"/>
              <a:t>  - ➤ This indicates that subscribing to the international plan is a strong churn signal.</a:t>
            </a:r>
          </a:p>
          <a:p>
            <a:br>
              <a:rPr lang="en-US" dirty="0"/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25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53ACE-0938-C3A7-7B0C-0DD114C23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29" y="452719"/>
            <a:ext cx="9444906" cy="891340"/>
          </a:xfrm>
        </p:spPr>
        <p:txBody>
          <a:bodyPr/>
          <a:lstStyle/>
          <a:p>
            <a:r>
              <a:rPr lang="en-US" dirty="0"/>
              <a:t>CHURN RATE BY VOICE MAIL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4CF8A2-33E9-8B73-AEC4-2DF53D3C7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625" y="1961002"/>
            <a:ext cx="6235546" cy="462708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D04C31-C999-1AAA-A5BE-72A55A15C384}"/>
              </a:ext>
            </a:extLst>
          </p:cNvPr>
          <p:cNvSpPr txBox="1"/>
          <p:nvPr/>
        </p:nvSpPr>
        <p:spPr>
          <a:xfrm>
            <a:off x="7700789" y="3602516"/>
            <a:ext cx="43296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none" strike="noStrike" dirty="0">
                <a:effectLst/>
              </a:rPr>
              <a:t>Observations:</a:t>
            </a:r>
          </a:p>
          <a:p>
            <a:pPr rtl="0">
              <a:buNone/>
            </a:pPr>
            <a:endParaRPr lang="en-US" sz="1800" b="0" i="0" u="none" strike="noStrike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effectLst/>
              </a:rPr>
              <a:t>Voice Mail Plan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effectLst/>
              </a:rPr>
              <a:t>  - Customers with a voice mail plan churn less,  8.7%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effectLst/>
              </a:rPr>
              <a:t>  - Customers without a voice mail plan churn more 16.7%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effectLst/>
              </a:rPr>
              <a:t>  - ➤ This suggests that voice mail features may be linked to higher customer satisfaction or retention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66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0380-43FC-CAA6-0A05-EBD96858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969" y="452718"/>
            <a:ext cx="8111865" cy="1067610"/>
          </a:xfrm>
        </p:spPr>
        <p:txBody>
          <a:bodyPr/>
          <a:lstStyle/>
          <a:p>
            <a:r>
              <a:rPr lang="en-US" dirty="0"/>
              <a:t>CHURN RATE BY TOP 10 STATES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12565-3B7D-2238-424D-E1B663BB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53" y="2052638"/>
            <a:ext cx="6973677" cy="48053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D64EF8-0BF9-75BF-9683-F0CBF8875C59}"/>
              </a:ext>
            </a:extLst>
          </p:cNvPr>
          <p:cNvSpPr txBox="1"/>
          <p:nvPr/>
        </p:nvSpPr>
        <p:spPr>
          <a:xfrm>
            <a:off x="8042313" y="3429000"/>
            <a:ext cx="3723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Observations: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States like </a:t>
            </a:r>
            <a:r>
              <a:rPr lang="en-US" b="1" dirty="0"/>
              <a:t>New Jersey, California, and Texas</a:t>
            </a:r>
            <a:r>
              <a:rPr lang="en-US" dirty="0"/>
              <a:t> have more customers leaving </a:t>
            </a:r>
            <a:r>
              <a:rPr lang="en-US" dirty="0" err="1"/>
              <a:t>SyriaTel</a:t>
            </a:r>
            <a:r>
              <a:rPr lang="en-US" dirty="0"/>
              <a:t>. This means there could be </a:t>
            </a:r>
            <a:r>
              <a:rPr lang="en-US" b="1" dirty="0"/>
              <a:t>local problems</a:t>
            </a:r>
            <a:r>
              <a:rPr lang="en-US" dirty="0"/>
              <a:t> like poor service, tough competition, or unhappy customers in those areas.</a:t>
            </a:r>
          </a:p>
        </p:txBody>
      </p:sp>
    </p:spTree>
    <p:extLst>
      <p:ext uri="{BB962C8B-B14F-4D97-AF65-F5344CB8AC3E}">
        <p14:creationId xmlns:p14="http://schemas.microsoft.com/office/powerpoint/2010/main" val="303060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3D65D-96D0-03FD-8881-600D4C1B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581" y="452718"/>
            <a:ext cx="8365253" cy="1012525"/>
          </a:xfrm>
        </p:spPr>
        <p:txBody>
          <a:bodyPr/>
          <a:lstStyle/>
          <a:p>
            <a:r>
              <a:rPr lang="en-US" dirty="0"/>
              <a:t>TOP FEATURES BY CHURN 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20CBC-DFCC-37E0-6B30-84FC65F3F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287" y="1853249"/>
            <a:ext cx="7491470" cy="4845006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BA26F7-8444-D9EB-08BE-31B8E080AE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10111" y="2606823"/>
            <a:ext cx="42818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Observations: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4+ service calls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most likely to churn — a sign of unresolved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Churned customers show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day and evening call usage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Heavy usage may indicate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billing frustration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poor service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churn indicators point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dissatisfaction and unmet expectations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1665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CF5F5-B676-2AB6-880E-E1E4767B9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570" y="203813"/>
            <a:ext cx="5695721" cy="908892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2AEA0A-3118-0F32-A46A-BAF75D87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1355075"/>
            <a:ext cx="9957623" cy="52991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 Approach to Churn Prediction</a:t>
            </a:r>
            <a:endParaRPr lang="en-US" dirty="0">
              <a:latin typeface="+mn-lt"/>
            </a:endParaRPr>
          </a:p>
          <a:p>
            <a:pPr marL="0" indent="0" fontAlgn="base">
              <a:buNone/>
            </a:pPr>
            <a:r>
              <a:rPr lang="en-US" b="1" dirty="0">
                <a:latin typeface="+mn-lt"/>
              </a:rPr>
              <a:t>1. Data Preprocessing:</a:t>
            </a:r>
            <a:endParaRPr lang="en-US" dirty="0">
              <a:latin typeface="+mn-lt"/>
            </a:endParaRPr>
          </a:p>
          <a:p>
            <a:pPr marL="0" indent="0" fontAlgn="base">
              <a:buNone/>
            </a:pPr>
            <a:r>
              <a:rPr lang="en-US" dirty="0">
                <a:latin typeface="+mn-lt"/>
              </a:rPr>
              <a:t>- Feature Engineering: Creating new features from existing ones.</a:t>
            </a:r>
          </a:p>
          <a:p>
            <a:pPr marL="0" indent="0" fontAlgn="base">
              <a:buNone/>
            </a:pPr>
            <a:r>
              <a:rPr lang="en-US" dirty="0">
                <a:latin typeface="+mn-lt"/>
              </a:rPr>
              <a:t>- Encoding: Converting categorical variables to numerical.</a:t>
            </a:r>
          </a:p>
          <a:p>
            <a:pPr marL="0" indent="0" fontAlgn="base">
              <a:buNone/>
            </a:pPr>
            <a:r>
              <a:rPr lang="en-US" dirty="0">
                <a:latin typeface="+mn-lt"/>
              </a:rPr>
              <a:t>- Scaling: Normalizing numerical features.</a:t>
            </a:r>
          </a:p>
          <a:p>
            <a:pPr marL="0" indent="0" fontAlgn="base">
              <a:buNone/>
            </a:pPr>
            <a:r>
              <a:rPr lang="en-US" b="1" dirty="0">
                <a:latin typeface="+mn-lt"/>
              </a:rPr>
              <a:t>2. Handling Imbalanced Data:</a:t>
            </a:r>
            <a:endParaRPr lang="en-US" dirty="0">
              <a:latin typeface="+mn-lt"/>
            </a:endParaRPr>
          </a:p>
          <a:p>
            <a:pPr marL="0" indent="0" fontAlgn="base">
              <a:buNone/>
            </a:pPr>
            <a:r>
              <a:rPr lang="en-US" dirty="0">
                <a:latin typeface="+mn-lt"/>
              </a:rPr>
              <a:t>- Churn datasets are often imbalanced (fewer churners).</a:t>
            </a:r>
          </a:p>
          <a:p>
            <a:pPr marL="0" indent="0" fontAlgn="base">
              <a:buNone/>
            </a:pPr>
            <a:r>
              <a:rPr lang="en-US" b="1" dirty="0">
                <a:latin typeface="+mn-lt"/>
              </a:rPr>
              <a:t>- SMOTE (Synthetic Minority Over-sampling Technique)</a:t>
            </a:r>
            <a:r>
              <a:rPr lang="en-US" dirty="0">
                <a:latin typeface="+mn-lt"/>
              </a:rPr>
              <a:t> was used to balance the dataset, preventing the model from being biased towards the majority class.</a:t>
            </a:r>
          </a:p>
          <a:p>
            <a:pPr marL="0" indent="0" fontAlgn="base">
              <a:buNone/>
            </a:pPr>
            <a:r>
              <a:rPr lang="en-US" b="1" dirty="0">
                <a:latin typeface="+mn-lt"/>
              </a:rPr>
              <a:t>3. Model Selection &amp; Training:</a:t>
            </a:r>
            <a:endParaRPr lang="en-US" dirty="0">
              <a:latin typeface="+mn-lt"/>
            </a:endParaRPr>
          </a:p>
          <a:p>
            <a:pPr marL="0" indent="0" fontAlgn="base">
              <a:buNone/>
            </a:pPr>
            <a:r>
              <a:rPr lang="en-US" dirty="0">
                <a:latin typeface="+mn-lt"/>
              </a:rPr>
              <a:t>- Explored various classification models (e.g., Logistic Regression, Decision Tree, Random Forest).</a:t>
            </a:r>
          </a:p>
          <a:p>
            <a:pPr marL="0" indent="0" fontAlgn="base">
              <a:buNone/>
            </a:pPr>
            <a:r>
              <a:rPr lang="en-US" b="1" dirty="0">
                <a:latin typeface="+mn-lt"/>
              </a:rPr>
              <a:t>- Random Forest</a:t>
            </a:r>
            <a:r>
              <a:rPr lang="en-US" dirty="0">
                <a:latin typeface="+mn-lt"/>
              </a:rPr>
              <a:t> emerged as the top performer.</a:t>
            </a:r>
          </a:p>
          <a:p>
            <a:pPr marL="0" indent="0" fontAlgn="base">
              <a:buNone/>
            </a:pPr>
            <a:r>
              <a:rPr lang="en-US" b="1" dirty="0">
                <a:latin typeface="+mn-lt"/>
              </a:rPr>
              <a:t>- Hyperparameter Tuning: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- </a:t>
            </a:r>
            <a:r>
              <a:rPr lang="en-US" b="1" dirty="0" err="1">
                <a:latin typeface="+mn-lt"/>
              </a:rPr>
              <a:t>GridSearchCV</a:t>
            </a:r>
            <a:r>
              <a:rPr lang="en-US" dirty="0">
                <a:latin typeface="+mn-lt"/>
              </a:rPr>
              <a:t> was used to optimize model parameters for best performance, specifically targeting metrics relevant for imbalanced data.</a:t>
            </a:r>
          </a:p>
        </p:txBody>
      </p:sp>
    </p:spTree>
    <p:extLst>
      <p:ext uri="{BB962C8B-B14F-4D97-AF65-F5344CB8AC3E}">
        <p14:creationId xmlns:p14="http://schemas.microsoft.com/office/powerpoint/2010/main" val="330074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1801-4595-BC08-10EA-A3628BE1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960" y="452718"/>
            <a:ext cx="4549966" cy="924390"/>
          </a:xfrm>
        </p:spPr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83F9-75A6-B93E-0325-7A7254E83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6260"/>
            <a:ext cx="9737286" cy="51338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Three models were used to predict customer churn:</a:t>
            </a:r>
            <a:r>
              <a:rPr lang="en-US" dirty="0">
                <a:latin typeface="+mn-lt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1. Logistic Regression</a:t>
            </a:r>
            <a:r>
              <a:rPr lang="en-US" dirty="0">
                <a:latin typeface="+mn-lt"/>
              </a:rPr>
              <a:t> – A simple model to establish a baseline.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2. Decision Tree</a:t>
            </a:r>
            <a:r>
              <a:rPr lang="en-US" dirty="0">
                <a:latin typeface="+mn-lt"/>
              </a:rPr>
              <a:t> – Easy to interpret, but less accurate.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3. Random Forest</a:t>
            </a:r>
            <a:r>
              <a:rPr lang="en-US" dirty="0">
                <a:latin typeface="+mn-lt"/>
              </a:rPr>
              <a:t> – An advanced model that combines many decision trees for better accuracy.</a:t>
            </a:r>
          </a:p>
          <a:p>
            <a:r>
              <a:rPr lang="en-US" b="1" u="sng" dirty="0">
                <a:latin typeface="+mn-lt"/>
              </a:rPr>
              <a:t>Best Model</a:t>
            </a:r>
            <a:r>
              <a:rPr lang="en-US" u="sng" dirty="0">
                <a:latin typeface="+mn-lt"/>
              </a:rPr>
              <a:t>: </a:t>
            </a:r>
            <a:r>
              <a:rPr lang="en-US" b="1" u="sng" dirty="0">
                <a:latin typeface="+mn-lt"/>
              </a:rPr>
              <a:t>Tuned Random Forest Classifier</a:t>
            </a:r>
            <a:endParaRPr lang="en-US" u="sng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- It gave us the </a:t>
            </a:r>
            <a:r>
              <a:rPr lang="en-US" b="1" dirty="0">
                <a:latin typeface="+mn-lt"/>
              </a:rPr>
              <a:t>highest performance</a:t>
            </a:r>
            <a:r>
              <a:rPr lang="en-US" dirty="0">
                <a:latin typeface="+mn-lt"/>
              </a:rPr>
              <a:t>, especially on:</a:t>
            </a:r>
          </a:p>
          <a:p>
            <a:r>
              <a:rPr lang="en-US" b="1" dirty="0">
                <a:latin typeface="+mn-lt"/>
              </a:rPr>
              <a:t>F1-Score</a:t>
            </a:r>
            <a:r>
              <a:rPr lang="en-US" dirty="0">
                <a:latin typeface="+mn-lt"/>
              </a:rPr>
              <a:t> – Balances catching churners (recall) without too many false alarms (precision).</a:t>
            </a:r>
          </a:p>
          <a:p>
            <a:r>
              <a:rPr lang="en-US" b="1" dirty="0">
                <a:latin typeface="+mn-lt"/>
              </a:rPr>
              <a:t>ROC AUC</a:t>
            </a:r>
            <a:r>
              <a:rPr lang="en-US" dirty="0">
                <a:latin typeface="+mn-lt"/>
              </a:rPr>
              <a:t> – Measures how well the model separates churners from non-churners.</a:t>
            </a:r>
          </a:p>
          <a:p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Why it matters</a:t>
            </a:r>
            <a:r>
              <a:rPr lang="en-US" dirty="0">
                <a:latin typeface="+mn-lt"/>
              </a:rPr>
              <a:t>: The Random Forest model </a:t>
            </a:r>
            <a:r>
              <a:rPr lang="en-US" b="1" dirty="0">
                <a:latin typeface="+mn-lt"/>
              </a:rPr>
              <a:t>identified churners more accurately</a:t>
            </a:r>
            <a:r>
              <a:rPr lang="en-US" dirty="0">
                <a:latin typeface="+mn-lt"/>
              </a:rPr>
              <a:t> than the others, making it our best tool for targeting customers at risk of leaving.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A02-1224-666E-FC95-37257B84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5242" y="452718"/>
            <a:ext cx="8585591" cy="935407"/>
          </a:xfrm>
        </p:spPr>
        <p:txBody>
          <a:bodyPr/>
          <a:lstStyle/>
          <a:p>
            <a:r>
              <a:rPr lang="en-US" dirty="0"/>
              <a:t>COMPARISON OF THE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713CB-B730-5338-8C8A-A7096FFC4A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096" y="1663547"/>
            <a:ext cx="9540608" cy="5034707"/>
          </a:xfrm>
        </p:spPr>
      </p:pic>
    </p:spTree>
    <p:extLst>
      <p:ext uri="{BB962C8B-B14F-4D97-AF65-F5344CB8AC3E}">
        <p14:creationId xmlns:p14="http://schemas.microsoft.com/office/powerpoint/2010/main" val="278113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228F-AD33-2AEE-B90B-D3BFED35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036" y="452718"/>
            <a:ext cx="8067798" cy="759137"/>
          </a:xfrm>
        </p:spPr>
        <p:txBody>
          <a:bodyPr/>
          <a:lstStyle/>
          <a:p>
            <a:r>
              <a:rPr lang="en-US" dirty="0"/>
              <a:t>COMPARISON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218E08-F758-5170-9CC7-E8929838C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0338" y="1480928"/>
            <a:ext cx="1160076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We tested and compared several models to find the most effective way to predict customer churn 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SyriaTel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Best Overall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Tuned 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(via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GridSearch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gave the strongest, most balanced results. It was best at identifying customers likely to churn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while minimizing wrong predictions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Decision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This model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great at catching churners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but came with more false alarms (mistargeting loyal customers).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Simple and easy to interpret,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less accurate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than tree-based models in this 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F1-Score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Tuned Random Forest had the highest score — meaning it best balanced precision and recall.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ROC AUC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It also had the best ability to separate churners from non-churners.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Precision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Helped avoid mistargeting loyal customers.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Recall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Captured true churners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Tuned 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model is our top choice. It strikes the best balance between identifying churners and avoiding costly errors — making it the most practical and reliable tool for reducing churn at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SyriaTel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3545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80D0-24E1-6A44-EA4F-A1D75DE3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1677" y="452718"/>
            <a:ext cx="6533004" cy="858289"/>
          </a:xfrm>
        </p:spPr>
        <p:txBody>
          <a:bodyPr/>
          <a:lstStyle/>
          <a:p>
            <a:r>
              <a:rPr lang="en-US" dirty="0"/>
              <a:t>MODELS PERFORMANCE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D8C07E9-955A-A287-18EB-C8D60DC56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403185"/>
              </p:ext>
            </p:extLst>
          </p:nvPr>
        </p:nvGraphicFramePr>
        <p:xfrm>
          <a:off x="782198" y="1520327"/>
          <a:ext cx="10521108" cy="51999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753518">
                  <a:extLst>
                    <a:ext uri="{9D8B030D-6E8A-4147-A177-3AD203B41FA5}">
                      <a16:colId xmlns:a16="http://schemas.microsoft.com/office/drawing/2014/main" val="1374048197"/>
                    </a:ext>
                  </a:extLst>
                </a:gridCol>
                <a:gridCol w="1753518">
                  <a:extLst>
                    <a:ext uri="{9D8B030D-6E8A-4147-A177-3AD203B41FA5}">
                      <a16:colId xmlns:a16="http://schemas.microsoft.com/office/drawing/2014/main" val="2302856194"/>
                    </a:ext>
                  </a:extLst>
                </a:gridCol>
                <a:gridCol w="1753518">
                  <a:extLst>
                    <a:ext uri="{9D8B030D-6E8A-4147-A177-3AD203B41FA5}">
                      <a16:colId xmlns:a16="http://schemas.microsoft.com/office/drawing/2014/main" val="4224693684"/>
                    </a:ext>
                  </a:extLst>
                </a:gridCol>
                <a:gridCol w="1753518">
                  <a:extLst>
                    <a:ext uri="{9D8B030D-6E8A-4147-A177-3AD203B41FA5}">
                      <a16:colId xmlns:a16="http://schemas.microsoft.com/office/drawing/2014/main" val="390613253"/>
                    </a:ext>
                  </a:extLst>
                </a:gridCol>
                <a:gridCol w="1753518">
                  <a:extLst>
                    <a:ext uri="{9D8B030D-6E8A-4147-A177-3AD203B41FA5}">
                      <a16:colId xmlns:a16="http://schemas.microsoft.com/office/drawing/2014/main" val="2480910187"/>
                    </a:ext>
                  </a:extLst>
                </a:gridCol>
                <a:gridCol w="1753518">
                  <a:extLst>
                    <a:ext uri="{9D8B030D-6E8A-4147-A177-3AD203B41FA5}">
                      <a16:colId xmlns:a16="http://schemas.microsoft.com/office/drawing/2014/main" val="3517905131"/>
                    </a:ext>
                  </a:extLst>
                </a:gridCol>
              </a:tblGrid>
              <a:tr h="535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Model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Accuracy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Precision (True)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Recall (True)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F1-Score (True)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ROC AUC Score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1845992644"/>
                  </a:ext>
                </a:extLst>
              </a:tr>
              <a:tr h="535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Logistic Regression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85%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49%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36%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41%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76.25%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3656855625"/>
                  </a:ext>
                </a:extLst>
              </a:tr>
              <a:tr h="764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Tuned Logistic Regression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86%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52%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30%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38%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78.26%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3999180261"/>
                  </a:ext>
                </a:extLst>
              </a:tr>
              <a:tr h="535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Decision Tree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83%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45%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73%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56%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78.97%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4236648396"/>
                  </a:ext>
                </a:extLst>
              </a:tr>
              <a:tr h="764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Tuned Decision Tree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83%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45%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73%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56%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78.97%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205154687"/>
                  </a:ext>
                </a:extLst>
              </a:tr>
              <a:tr h="5352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Random Forest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90%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68%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54%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85.81%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1429493425"/>
                  </a:ext>
                </a:extLst>
              </a:tr>
              <a:tr h="764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Tuned Random Forest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90%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71%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55%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62%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86.25%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2350561958"/>
                  </a:ext>
                </a:extLst>
              </a:tr>
              <a:tr h="7647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Tuned RF (RandomSearchCV)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90%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70%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52%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60%</a:t>
                      </a:r>
                    </a:p>
                  </a:txBody>
                  <a:tcPr marL="61702" marR="61702" marT="30851" marB="3085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85.90%</a:t>
                      </a:r>
                    </a:p>
                  </a:txBody>
                  <a:tcPr marL="61702" marR="61702" marT="30851" marB="30851" anchor="ctr"/>
                </a:tc>
                <a:extLst>
                  <a:ext uri="{0D108BD9-81ED-4DB2-BD59-A6C34878D82A}">
                    <a16:rowId xmlns:a16="http://schemas.microsoft.com/office/drawing/2014/main" val="3191275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74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0823-3F2C-7467-29D3-8E8CAF8D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6424"/>
          </a:xfrm>
        </p:spPr>
        <p:txBody>
          <a:bodyPr/>
          <a:lstStyle/>
          <a:p>
            <a:r>
              <a:rPr lang="en-US" dirty="0"/>
              <a:t>MODELS PERFORMANCE: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5C1FB-49A2-8E9C-08A2-7C98DB8D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76260"/>
            <a:ext cx="10844482" cy="5111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latin typeface="+mn-lt"/>
              </a:rPr>
              <a:t>Best Performing Model</a:t>
            </a:r>
            <a:r>
              <a:rPr lang="en-US" dirty="0">
                <a:latin typeface="+mn-lt"/>
              </a:rPr>
              <a:t>: The </a:t>
            </a:r>
            <a:r>
              <a:rPr lang="en-US" b="1" dirty="0">
                <a:latin typeface="+mn-lt"/>
              </a:rPr>
              <a:t>Tuned Random Forest</a:t>
            </a:r>
            <a:r>
              <a:rPr lang="en-US" dirty="0">
                <a:latin typeface="+mn-lt"/>
              </a:rPr>
              <a:t> model outperformed others with:</a:t>
            </a:r>
          </a:p>
          <a:p>
            <a:pPr lvl="1"/>
            <a:r>
              <a:rPr lang="en-US" dirty="0">
                <a:latin typeface="+mn-lt"/>
              </a:rPr>
              <a:t>The highest </a:t>
            </a:r>
            <a:r>
              <a:rPr lang="en-US" b="1" dirty="0">
                <a:latin typeface="+mn-lt"/>
              </a:rPr>
              <a:t>ROC AUC score</a:t>
            </a:r>
            <a:r>
              <a:rPr lang="en-US" dirty="0">
                <a:latin typeface="+mn-lt"/>
              </a:rPr>
              <a:t> (0.8625)</a:t>
            </a:r>
          </a:p>
          <a:p>
            <a:pPr lvl="1"/>
            <a:r>
              <a:rPr lang="en-US" dirty="0">
                <a:latin typeface="+mn-lt"/>
              </a:rPr>
              <a:t>Strong balance between </a:t>
            </a:r>
            <a:r>
              <a:rPr lang="en-US" b="1" dirty="0">
                <a:latin typeface="+mn-lt"/>
              </a:rPr>
              <a:t>accuracy</a:t>
            </a:r>
            <a:r>
              <a:rPr lang="en-US" dirty="0">
                <a:latin typeface="+mn-lt"/>
              </a:rPr>
              <a:t> (90%) and </a:t>
            </a:r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(55%) for churned customers</a:t>
            </a:r>
          </a:p>
          <a:p>
            <a:r>
              <a:rPr lang="en-US" b="1" dirty="0">
                <a:latin typeface="+mn-lt"/>
              </a:rPr>
              <a:t>Why Random Forest Wins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Unlike Logistic Regression, which struggles with recall (36%), Random Forest better captures true churners (Recall: 55%)</a:t>
            </a:r>
          </a:p>
          <a:p>
            <a:pPr lvl="1"/>
            <a:r>
              <a:rPr lang="en-US" dirty="0">
                <a:latin typeface="+mn-lt"/>
              </a:rPr>
              <a:t>High accuracy ensures overall reliability, while improved F1-score (0.62) signals better consistency for minority class</a:t>
            </a:r>
          </a:p>
          <a:p>
            <a:r>
              <a:rPr lang="en-US" b="1" dirty="0">
                <a:latin typeface="+mn-lt"/>
              </a:rPr>
              <a:t>Business Impact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Identifying 55% of potential churners can help </a:t>
            </a:r>
            <a:r>
              <a:rPr lang="en-US" dirty="0" err="1">
                <a:latin typeface="+mn-lt"/>
              </a:rPr>
              <a:t>SyriaTel</a:t>
            </a:r>
            <a:r>
              <a:rPr lang="en-US" dirty="0">
                <a:latin typeface="+mn-lt"/>
              </a:rPr>
              <a:t> proactively intervene (e.g., offer incentives, personalized plans)</a:t>
            </a:r>
          </a:p>
          <a:p>
            <a:pPr lvl="1"/>
            <a:r>
              <a:rPr lang="en-US" dirty="0">
                <a:latin typeface="+mn-lt"/>
              </a:rPr>
              <a:t>Reducing churn directly saves revenue and improves customer lifetime value</a:t>
            </a:r>
          </a:p>
          <a:p>
            <a:r>
              <a:rPr lang="en-US" b="1" dirty="0">
                <a:latin typeface="+mn-lt"/>
              </a:rPr>
              <a:t>Next Steps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Deploy the Tuned Random Forest model into production</a:t>
            </a:r>
          </a:p>
          <a:p>
            <a:pPr lvl="1"/>
            <a:r>
              <a:rPr lang="en-US" dirty="0">
                <a:latin typeface="+mn-lt"/>
              </a:rPr>
              <a:t>Regularly retrain with updated customer data</a:t>
            </a:r>
          </a:p>
          <a:p>
            <a:pPr lvl="1"/>
            <a:r>
              <a:rPr lang="en-US" dirty="0">
                <a:latin typeface="+mn-lt"/>
              </a:rPr>
              <a:t>Use model insights to segment high-risk customers for retention strategies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80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C905-80AF-E156-5A63-F0681ABF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277" y="452718"/>
            <a:ext cx="8563557" cy="1400530"/>
          </a:xfrm>
        </p:spPr>
        <p:txBody>
          <a:bodyPr/>
          <a:lstStyle/>
          <a:p>
            <a:r>
              <a:rPr lang="en-US" dirty="0"/>
              <a:t>INTRODUCTION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9844E-4EA7-8D6C-910F-A0E189BA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0154"/>
            <a:ext cx="8946541" cy="4188245"/>
          </a:xfrm>
        </p:spPr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To build a robust classification model to predict customer churn for </a:t>
            </a:r>
            <a:r>
              <a:rPr lang="en-US" dirty="0" err="1"/>
              <a:t>SyriaTel</a:t>
            </a:r>
            <a:r>
              <a:rPr lang="en-US" dirty="0"/>
              <a:t>.</a:t>
            </a:r>
          </a:p>
          <a:p>
            <a:r>
              <a:rPr lang="en-US" b="1" dirty="0"/>
              <a:t>PROBLEM: </a:t>
            </a:r>
            <a:r>
              <a:rPr lang="en-US" dirty="0"/>
              <a:t>Customers discontinuing services (churn) lead to significant revenue loss.</a:t>
            </a:r>
          </a:p>
          <a:p>
            <a:r>
              <a:rPr lang="en-US" b="1" dirty="0"/>
              <a:t>IMPORTANCE: </a:t>
            </a:r>
            <a:r>
              <a:rPr lang="en-US" dirty="0"/>
              <a:t>Proactive identification of at-risk customers enables targeted retention strategies, improving customer satisfaction and minimizing financial impact.</a:t>
            </a:r>
          </a:p>
          <a:p>
            <a:r>
              <a:rPr lang="en-US" b="1" dirty="0"/>
              <a:t>METHODOLOGY: </a:t>
            </a:r>
            <a:r>
              <a:rPr lang="en-US" dirty="0"/>
              <a:t>Analyzing historical customer data to uncover patterns and factors indicative of churn.</a:t>
            </a:r>
          </a:p>
        </p:txBody>
      </p:sp>
    </p:spTree>
    <p:extLst>
      <p:ext uri="{BB962C8B-B14F-4D97-AF65-F5344CB8AC3E}">
        <p14:creationId xmlns:p14="http://schemas.microsoft.com/office/powerpoint/2010/main" val="1527651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56C2-1101-19E4-A542-A512F252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812" y="452718"/>
            <a:ext cx="5122843" cy="1034559"/>
          </a:xfrm>
        </p:spPr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F6874-59D2-9124-1E71-B839D69E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this section, we see how well our model performed and what drives customer churn.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First, we’ll look at the </a:t>
            </a:r>
            <a:r>
              <a:rPr lang="en-US" b="1" dirty="0"/>
              <a:t>confusion matrix</a:t>
            </a:r>
            <a:r>
              <a:rPr lang="en-US" dirty="0"/>
              <a:t> to understand how accurately the model predicts churners versus non-churners.</a:t>
            </a:r>
          </a:p>
          <a:p>
            <a:r>
              <a:rPr lang="en-US" dirty="0"/>
              <a:t>Then, we’ll review the </a:t>
            </a:r>
            <a:r>
              <a:rPr lang="en-US" b="1" dirty="0"/>
              <a:t>top features</a:t>
            </a:r>
            <a:r>
              <a:rPr lang="en-US" dirty="0"/>
              <a:t> influencing those predictions — key customer behaviors that signal churn risk.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insights help us know not just how the model performs, but also </a:t>
            </a:r>
            <a:r>
              <a:rPr lang="en-US" b="1" dirty="0"/>
              <a:t>why</a:t>
            </a:r>
            <a:r>
              <a:rPr lang="en-US" dirty="0"/>
              <a:t> customers might be leaving.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2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FD39E-93CD-5609-8816-2E9DA7DB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260" y="452718"/>
            <a:ext cx="8042313" cy="770154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6E9E0-DF19-AC0A-3E73-957833957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423" y="1435578"/>
            <a:ext cx="6533001" cy="519657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129555-462F-1914-8D30-D3D33369B3B8}"/>
              </a:ext>
            </a:extLst>
          </p:cNvPr>
          <p:cNvSpPr txBox="1"/>
          <p:nvPr/>
        </p:nvSpPr>
        <p:spPr>
          <a:xfrm>
            <a:off x="7304183" y="1435578"/>
            <a:ext cx="461239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Daytime usage</a:t>
            </a:r>
            <a:r>
              <a:rPr lang="en-US" dirty="0"/>
              <a:t> (minutes &amp; charges) is the </a:t>
            </a:r>
            <a:r>
              <a:rPr lang="en-US" b="1" dirty="0"/>
              <a:t>strongest churn indicator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Frequent customer service calls</a:t>
            </a:r>
            <a:r>
              <a:rPr lang="en-US" dirty="0"/>
              <a:t> suggest dissatisfaction → higher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Evening usage</a:t>
            </a:r>
            <a:r>
              <a:rPr lang="en-US" dirty="0"/>
              <a:t> has a moderate effect on churn.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Voicemail plans</a:t>
            </a:r>
            <a:r>
              <a:rPr lang="en-US" dirty="0"/>
              <a:t> are linked to </a:t>
            </a:r>
            <a:r>
              <a:rPr lang="en-US" b="1" dirty="0"/>
              <a:t>lower churn</a:t>
            </a:r>
            <a:r>
              <a:rPr lang="en-US" dirty="0"/>
              <a:t> → a retention opportunity.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Customers with </a:t>
            </a:r>
            <a:r>
              <a:rPr lang="en-US" b="1" dirty="0"/>
              <a:t>international plans</a:t>
            </a:r>
            <a:r>
              <a:rPr lang="en-US" dirty="0"/>
              <a:t> are </a:t>
            </a:r>
            <a:r>
              <a:rPr lang="en-US" b="1" dirty="0"/>
              <a:t>more likely to churn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moderate factors: </a:t>
            </a:r>
            <a:r>
              <a:rPr lang="en-US" b="1" dirty="0"/>
              <a:t>account length</a:t>
            </a:r>
            <a:r>
              <a:rPr lang="en-US" dirty="0"/>
              <a:t>, </a:t>
            </a:r>
            <a:r>
              <a:rPr lang="en-US" b="1" dirty="0"/>
              <a:t>area code</a:t>
            </a:r>
            <a:r>
              <a:rPr lang="en-US" dirty="0"/>
              <a:t>, </a:t>
            </a:r>
            <a:r>
              <a:rPr lang="en-US" b="1" dirty="0"/>
              <a:t>night &amp; intl. usage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Action:</a:t>
            </a:r>
            <a:r>
              <a:rPr lang="en-US" dirty="0"/>
              <a:t> Focus on improving daytime service, support quality, and promoting voicemail features.</a:t>
            </a:r>
          </a:p>
        </p:txBody>
      </p:sp>
    </p:spTree>
    <p:extLst>
      <p:ext uri="{BB962C8B-B14F-4D97-AF65-F5344CB8AC3E}">
        <p14:creationId xmlns:p14="http://schemas.microsoft.com/office/powerpoint/2010/main" val="4167108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9620-032F-2C40-5E86-5E81E505D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812" y="126144"/>
            <a:ext cx="7561022" cy="1063678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691EAF-034C-4DDC-CF3B-7E01FBBF0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015029"/>
              </p:ext>
            </p:extLst>
          </p:nvPr>
        </p:nvGraphicFramePr>
        <p:xfrm>
          <a:off x="646110" y="1333041"/>
          <a:ext cx="11009736" cy="539881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669912">
                  <a:extLst>
                    <a:ext uri="{9D8B030D-6E8A-4147-A177-3AD203B41FA5}">
                      <a16:colId xmlns:a16="http://schemas.microsoft.com/office/drawing/2014/main" val="830221342"/>
                    </a:ext>
                  </a:extLst>
                </a:gridCol>
                <a:gridCol w="3669912">
                  <a:extLst>
                    <a:ext uri="{9D8B030D-6E8A-4147-A177-3AD203B41FA5}">
                      <a16:colId xmlns:a16="http://schemas.microsoft.com/office/drawing/2014/main" val="2504301341"/>
                    </a:ext>
                  </a:extLst>
                </a:gridCol>
                <a:gridCol w="3669912">
                  <a:extLst>
                    <a:ext uri="{9D8B030D-6E8A-4147-A177-3AD203B41FA5}">
                      <a16:colId xmlns:a16="http://schemas.microsoft.com/office/drawing/2014/main" val="612121303"/>
                    </a:ext>
                  </a:extLst>
                </a:gridCol>
              </a:tblGrid>
              <a:tr h="3855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Business Meaning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Insight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3046514138"/>
                  </a:ext>
                </a:extLst>
              </a:tr>
              <a:tr h="65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Total Day Minutes / Charge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Reflects high daytime phone usage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High usage may signal billing dissatisfaction or better offers elsewhere.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423803276"/>
                  </a:ext>
                </a:extLst>
              </a:tr>
              <a:tr h="65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Customer Service Calls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Measures how often a customer contacts support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Frequent calls often indicate service issues — a strong churn signal.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3370369442"/>
                  </a:ext>
                </a:extLst>
              </a:tr>
              <a:tr h="65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Voicemail Plan &amp; Messages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Reflects communication preferences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Less voicemail use may mean disengaged or tech-savvy customers.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3889300897"/>
                  </a:ext>
                </a:extLst>
              </a:tr>
              <a:tr h="65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Evening/Night Usage &amp; Charges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Indicates off-peak engagement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Customers with lower night/eve usage may be less tied to the service.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2085123354"/>
                  </a:ext>
                </a:extLst>
              </a:tr>
              <a:tr h="65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International Calls &amp; Charges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Reflects global connectivity needs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These users may churn if international plans are expensive or unreliable</a:t>
                      </a:r>
                      <a:r>
                        <a:rPr lang="en-US" sz="1000" dirty="0"/>
                        <a:t>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1220204492"/>
                  </a:ext>
                </a:extLst>
              </a:tr>
              <a:tr h="1055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Area Code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Geographic customer grouping</a:t>
                      </a:r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Certain regions (e.g. 415, 510) may have higher churn — possibly due to competition or service quality</a:t>
                      </a:r>
                      <a:r>
                        <a:rPr lang="en-US" sz="1000" dirty="0"/>
                        <a:t>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1661485668"/>
                  </a:ext>
                </a:extLst>
              </a:tr>
              <a:tr h="6596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Account Length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Tenure with </a:t>
                      </a:r>
                      <a:r>
                        <a:rPr lang="en-US" sz="1400" dirty="0" err="1"/>
                        <a:t>SyriaTel</a:t>
                      </a:r>
                      <a:endParaRPr lang="en-US" sz="1400" dirty="0"/>
                    </a:p>
                  </a:txBody>
                  <a:tcPr marL="52447" marR="52447" marT="26224" marB="2622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Shorter-tenure customers are typically more likely to churn.</a:t>
                      </a:r>
                    </a:p>
                  </a:txBody>
                  <a:tcPr marL="52447" marR="52447" marT="26224" marB="26224" anchor="ctr"/>
                </a:tc>
                <a:extLst>
                  <a:ext uri="{0D108BD9-81ED-4DB2-BD59-A6C34878D82A}">
                    <a16:rowId xmlns:a16="http://schemas.microsoft.com/office/drawing/2014/main" val="3967851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620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3A53-DD0E-A468-343A-59732E15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27" y="452718"/>
            <a:ext cx="7682207" cy="1023542"/>
          </a:xfrm>
        </p:spPr>
        <p:txBody>
          <a:bodyPr/>
          <a:lstStyle/>
          <a:p>
            <a:r>
              <a:rPr lang="en-US" dirty="0"/>
              <a:t>BUSINESS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CE2E-D947-AEF3-6518-2000D4911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Monitor heavy daytime users</a:t>
            </a:r>
            <a:r>
              <a:rPr lang="en-US" dirty="0"/>
              <a:t>: Offer them tailored plans to match their usage.</a:t>
            </a:r>
          </a:p>
          <a:p>
            <a:endParaRPr lang="en-US" dirty="0"/>
          </a:p>
          <a:p>
            <a:r>
              <a:rPr lang="en-US" b="1" dirty="0"/>
              <a:t>Investigate service call reasons</a:t>
            </a:r>
            <a:r>
              <a:rPr lang="en-US" dirty="0"/>
              <a:t>: High customer service contact is a red flag — consider proactive outreach.</a:t>
            </a:r>
          </a:p>
          <a:p>
            <a:endParaRPr lang="en-US" dirty="0"/>
          </a:p>
          <a:p>
            <a:r>
              <a:rPr lang="en-US" b="1" dirty="0"/>
              <a:t>Segment by area code</a:t>
            </a:r>
            <a:r>
              <a:rPr lang="en-US" dirty="0"/>
              <a:t>: Identify geographic churn patterns and address regional competition or service issues.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Design plans for international users</a:t>
            </a:r>
            <a:r>
              <a:rPr lang="en-US" dirty="0"/>
              <a:t>: Keep high-value international users engaged with competitive offers.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55F5-6554-43EB-407B-29BFC4F2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8627" y="452718"/>
            <a:ext cx="7682207" cy="1400530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AF994A-50FD-FCEE-2212-9D9E2BFF3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72" y="2052638"/>
            <a:ext cx="6202497" cy="45244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9BB47-F820-27BC-7665-3B09A41B5156}"/>
              </a:ext>
            </a:extLst>
          </p:cNvPr>
          <p:cNvSpPr txBox="1"/>
          <p:nvPr/>
        </p:nvSpPr>
        <p:spPr>
          <a:xfrm>
            <a:off x="7744858" y="3095741"/>
            <a:ext cx="428556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Observations: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Correctly identified loyal customers</a:t>
            </a:r>
            <a:r>
              <a:rPr lang="en-US" dirty="0"/>
              <a:t>: 548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Incorrectly flagged loyal customers (false positives)</a:t>
            </a:r>
            <a:r>
              <a:rPr lang="en-US" dirty="0"/>
              <a:t>: 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Missed churners (false negatives)</a:t>
            </a:r>
            <a:r>
              <a:rPr lang="en-US" dirty="0"/>
              <a:t>: 44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Correctly identified churners</a:t>
            </a:r>
            <a:r>
              <a:rPr lang="en-US" dirty="0"/>
              <a:t>: 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Precision: 71%</a:t>
            </a:r>
            <a:r>
              <a:rPr lang="en-US" dirty="0"/>
              <a:t> – Most flagged churners were truly at risk</a:t>
            </a:r>
            <a:br>
              <a:rPr lang="en-US" dirty="0"/>
            </a:br>
            <a:r>
              <a:rPr lang="en-US" b="1" dirty="0"/>
              <a:t>Recall: 55%</a:t>
            </a:r>
            <a:r>
              <a:rPr lang="en-US" dirty="0"/>
              <a:t> – The model caught over half of actual churners</a:t>
            </a:r>
          </a:p>
        </p:txBody>
      </p:sp>
    </p:spTree>
    <p:extLst>
      <p:ext uri="{BB962C8B-B14F-4D97-AF65-F5344CB8AC3E}">
        <p14:creationId xmlns:p14="http://schemas.microsoft.com/office/powerpoint/2010/main" val="1803222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D6D6-8164-21E9-8194-7659AA8A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474" y="452718"/>
            <a:ext cx="7216049" cy="1400530"/>
          </a:xfrm>
        </p:spPr>
        <p:txBody>
          <a:bodyPr/>
          <a:lstStyle/>
          <a:p>
            <a:r>
              <a:rPr lang="en-US" dirty="0"/>
              <a:t>MATRIX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7DF2D-4D46-E1B5-27EA-3EE6D489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This Means:</a:t>
            </a:r>
          </a:p>
          <a:p>
            <a:r>
              <a:rPr lang="en-US" b="1" dirty="0"/>
              <a:t>Recall (Churn Captured)</a:t>
            </a:r>
            <a:r>
              <a:rPr lang="en-US" dirty="0"/>
              <a:t>: We caught </a:t>
            </a:r>
            <a:r>
              <a:rPr lang="en-US" b="1" dirty="0"/>
              <a:t>55% of actual churners</a:t>
            </a:r>
            <a:r>
              <a:rPr lang="en-US" dirty="0"/>
              <a:t>.</a:t>
            </a:r>
          </a:p>
          <a:p>
            <a:r>
              <a:rPr lang="en-US" b="1" dirty="0"/>
              <a:t>Precision (Correct Churn Predictions)</a:t>
            </a:r>
            <a:r>
              <a:rPr lang="en-US" dirty="0"/>
              <a:t>: Of those we flagged as churners, </a:t>
            </a:r>
            <a:r>
              <a:rPr lang="en-US" b="1" dirty="0"/>
              <a:t>71% were truly at risk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u="sng" dirty="0"/>
              <a:t>Business Insight</a:t>
            </a:r>
          </a:p>
          <a:p>
            <a:pPr marL="0" indent="0">
              <a:buNone/>
            </a:pPr>
            <a:r>
              <a:rPr lang="en-US" dirty="0"/>
              <a:t>To reduce customer loss:</a:t>
            </a:r>
          </a:p>
          <a:p>
            <a:r>
              <a:rPr lang="en-US" dirty="0"/>
              <a:t>If </a:t>
            </a:r>
            <a:r>
              <a:rPr lang="en-US" b="1" dirty="0"/>
              <a:t>every lost customer is expensive</a:t>
            </a:r>
            <a:r>
              <a:rPr lang="en-US" dirty="0"/>
              <a:t>, </a:t>
            </a:r>
            <a:r>
              <a:rPr lang="en-US" dirty="0" err="1"/>
              <a:t>SyriaTel</a:t>
            </a:r>
            <a:r>
              <a:rPr lang="en-US" dirty="0"/>
              <a:t> might want to </a:t>
            </a:r>
            <a:r>
              <a:rPr lang="en-US" b="1" dirty="0"/>
              <a:t>focus more on catching more churners (higher recall)</a:t>
            </a:r>
            <a:r>
              <a:rPr lang="en-US" dirty="0"/>
              <a:t> — even if it means more false positives.</a:t>
            </a:r>
          </a:p>
          <a:p>
            <a:r>
              <a:rPr lang="en-US" dirty="0"/>
              <a:t>If </a:t>
            </a:r>
            <a:r>
              <a:rPr lang="en-US" b="1" dirty="0"/>
              <a:t>resources for retention are limited</a:t>
            </a:r>
            <a:r>
              <a:rPr lang="en-US" dirty="0"/>
              <a:t>, focusing on </a:t>
            </a:r>
            <a:r>
              <a:rPr lang="en-US" b="1" dirty="0"/>
              <a:t>more accurate churn predictions (higher precision)</a:t>
            </a:r>
            <a:r>
              <a:rPr lang="en-US" dirty="0"/>
              <a:t> may be better.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00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F36E-B30B-D886-D79F-C0CC064A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8458" y="110170"/>
            <a:ext cx="7061812" cy="991518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EE755-EE3F-D9F8-10E5-FA7E312A7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75" y="1421176"/>
            <a:ext cx="11248221" cy="51008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🎯 Targeted Retention Campaigns</a:t>
            </a:r>
          </a:p>
          <a:p>
            <a:r>
              <a:rPr lang="en-US" dirty="0"/>
              <a:t>Identify high-risk customers based on </a:t>
            </a:r>
            <a:r>
              <a:rPr lang="en-US" b="1" dirty="0"/>
              <a:t>daytime usage</a:t>
            </a:r>
            <a:r>
              <a:rPr lang="en-US" dirty="0"/>
              <a:t>, </a:t>
            </a:r>
            <a:r>
              <a:rPr lang="en-US" b="1" dirty="0"/>
              <a:t>service calls</a:t>
            </a:r>
            <a:r>
              <a:rPr lang="en-US" dirty="0"/>
              <a:t>, and </a:t>
            </a:r>
            <a:r>
              <a:rPr lang="en-US" b="1" dirty="0"/>
              <a:t>international plan</a:t>
            </a:r>
            <a:r>
              <a:rPr lang="en-US" dirty="0"/>
              <a:t> status.</a:t>
            </a:r>
          </a:p>
          <a:p>
            <a:r>
              <a:rPr lang="en-US" dirty="0"/>
              <a:t>Offer </a:t>
            </a:r>
            <a:r>
              <a:rPr lang="en-US" b="1" dirty="0"/>
              <a:t>personalized incentives</a:t>
            </a:r>
            <a:r>
              <a:rPr lang="en-US" dirty="0"/>
              <a:t> (e.g., discounted plans, loyalty bonuses) to encourage loyalty.</a:t>
            </a:r>
          </a:p>
          <a:p>
            <a:pPr marL="0" indent="0">
              <a:buNone/>
            </a:pPr>
            <a:r>
              <a:rPr lang="en-US" b="1" dirty="0"/>
              <a:t>☎️ Improve Customer Service</a:t>
            </a:r>
          </a:p>
          <a:p>
            <a:r>
              <a:rPr lang="en-US" dirty="0"/>
              <a:t>Analyze common issues behind </a:t>
            </a:r>
            <a:r>
              <a:rPr lang="en-US" b="1" dirty="0"/>
              <a:t>frequent customer service calls</a:t>
            </a:r>
            <a:r>
              <a:rPr lang="en-US" dirty="0"/>
              <a:t>.</a:t>
            </a:r>
          </a:p>
          <a:p>
            <a:r>
              <a:rPr lang="en-US" dirty="0"/>
              <a:t>Implement </a:t>
            </a:r>
            <a:r>
              <a:rPr lang="en-US" b="1" dirty="0"/>
              <a:t>proactive outreach</a:t>
            </a:r>
            <a:r>
              <a:rPr lang="en-US" dirty="0"/>
              <a:t> to resolve recurring problems before customers churn.</a:t>
            </a:r>
          </a:p>
          <a:p>
            <a:r>
              <a:rPr lang="en-US" dirty="0"/>
              <a:t>Focus on improving </a:t>
            </a:r>
            <a:r>
              <a:rPr lang="en-US" b="1" dirty="0"/>
              <a:t>first-call resolution rates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🌍 Re-evaluate International Offerings</a:t>
            </a:r>
          </a:p>
          <a:p>
            <a:r>
              <a:rPr lang="en-US" dirty="0"/>
              <a:t>Investigate why customers with </a:t>
            </a:r>
            <a:r>
              <a:rPr lang="en-US" b="1" dirty="0"/>
              <a:t>international plans</a:t>
            </a:r>
            <a:r>
              <a:rPr lang="en-US" dirty="0"/>
              <a:t> have a higher churn risk.</a:t>
            </a:r>
          </a:p>
          <a:p>
            <a:r>
              <a:rPr lang="en-US" dirty="0"/>
              <a:t>Adjust pricing, features, or marketing to better align these plans with customer expectations.</a:t>
            </a:r>
          </a:p>
          <a:p>
            <a:pPr marL="0" indent="0">
              <a:buNone/>
            </a:pPr>
            <a:r>
              <a:rPr lang="en-US" b="1" dirty="0"/>
              <a:t>📊 Monitor Usage Patterns</a:t>
            </a:r>
          </a:p>
          <a:p>
            <a:r>
              <a:rPr lang="en-US" dirty="0"/>
              <a:t>Set alerts for </a:t>
            </a:r>
            <a:r>
              <a:rPr lang="en-US" b="1" dirty="0"/>
              <a:t>sudden spikes or drops in total day usage</a:t>
            </a:r>
            <a:r>
              <a:rPr lang="en-US" dirty="0"/>
              <a:t> as potential signals of dissatisfaction or churn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38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DEC6-FF06-C037-8FDF-05D69CD9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A4DDAE-A5D6-9DF6-A4CC-2FD4DCDE0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675" y="1888502"/>
            <a:ext cx="1117110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Tuned Random Forest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it into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SyriaTel’s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CRM system for real-time churn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Alerts for High-Risk Customers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flag customers with high churn probabilities for proactive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Refine Retention Campaigns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model insights to tailor personalized retention offers (e.g., loyalty rewards, discounts).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&amp; Re-train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regular model performance checks.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Retrain model quarterly as new customer behavior data becomes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Additional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incorporating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billing 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competitor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deeper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932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3316-6CB7-FE62-17FF-36EC147D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431" y="452718"/>
            <a:ext cx="4175393" cy="1400530"/>
          </a:xfrm>
        </p:spPr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59F4-02FF-F5B4-43FB-5907BEC0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you have any questions?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Contact info: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 lilianwangui266@gmail.com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https://github.com/Wangui10/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7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0A8E-038D-0254-1F0E-DAF259CE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116" y="452718"/>
            <a:ext cx="7362718" cy="1400530"/>
          </a:xfrm>
        </p:spPr>
        <p:txBody>
          <a:bodyPr/>
          <a:lstStyle/>
          <a:p>
            <a:r>
              <a:rPr lang="en-US" dirty="0"/>
              <a:t>BUSINESS PROBLEM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C489-7EB9-4AFB-C0E6-08582C731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Problem: Predicting whether a customer will churn.</a:t>
            </a:r>
          </a:p>
          <a:p>
            <a:r>
              <a:rPr lang="en-US" b="1" dirty="0"/>
              <a:t>Impact: </a:t>
            </a:r>
          </a:p>
          <a:p>
            <a:pPr marL="0" indent="0">
              <a:buNone/>
            </a:pPr>
            <a:r>
              <a:rPr lang="en-US" dirty="0"/>
              <a:t>       1. Direct revenue loss from lost subscriptions.</a:t>
            </a:r>
          </a:p>
          <a:p>
            <a:pPr marL="0" indent="0">
              <a:buNone/>
            </a:pPr>
            <a:r>
              <a:rPr lang="en-US" dirty="0"/>
              <a:t>        2. Increased acquisition costs to replace churned customers.</a:t>
            </a:r>
          </a:p>
          <a:p>
            <a:pPr marL="0" indent="0">
              <a:buNone/>
            </a:pPr>
            <a:r>
              <a:rPr lang="en-US" dirty="0"/>
              <a:t>        3. Negative impact on brand reputation and market share.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Strategic Need: </a:t>
            </a:r>
            <a:r>
              <a:rPr lang="en-US" dirty="0"/>
              <a:t>Implement effective retention strategies to enhance customer loyalty and reduce financial impact.</a:t>
            </a:r>
          </a:p>
        </p:txBody>
      </p:sp>
    </p:spTree>
    <p:extLst>
      <p:ext uri="{BB962C8B-B14F-4D97-AF65-F5344CB8AC3E}">
        <p14:creationId xmlns:p14="http://schemas.microsoft.com/office/powerpoint/2010/main" val="354563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B99F-9C96-B5F9-41C4-555D1CF8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610" y="452718"/>
            <a:ext cx="7072829" cy="1034559"/>
          </a:xfrm>
        </p:spPr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D2A3A-4ECF-21AA-2374-B95A3356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27952"/>
            <a:ext cx="8946541" cy="4320447"/>
          </a:xfrm>
        </p:spPr>
        <p:txBody>
          <a:bodyPr/>
          <a:lstStyle/>
          <a:p>
            <a:r>
              <a:rPr lang="en-US" b="1" dirty="0"/>
              <a:t>Our Aims: Driving Retention with Data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/>
              <a:t>Develop a Churn Prediction Model - </a:t>
            </a:r>
            <a:r>
              <a:rPr lang="en-US" dirty="0"/>
              <a:t>Build an effective classification model for </a:t>
            </a:r>
            <a:r>
              <a:rPr lang="en-US" dirty="0" err="1"/>
              <a:t>SyriaTel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r>
              <a:rPr lang="en-US" b="1" dirty="0"/>
              <a:t>Evaluate Model Performance – </a:t>
            </a:r>
            <a:r>
              <a:rPr lang="en-US" dirty="0"/>
              <a:t>Rigorously assess effectiveness using appropriate metrics for imbalanced data(Precision, Accuracy, F1 score, ROC AUC)</a:t>
            </a:r>
          </a:p>
          <a:p>
            <a:pPr marL="457200" indent="-457200">
              <a:buAutoNum type="arabicPeriod"/>
            </a:pPr>
            <a:r>
              <a:rPr lang="en-US" b="1" dirty="0"/>
              <a:t>Identify Key Churn Drivers – </a:t>
            </a:r>
            <a:r>
              <a:rPr lang="en-US" dirty="0"/>
              <a:t>Determine which customer attributes and behaviors are most significant in predicting churn.</a:t>
            </a:r>
          </a:p>
          <a:p>
            <a:pPr marL="457200" indent="-457200">
              <a:buAutoNum type="arabicPeriod"/>
            </a:pPr>
            <a:r>
              <a:rPr lang="en-US" b="1" dirty="0"/>
              <a:t>Propose Actionable Retention Strategies – </a:t>
            </a:r>
            <a:r>
              <a:rPr lang="en-US" dirty="0"/>
              <a:t>Formulate data-driven recommendations to reduce customer attrition.</a:t>
            </a:r>
          </a:p>
        </p:txBody>
      </p:sp>
    </p:spTree>
    <p:extLst>
      <p:ext uri="{BB962C8B-B14F-4D97-AF65-F5344CB8AC3E}">
        <p14:creationId xmlns:p14="http://schemas.microsoft.com/office/powerpoint/2010/main" val="1683701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568F-22ED-8DB1-3AB6-876367DD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778" y="452718"/>
            <a:ext cx="7583056" cy="1089643"/>
          </a:xfrm>
        </p:spPr>
        <p:txBody>
          <a:bodyPr/>
          <a:lstStyle/>
          <a:p>
            <a:r>
              <a:rPr lang="en-US" dirty="0"/>
              <a:t>KEY BUSINESS QUESTIONS             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59B8-1275-1B3E-1BD8-1F181D7E7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35236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Answering Critical Business Needs</a:t>
            </a:r>
          </a:p>
          <a:p>
            <a:pPr marL="0" indent="0">
              <a:buNone/>
            </a:pPr>
            <a:r>
              <a:rPr lang="en-US" dirty="0"/>
              <a:t>1.   </a:t>
            </a:r>
            <a:r>
              <a:rPr lang="en-US" b="1" dirty="0"/>
              <a:t>Who is most likely to churn?</a:t>
            </a:r>
          </a:p>
          <a:p>
            <a:pPr marL="0" indent="0">
              <a:buNone/>
            </a:pPr>
            <a:r>
              <a:rPr lang="en-US" dirty="0"/>
              <a:t>       -Identifying high risk customer segments.</a:t>
            </a:r>
          </a:p>
          <a:p>
            <a:pPr marL="0" indent="0">
              <a:buNone/>
            </a:pPr>
            <a:r>
              <a:rPr lang="en-US" dirty="0"/>
              <a:t>2.    </a:t>
            </a:r>
            <a:r>
              <a:rPr lang="en-US" b="1" dirty="0"/>
              <a:t>What differentiates churners from non–churners?</a:t>
            </a:r>
          </a:p>
          <a:p>
            <a:pPr marL="0" indent="0">
              <a:buNone/>
            </a:pPr>
            <a:r>
              <a:rPr lang="en-US" dirty="0"/>
              <a:t>       -Understanding the characteristics and behaviors that lead to churn.</a:t>
            </a:r>
          </a:p>
          <a:p>
            <a:pPr marL="0" indent="0">
              <a:buNone/>
            </a:pPr>
            <a:r>
              <a:rPr lang="en-US" dirty="0"/>
              <a:t>3.   </a:t>
            </a:r>
            <a:r>
              <a:rPr lang="en-US" b="1" dirty="0"/>
              <a:t>How effectively can we predict churn?</a:t>
            </a:r>
          </a:p>
          <a:p>
            <a:pPr marL="0" indent="0">
              <a:buNone/>
            </a:pPr>
            <a:r>
              <a:rPr lang="en-US" dirty="0"/>
              <a:t>        -Assessing model accuracy and trade-offs of predictions.</a:t>
            </a:r>
          </a:p>
          <a:p>
            <a:pPr marL="0" indent="0">
              <a:buNone/>
            </a:pPr>
            <a:r>
              <a:rPr lang="en-US" dirty="0"/>
              <a:t>4.   </a:t>
            </a:r>
            <a:r>
              <a:rPr lang="en-US" b="1" dirty="0"/>
              <a:t>How can insights inform retention strategies?</a:t>
            </a:r>
          </a:p>
          <a:p>
            <a:pPr marL="0" indent="0">
              <a:buNone/>
            </a:pPr>
            <a:r>
              <a:rPr lang="en-US" dirty="0"/>
              <a:t>        -Translating model findings into actionable business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88326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6DA3-00F2-B860-7308-3C4B95C5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323" y="452718"/>
            <a:ext cx="7880511" cy="1400530"/>
          </a:xfrm>
        </p:spPr>
        <p:txBody>
          <a:bodyPr/>
          <a:lstStyle/>
          <a:p>
            <a:r>
              <a:rPr lang="en-US" dirty="0"/>
              <a:t>BUSINESS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6CC77-5A91-8D9C-B4EC-07DFBFA00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primary Stakeholder: </a:t>
            </a:r>
            <a:r>
              <a:rPr lang="en-US" dirty="0" err="1"/>
              <a:t>SyriaTel</a:t>
            </a:r>
            <a:r>
              <a:rPr lang="en-US" dirty="0"/>
              <a:t> Telecommunications Company is interested in reducing customer churn and improving customer retention.</a:t>
            </a:r>
          </a:p>
          <a:p>
            <a:pPr marL="0" indent="0">
              <a:buNone/>
            </a:pPr>
            <a:r>
              <a:rPr lang="en-US" dirty="0"/>
              <a:t>Secondary Stakeholders: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1. Customer Care Service Teams: </a:t>
            </a:r>
            <a:r>
              <a:rPr lang="en-US" dirty="0"/>
              <a:t>To develop strategies and interventions for high churn risk customers.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2. Marketing Teams</a:t>
            </a:r>
            <a:r>
              <a:rPr lang="en-US" dirty="0"/>
              <a:t>: To create targeted campaigns and offers aimed at churn-risk customers.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3. Financial Analysts: </a:t>
            </a:r>
            <a:r>
              <a:rPr lang="en-US" dirty="0"/>
              <a:t>To evaluate financial impact of customer churn.</a:t>
            </a:r>
          </a:p>
        </p:txBody>
      </p:sp>
    </p:spTree>
    <p:extLst>
      <p:ext uri="{BB962C8B-B14F-4D97-AF65-F5344CB8AC3E}">
        <p14:creationId xmlns:p14="http://schemas.microsoft.com/office/powerpoint/2010/main" val="3677478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1953-B343-7DF6-76DC-2D6B4428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812" y="452718"/>
            <a:ext cx="7561022" cy="1400530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34C33-13C2-5D28-9AD7-413936C2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Data Source </a:t>
            </a:r>
            <a:r>
              <a:rPr lang="en-US" dirty="0"/>
              <a:t>– Syria Tel  Telecommunication Company.</a:t>
            </a:r>
          </a:p>
          <a:p>
            <a:r>
              <a:rPr lang="en-US" b="1" u="sng" dirty="0"/>
              <a:t>Size </a:t>
            </a:r>
            <a:r>
              <a:rPr lang="en-US" dirty="0"/>
              <a:t>– Over 3,000 customer records.</a:t>
            </a:r>
          </a:p>
          <a:p>
            <a:r>
              <a:rPr lang="en-US" b="1" u="sng" dirty="0"/>
              <a:t>Structure</a:t>
            </a:r>
            <a:r>
              <a:rPr lang="en-US" dirty="0"/>
              <a:t> – Each row represents a new customer.</a:t>
            </a:r>
          </a:p>
          <a:p>
            <a:r>
              <a:rPr lang="en-US" b="1" u="sng" dirty="0"/>
              <a:t>Key Attributes </a:t>
            </a:r>
            <a:r>
              <a:rPr lang="en-US" dirty="0"/>
              <a:t>– Demographics, service subscriptions, usage patterns, customer support interactions.</a:t>
            </a:r>
          </a:p>
          <a:p>
            <a:r>
              <a:rPr lang="en-US" b="1" u="sng" dirty="0"/>
              <a:t>Target Variable </a:t>
            </a:r>
            <a:r>
              <a:rPr lang="en-US" dirty="0"/>
              <a:t>– Churn (Binary: TRUE for churned, FALSE for retained)</a:t>
            </a:r>
          </a:p>
          <a:p>
            <a:r>
              <a:rPr lang="en-US" b="1" u="sng" dirty="0"/>
              <a:t>Initial Steps </a:t>
            </a:r>
            <a:r>
              <a:rPr lang="en-US" dirty="0"/>
              <a:t>– Handling missing values, correcting data types, and encoding categorical variables.</a:t>
            </a:r>
          </a:p>
        </p:txBody>
      </p:sp>
    </p:spTree>
    <p:extLst>
      <p:ext uri="{BB962C8B-B14F-4D97-AF65-F5344CB8AC3E}">
        <p14:creationId xmlns:p14="http://schemas.microsoft.com/office/powerpoint/2010/main" val="356592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6AB4-3B15-4733-558D-88A0B595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604" y="132202"/>
            <a:ext cx="7043229" cy="936434"/>
          </a:xfrm>
        </p:spPr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A337-552D-15EA-033D-E7C17D1E0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78805"/>
            <a:ext cx="9869488" cy="56791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Understanding Customer Attributes.</a:t>
            </a:r>
          </a:p>
          <a:p>
            <a:pPr marL="0" indent="0">
              <a:buNone/>
            </a:pPr>
            <a:r>
              <a:rPr lang="en-US" b="1" dirty="0"/>
              <a:t>1. Usage Patterns:</a:t>
            </a:r>
          </a:p>
          <a:p>
            <a:pPr marL="0" indent="0">
              <a:buNone/>
            </a:pPr>
            <a:r>
              <a:rPr lang="en-US" dirty="0"/>
              <a:t>    -total day minutes, total evening minutes, total night minutes, total international minutes(and corresponding calls/charges)</a:t>
            </a:r>
          </a:p>
          <a:p>
            <a:pPr marL="0" indent="0">
              <a:buNone/>
            </a:pPr>
            <a:r>
              <a:rPr lang="en-US" b="1" u="sng" dirty="0"/>
              <a:t>Relevance</a:t>
            </a:r>
            <a:r>
              <a:rPr lang="en-US" b="1" dirty="0"/>
              <a:t>: </a:t>
            </a:r>
            <a:r>
              <a:rPr lang="en-US" dirty="0"/>
              <a:t>Quantify service consumption; high usage/charges could indicate satisfaction or, conversely, dissatisfaction due to high bills.</a:t>
            </a:r>
          </a:p>
          <a:p>
            <a:pPr marL="0" indent="0">
              <a:buNone/>
            </a:pPr>
            <a:r>
              <a:rPr lang="en-US" b="1" dirty="0"/>
              <a:t>2. Customer Service Interactions: </a:t>
            </a:r>
            <a:r>
              <a:rPr lang="en-US" dirty="0"/>
              <a:t>customer service calls</a:t>
            </a:r>
          </a:p>
          <a:p>
            <a:pPr marL="0" indent="0">
              <a:buNone/>
            </a:pPr>
            <a:r>
              <a:rPr lang="en-US" b="1" u="sng" dirty="0"/>
              <a:t>Relevance: </a:t>
            </a:r>
            <a:r>
              <a:rPr lang="en-US" dirty="0"/>
              <a:t>A high number of calls often indicates unresolved issues or dissatisfaction, serving as a strong indicator of churn.</a:t>
            </a:r>
          </a:p>
          <a:p>
            <a:pPr marL="0" indent="0">
              <a:buNone/>
            </a:pPr>
            <a:r>
              <a:rPr lang="en-US" b="1" dirty="0"/>
              <a:t>3. Plan Subscriptions: </a:t>
            </a:r>
            <a:r>
              <a:rPr lang="en-US" dirty="0"/>
              <a:t>international and voicemail plan.</a:t>
            </a:r>
          </a:p>
          <a:p>
            <a:pPr marL="0" indent="0">
              <a:buNone/>
            </a:pPr>
            <a:r>
              <a:rPr lang="en-US" b="1" u="sng" dirty="0"/>
              <a:t>Relevance: </a:t>
            </a:r>
            <a:r>
              <a:rPr lang="en-US" dirty="0"/>
              <a:t>The presence or absence of these plans can affect perceived value and churn rates.</a:t>
            </a:r>
          </a:p>
          <a:p>
            <a:pPr marL="0" indent="0">
              <a:buNone/>
            </a:pPr>
            <a:r>
              <a:rPr lang="en-US" b="1" dirty="0"/>
              <a:t>4. Account Details: </a:t>
            </a:r>
            <a:r>
              <a:rPr lang="en-US" dirty="0"/>
              <a:t>account length, state</a:t>
            </a:r>
          </a:p>
          <a:p>
            <a:pPr marL="0" indent="0">
              <a:buNone/>
            </a:pPr>
            <a:r>
              <a:rPr lang="en-US" b="1" u="sng" dirty="0"/>
              <a:t>Relevance: </a:t>
            </a:r>
            <a:r>
              <a:rPr lang="en-US" dirty="0"/>
              <a:t>Longer acc correlates with lower churn. Geographic factors also play a role.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81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9DE9-F714-3DA5-4D8C-30A56AB4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687" y="99152"/>
            <a:ext cx="9099931" cy="1200523"/>
          </a:xfrm>
        </p:spPr>
        <p:txBody>
          <a:bodyPr/>
          <a:lstStyle/>
          <a:p>
            <a:r>
              <a:rPr lang="en-US" dirty="0"/>
              <a:t>DISTRIBUTION OF TARGET VARIABLE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27960-5EB2-C2BA-2CCC-915B51A20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860" y="1828800"/>
            <a:ext cx="5750805" cy="493004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AF350C-E011-462A-F08E-317F39D6EF24}"/>
              </a:ext>
            </a:extLst>
          </p:cNvPr>
          <p:cNvSpPr txBox="1"/>
          <p:nvPr/>
        </p:nvSpPr>
        <p:spPr>
          <a:xfrm>
            <a:off x="7039778" y="2555913"/>
            <a:ext cx="515222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Observations:</a:t>
            </a:r>
          </a:p>
          <a:p>
            <a:endParaRPr lang="en-US" dirty="0"/>
          </a:p>
          <a:p>
            <a:r>
              <a:rPr lang="en-US" dirty="0"/>
              <a:t>- There is a significant imbalance between the two classes. The majority of customers have remained with the service (churn = False), while a much smaller proportion</a:t>
            </a:r>
          </a:p>
          <a:p>
            <a:r>
              <a:rPr lang="en-US" dirty="0"/>
              <a:t> have churned (churn = True). </a:t>
            </a:r>
          </a:p>
          <a:p>
            <a:r>
              <a:rPr lang="en-US" dirty="0"/>
              <a:t>- False (Not Churned): Approximately 2,800 customers</a:t>
            </a:r>
          </a:p>
          <a:p>
            <a:r>
              <a:rPr lang="en-US" dirty="0"/>
              <a:t>- True (Churned): Approximately 500 customers</a:t>
            </a:r>
          </a:p>
        </p:txBody>
      </p:sp>
    </p:spTree>
    <p:extLst>
      <p:ext uri="{BB962C8B-B14F-4D97-AF65-F5344CB8AC3E}">
        <p14:creationId xmlns:p14="http://schemas.microsoft.com/office/powerpoint/2010/main" val="29009002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2374</Words>
  <Application>Microsoft Office PowerPoint</Application>
  <PresentationFormat>Widescreen</PresentationFormat>
  <Paragraphs>295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Century Gothic</vt:lpstr>
      <vt:lpstr>Consolas</vt:lpstr>
      <vt:lpstr>Wingdings 3</vt:lpstr>
      <vt:lpstr>Ion</vt:lpstr>
      <vt:lpstr> SYRIATEL CUSTOMER CHURN PREDICTION </vt:lpstr>
      <vt:lpstr>INTRODUCTION AND OVERVIEW</vt:lpstr>
      <vt:lpstr>BUSINESS PROBLEM </vt:lpstr>
      <vt:lpstr>PROJECT OBJECTIVES</vt:lpstr>
      <vt:lpstr>KEY BUSINESS QUESTIONS               </vt:lpstr>
      <vt:lpstr>BUSINESS STAKEHOLDERS</vt:lpstr>
      <vt:lpstr>DATA UNDERSTANDING</vt:lpstr>
      <vt:lpstr>DATA OVERVIEW</vt:lpstr>
      <vt:lpstr>DISTRIBUTION OF TARGET VARIABLE</vt:lpstr>
      <vt:lpstr>CHURN RATE BY INTERNATIONAL PLAN</vt:lpstr>
      <vt:lpstr>CHURN RATE BY VOICE MAIL PLAN</vt:lpstr>
      <vt:lpstr>CHURN RATE BY TOP 10 STATES</vt:lpstr>
      <vt:lpstr>TOP FEATURES BY CHURN RATE</vt:lpstr>
      <vt:lpstr>DATA PREPARATION</vt:lpstr>
      <vt:lpstr>MODELLING</vt:lpstr>
      <vt:lpstr>COMPARISON OF THE MODELS</vt:lpstr>
      <vt:lpstr>COMPARISON SUMMARY</vt:lpstr>
      <vt:lpstr>MODELS PERFORMANCE</vt:lpstr>
      <vt:lpstr>MODELS PERFORMANCE: INSIGHTS</vt:lpstr>
      <vt:lpstr>EVALUATION</vt:lpstr>
      <vt:lpstr>FEATURE IMPORTANCE</vt:lpstr>
      <vt:lpstr>FEATURE IMPORTANCE</vt:lpstr>
      <vt:lpstr>BUSINESS TAKEAWAYS</vt:lpstr>
      <vt:lpstr>CONFUSION MATRIX</vt:lpstr>
      <vt:lpstr>MATRIX SUMMARY</vt:lpstr>
      <vt:lpstr>RECOMMENDATIONS</vt:lpstr>
      <vt:lpstr>NEXT STEPS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 Wangui</dc:creator>
  <cp:lastModifiedBy>Lilian Wangui</cp:lastModifiedBy>
  <cp:revision>1</cp:revision>
  <dcterms:created xsi:type="dcterms:W3CDTF">2025-07-23T11:45:41Z</dcterms:created>
  <dcterms:modified xsi:type="dcterms:W3CDTF">2025-07-23T16:39:40Z</dcterms:modified>
</cp:coreProperties>
</file>