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7" r:id="rId4"/>
    <p:sldId id="295" r:id="rId6"/>
    <p:sldId id="296" r:id="rId7"/>
    <p:sldId id="297" r:id="rId8"/>
    <p:sldId id="298" r:id="rId9"/>
    <p:sldId id="299" r:id="rId10"/>
    <p:sldId id="300" r:id="rId11"/>
    <p:sldId id="301" r:id="rId12"/>
    <p:sldId id="302" r:id="rId13"/>
    <p:sldId id="303" r:id="rId14"/>
    <p:sldId id="304" r:id="rId15"/>
    <p:sldId id="305" r:id="rId16"/>
    <p:sldId id="306" r:id="rId17"/>
    <p:sldId id="307" r:id="rId18"/>
    <p:sldId id="308" r:id="rId19"/>
    <p:sldId id="309" r:id="rId20"/>
    <p:sldId id="294" r:id="rId21"/>
    <p:sldId id="258" r:id="rId22"/>
    <p:sldId id="259" r:id="rId23"/>
    <p:sldId id="260" r:id="rId24"/>
    <p:sldId id="261" r:id="rId25"/>
    <p:sldId id="262" r:id="rId26"/>
    <p:sldId id="263" r:id="rId27"/>
    <p:sldId id="265" r:id="rId28"/>
    <p:sldId id="264" r:id="rId29"/>
    <p:sldId id="267" r:id="rId30"/>
    <p:sldId id="268" r:id="rId31"/>
    <p:sldId id="269" r:id="rId32"/>
    <p:sldId id="270" r:id="rId33"/>
    <p:sldId id="271" r:id="rId34"/>
    <p:sldId id="272" r:id="rId35"/>
    <p:sldId id="273" r:id="rId36"/>
    <p:sldId id="274" r:id="rId37"/>
    <p:sldId id="275" r:id="rId38"/>
    <p:sldId id="276" r:id="rId39"/>
    <p:sldId id="277" r:id="rId40"/>
    <p:sldId id="278" r:id="rId41"/>
    <p:sldId id="279" r:id="rId42"/>
    <p:sldId id="280" r:id="rId43"/>
    <p:sldId id="283" r:id="rId44"/>
    <p:sldId id="284" r:id="rId45"/>
    <p:sldId id="282" r:id="rId46"/>
    <p:sldId id="291" r:id="rId47"/>
    <p:sldId id="356" r:id="rId48"/>
    <p:sldId id="285" r:id="rId49"/>
    <p:sldId id="286" r:id="rId50"/>
    <p:sldId id="287" r:id="rId51"/>
    <p:sldId id="288" r:id="rId52"/>
    <p:sldId id="341" r:id="rId53"/>
    <p:sldId id="342" r:id="rId54"/>
    <p:sldId id="344" r:id="rId55"/>
    <p:sldId id="345" r:id="rId56"/>
    <p:sldId id="346" r:id="rId57"/>
    <p:sldId id="343" r:id="rId58"/>
    <p:sldId id="348" r:id="rId59"/>
    <p:sldId id="349" r:id="rId60"/>
    <p:sldId id="347" r:id="rId61"/>
    <p:sldId id="350" r:id="rId62"/>
    <p:sldId id="352" r:id="rId63"/>
    <p:sldId id="353" r:id="rId64"/>
    <p:sldId id="355" r:id="rId65"/>
    <p:sldId id="357" r:id="rId66"/>
    <p:sldId id="360" r:id="rId67"/>
    <p:sldId id="359" r:id="rId68"/>
    <p:sldId id="361" r:id="rId69"/>
    <p:sldId id="358" r:id="rId70"/>
    <p:sldId id="362" r:id="rId71"/>
    <p:sldId id="365" r:id="rId72"/>
    <p:sldId id="366" r:id="rId73"/>
    <p:sldId id="367" r:id="rId74"/>
    <p:sldId id="371" r:id="rId75"/>
    <p:sldId id="370" r:id="rId76"/>
    <p:sldId id="372" r:id="rId77"/>
    <p:sldId id="373" r:id="rId78"/>
    <p:sldId id="376" r:id="rId79"/>
    <p:sldId id="377" r:id="rId8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æ·±è²æ ·å¼ 1 - å¼ºè°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æ æ ·å¼ï¼ç½æ ¼å">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3" Type="http://schemas.openxmlformats.org/officeDocument/2006/relationships/tableStyles" Target="tableStyles.xml"/><Relationship Id="rId82" Type="http://schemas.openxmlformats.org/officeDocument/2006/relationships/viewProps" Target="viewProps.xml"/><Relationship Id="rId81" Type="http://schemas.openxmlformats.org/officeDocument/2006/relationships/presProps" Target="presProps.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ltLang="en-US"/>
              <a:t>It affects the development of solutions.</a:t>
            </a:r>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ltLang="en-US"/>
              <a:t>It affects the development of solutions.</a:t>
            </a:r>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ltLang="en-US"/>
              <a:t>It affects the development of solutions.</a:t>
            </a:r>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ltLang="en-US"/>
              <a:t>It affects the development of solutions.</a:t>
            </a:r>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ltLang="en-US"/>
              <a:t>It affects the development of solutions.</a:t>
            </a:r>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ltLang="en-US"/>
              <a:t>It affects the development of solutions.</a:t>
            </a:r>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ltLang="en-US"/>
              <a:t>It affects the development of solutions.</a:t>
            </a:r>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ltLang="en-US"/>
              <a:t>It affects the development of solutions.</a:t>
            </a:r>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ltLang="en-US"/>
              <a:t>It affects the development of solutions.</a:t>
            </a:r>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ltLang="en-US"/>
              <a:t>An outlier is an observation that lies an abnormal distance from other values in a random sample from a population. The analyst decided what will be considered abnormal and singles them out.</a:t>
            </a:r>
            <a:endParaRPr lang="en-US" altLang="en-US"/>
          </a:p>
          <a:p>
            <a:endParaRPr lang="en-US" altLang="en-US"/>
          </a:p>
          <a:p>
            <a:r>
              <a:rPr lang="en-US" altLang="en-US"/>
              <a:t>Best practice dictates separating test data from training data. The purpose of separation is to report generalized performance on unseen data i.e. test data and to tune model parameters using train data.</a:t>
            </a:r>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ltLang="en-US"/>
              <a:t>An outlier is an observation that lies an abnormal distance from other values in a random sample from a population. The analyst decided what will be considered abnormal and singles them out.</a:t>
            </a:r>
            <a:endParaRPr lang="en-US" altLang="en-US"/>
          </a:p>
          <a:p>
            <a:endParaRPr lang="en-US" altLang="en-US"/>
          </a:p>
          <a:p>
            <a:r>
              <a:rPr lang="en-US" altLang="en-US"/>
              <a:t>Best practice dictates separating test data from training data. The purpose of separation is to report generalized performance on unseen data i.e. test data and to tune model parameters using train data.</a:t>
            </a:r>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ltLang="en-US"/>
              <a:t>It affects the development of solutions.</a:t>
            </a:r>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ltLang="en-US"/>
              <a:t>Manual modeling allows for more specialized datasets to be created</a:t>
            </a:r>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ltLang="en-US"/>
              <a:t>Manual modeling allows for more specialized datasets to be created</a:t>
            </a:r>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latin typeface="Quicksand Medium" panose="00000600000000000000" charset="0"/>
                <a:cs typeface="Quicksand Medium" panose="00000600000000000000" charset="0"/>
                <a:sym typeface="+mn-ea"/>
              </a:rPr>
              <a:t>Other factors that affect student performance such as student background that may involve their family structure, parental presence and occupation and drug and substance abuse among others.</a:t>
            </a:r>
            <a:endParaRPr lang="en-US">
              <a:latin typeface="Quicksand Medium" panose="00000600000000000000" charset="0"/>
              <a:cs typeface="Quicksand Medium" panose="00000600000000000000" charset="0"/>
            </a:endParaRPr>
          </a:p>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ltLang="en-US"/>
              <a:t>It affects the development of solutions.</a:t>
            </a:r>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ltLang="en-US"/>
              <a:t>It affects the development of solutions.</a:t>
            </a:r>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ltLang="en-US"/>
              <a:t>It affects the development of solutions.</a:t>
            </a:r>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ltLang="en-US"/>
              <a:t>It affects the development of solutions.</a:t>
            </a:r>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ltLang="en-US"/>
              <a:t>It affects the development of solutions.</a:t>
            </a:r>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ltLang="en-US"/>
              <a:t>It affects the development of solutions.</a:t>
            </a:r>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ltLang="en-US"/>
              <a:t>It affects the development of solutions.</a:t>
            </a:r>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11" name="Right Triangle 10"/>
          <p:cNvSpPr/>
          <p:nvPr/>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p:cNvCxnSpPr/>
          <p:nvPr/>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Picture Placeholder 24"/>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dirty="0"/>
              <a:t>Click icon to add picture</a:t>
            </a:r>
            <a:endParaRPr lang="en-US" noProof="0" dirty="0"/>
          </a:p>
        </p:txBody>
      </p:sp>
      <p:cxnSp>
        <p:nvCxnSpPr>
          <p:cNvPr id="18" name="Straight Connector 17"/>
          <p:cNvCxnSpPr/>
          <p:nvPr/>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p:cNvSpPr>
            <a:spLocks noGrp="1"/>
          </p:cNvSpPr>
          <p:nvPr>
            <p:ph type="ctrTitle" hasCustomPrompt="1"/>
          </p:nvPr>
        </p:nvSpPr>
        <p:spPr>
          <a:xfrm>
            <a:off x="6375721" y="2006084"/>
            <a:ext cx="4853573" cy="1616252"/>
          </a:xfrm>
          <a:prstGeom prst="rect">
            <a:avLst/>
          </a:prstGeom>
        </p:spPr>
        <p:txBody>
          <a:bodyPr anchor="b">
            <a:normAutofit/>
          </a:bodyPr>
          <a:lstStyle>
            <a:lvl1pPr algn="l">
              <a:defRPr sz="3225" b="1">
                <a:solidFill>
                  <a:schemeClr val="accent1"/>
                </a:solidFill>
              </a:defRPr>
            </a:lvl1pPr>
          </a:lstStyle>
          <a:p>
            <a:r>
              <a:rPr lang="en-US" noProof="0"/>
              <a:t>Click To Edit Master Title Style</a:t>
            </a:r>
            <a:endParaRPr lang="en-US" noProof="0"/>
          </a:p>
        </p:txBody>
      </p:sp>
      <p:sp>
        <p:nvSpPr>
          <p:cNvPr id="3" name="Subtitle 2" title="Subtitle"/>
          <p:cNvSpPr>
            <a:spLocks noGrp="1"/>
          </p:cNvSpPr>
          <p:nvPr>
            <p:ph type="subTitle" idx="1" hasCustomPrompt="1"/>
          </p:nvPr>
        </p:nvSpPr>
        <p:spPr>
          <a:xfrm>
            <a:off x="6375214" y="3640998"/>
            <a:ext cx="4854339" cy="1257574"/>
          </a:xfrm>
          <a:prstGeom prst="rect">
            <a:avLst/>
          </a:prstGeom>
        </p:spPr>
        <p:txBody>
          <a:bodyPr/>
          <a:lstStyle>
            <a:lvl1pPr marL="0" indent="0" algn="l">
              <a:buNone/>
              <a:defRPr sz="1800" b="0" i="0" spc="300">
                <a:solidFill>
                  <a:schemeClr val="accent6"/>
                </a:solidFill>
                <a:latin typeface="+mn-lt"/>
                <a:cs typeface="Calibri"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noProof="0"/>
              <a:t>CLICK TO EDIT SUBTITLE</a:t>
            </a:r>
            <a:endParaRPr lang="en-US" noProof="0"/>
          </a:p>
        </p:txBody>
      </p:sp>
      <p:cxnSp>
        <p:nvCxnSpPr>
          <p:cNvPr id="9" name="Straight Connector 8"/>
          <p:cNvCxnSpPr/>
          <p:nvPr/>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ight Triangle 10"/>
          <p:cNvSpPr/>
          <p:nvPr/>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p:cNvCxnSpPr/>
          <p:nvPr/>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p:cNvSpPr>
            <a:spLocks noGrp="1"/>
          </p:cNvSpPr>
          <p:nvPr>
            <p:ph type="ctrTitle" hasCustomPrompt="1"/>
          </p:nvPr>
        </p:nvSpPr>
        <p:spPr>
          <a:xfrm>
            <a:off x="6375721" y="2006084"/>
            <a:ext cx="4853573" cy="1616252"/>
          </a:xfrm>
          <a:prstGeom prst="rect">
            <a:avLst/>
          </a:prstGeom>
        </p:spPr>
        <p:txBody>
          <a:bodyPr anchor="b">
            <a:normAutofit/>
          </a:bodyPr>
          <a:lstStyle>
            <a:lvl1pPr algn="l">
              <a:defRPr sz="3225" b="1">
                <a:solidFill>
                  <a:schemeClr val="accent1"/>
                </a:solidFill>
              </a:defRPr>
            </a:lvl1pPr>
          </a:lstStyle>
          <a:p>
            <a:r>
              <a:rPr lang="en-US" noProof="0"/>
              <a:t>Click To Edit Master Title Style</a:t>
            </a:r>
            <a:endParaRPr lang="en-US" noProof="0"/>
          </a:p>
        </p:txBody>
      </p:sp>
      <p:sp>
        <p:nvSpPr>
          <p:cNvPr id="3" name="Subtitle 2" title="Subtitle"/>
          <p:cNvSpPr>
            <a:spLocks noGrp="1"/>
          </p:cNvSpPr>
          <p:nvPr>
            <p:ph type="subTitle" idx="1" hasCustomPrompt="1"/>
          </p:nvPr>
        </p:nvSpPr>
        <p:spPr>
          <a:xfrm>
            <a:off x="6375214" y="3640998"/>
            <a:ext cx="4854339" cy="1257574"/>
          </a:xfrm>
          <a:prstGeom prst="rect">
            <a:avLst/>
          </a:prstGeom>
        </p:spPr>
        <p:txBody>
          <a:bodyPr/>
          <a:lstStyle>
            <a:lvl1pPr marL="0" indent="0" algn="l">
              <a:buNone/>
              <a:defRPr sz="1800" b="0" i="0" spc="300">
                <a:solidFill>
                  <a:schemeClr val="accent6"/>
                </a:solidFill>
                <a:latin typeface="+mn-lt"/>
                <a:cs typeface="Calibri"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noProof="0"/>
              <a:t>CLICK TO EDIT MASTER SUBTITLE STYLE</a:t>
            </a:r>
            <a:endParaRPr lang="en-US" noProof="0"/>
          </a:p>
        </p:txBody>
      </p:sp>
      <p:cxnSp>
        <p:nvCxnSpPr>
          <p:cNvPr id="9" name="Straight Connector 8"/>
          <p:cNvCxnSpPr/>
          <p:nvPr/>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9" name="Right Triangle 18"/>
          <p:cNvSpPr/>
          <p:nvPr/>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p:cNvSpPr/>
          <p:nvPr/>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p:cNvCxnSpPr/>
          <p:nvPr/>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p:cNvSpPr>
            <a:spLocks noGrp="1"/>
          </p:cNvSpPr>
          <p:nvPr>
            <p:ph type="title" hasCustomPrompt="1"/>
          </p:nvPr>
        </p:nvSpPr>
        <p:spPr>
          <a:xfrm>
            <a:off x="6283842" y="1987420"/>
            <a:ext cx="4911633" cy="1789855"/>
          </a:xfrm>
          <a:prstGeom prst="rect">
            <a:avLst/>
          </a:prstGeom>
        </p:spPr>
        <p:txBody>
          <a:bodyPr anchor="b">
            <a:normAutofit/>
          </a:bodyPr>
          <a:lstStyle>
            <a:lvl1pPr>
              <a:defRPr sz="3000" b="1">
                <a:solidFill>
                  <a:schemeClr val="accent1"/>
                </a:solidFill>
                <a:latin typeface="+mj-lt"/>
                <a:cs typeface="Calibri Light" panose="020F0302020204030204" pitchFamily="34" charset="0"/>
              </a:defRPr>
            </a:lvl1pPr>
          </a:lstStyle>
          <a:p>
            <a:r>
              <a:rPr lang="en-US" noProof="0"/>
              <a:t>Click To Edit Master Title Style</a:t>
            </a:r>
            <a:endParaRPr lang="en-US" noProof="0"/>
          </a:p>
        </p:txBody>
      </p:sp>
      <p:sp>
        <p:nvSpPr>
          <p:cNvPr id="101" name="Text Placeholder 2" title="Subtitle"/>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1500" b="0" i="0" spc="300">
                <a:solidFill>
                  <a:schemeClr val="accent6"/>
                </a:solidFill>
                <a:latin typeface="+mn-lt"/>
                <a:cs typeface="Calibri"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noProof="0"/>
              <a:t>EDIT MASTER TEXT STYLES</a:t>
            </a:r>
            <a:endParaRPr lang="en-US" noProof="0"/>
          </a:p>
        </p:txBody>
      </p:sp>
      <p:cxnSp>
        <p:nvCxnSpPr>
          <p:cNvPr id="21" name="Straight Connector 20"/>
          <p:cNvCxnSpPr/>
          <p:nvPr/>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p:cNvSpPr/>
          <p:nvPr/>
        </p:nvSpPr>
        <p:spPr>
          <a:xfrm>
            <a:off x="7754112" y="0"/>
            <a:ext cx="2258568" cy="742819"/>
          </a:xfrm>
          <a:prstGeom prst="parallelogram">
            <a:avLst>
              <a:gd name="adj" fmla="val 19585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noProof="0" dirty="0"/>
          </a:p>
        </p:txBody>
      </p:sp>
      <p:cxnSp>
        <p:nvCxnSpPr>
          <p:cNvPr id="26" name="Straight Connector 25"/>
          <p:cNvCxnSpPr/>
          <p:nvPr/>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p:cNvSpPr/>
          <p:nvPr/>
        </p:nvSpPr>
        <p:spPr>
          <a:xfrm rot="19958790">
            <a:off x="-139035" y="3407045"/>
            <a:ext cx="1438399" cy="236580"/>
          </a:xfrm>
          <a:prstGeom prst="parallelogram">
            <a:avLst>
              <a:gd name="adj" fmla="val 53218"/>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22" name="Straight Connector 21"/>
          <p:cNvCxnSpPr/>
          <p:nvPr/>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flipH="1">
            <a:off x="7561328" y="0"/>
            <a:ext cx="4831840" cy="3541007"/>
            <a:chOff x="-192127" y="-2"/>
            <a:chExt cx="4831840" cy="3367272"/>
          </a:xfrm>
        </p:grpSpPr>
        <p:sp>
          <p:nvSpPr>
            <p:cNvPr id="26" name="Diagonal Stripe 25"/>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p:cNvSpPr txBox="1"/>
          <p:nvPr/>
        </p:nvSpPr>
        <p:spPr>
          <a:xfrm>
            <a:off x="11072378" y="235732"/>
            <a:ext cx="810895" cy="614045"/>
          </a:xfrm>
          <a:prstGeom prst="rect">
            <a:avLst/>
          </a:prstGeom>
          <a:noFill/>
        </p:spPr>
        <p:txBody>
          <a:bodyPr wrap="none" rtlCol="0">
            <a:spAutoFit/>
          </a:bodyPr>
          <a:lstStyle/>
          <a:p>
            <a:r>
              <a:rPr lang="en-US" sz="3400" b="1" noProof="0" dirty="0">
                <a:solidFill>
                  <a:schemeClr val="accent6"/>
                </a:solidFill>
                <a:latin typeface="Arial Black" panose="020B0A04020102020204" pitchFamily="34" charset="0"/>
              </a:rPr>
              <a:t>FR</a:t>
            </a:r>
            <a:endParaRPr lang="en-US" sz="3400" b="1" noProof="0" dirty="0">
              <a:solidFill>
                <a:schemeClr val="accent6"/>
              </a:solidFill>
              <a:latin typeface="Arial Black" panose="020B0A04020102020204" pitchFamily="34" charset="0"/>
            </a:endParaRPr>
          </a:p>
        </p:txBody>
      </p:sp>
      <p:sp>
        <p:nvSpPr>
          <p:cNvPr id="36" name="Parallelogram 35"/>
          <p:cNvSpPr/>
          <p:nvPr/>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en-US" noProof="0" dirty="0"/>
          </a:p>
        </p:txBody>
      </p:sp>
      <p:sp>
        <p:nvSpPr>
          <p:cNvPr id="2" name="Footer Placeholder 1"/>
          <p:cNvSpPr>
            <a:spLocks noGrp="1"/>
          </p:cNvSpPr>
          <p:nvPr>
            <p:ph type="ftr" sz="quarter" idx="17"/>
          </p:nvPr>
        </p:nvSpPr>
        <p:spPr/>
        <p:txBody>
          <a:bodyPr/>
          <a:lstStyle>
            <a:lvl1pPr algn="l">
              <a:defRPr/>
            </a:lvl1pPr>
          </a:lstStyle>
          <a:p>
            <a:endParaRPr lang="en-US"/>
          </a:p>
        </p:txBody>
      </p:sp>
      <p:sp>
        <p:nvSpPr>
          <p:cNvPr id="3" name="Slide Number Placeholder 2"/>
          <p:cNvSpPr>
            <a:spLocks noGrp="1"/>
          </p:cNvSpPr>
          <p:nvPr>
            <p:ph type="sldNum" sz="quarter" idx="18"/>
          </p:nvPr>
        </p:nvSpPr>
        <p:spPr/>
        <p:txBody>
          <a:bodyPr/>
          <a:lstStyle/>
          <a:p>
            <a:fld id="{9B618960-8005-486C-9A75-10CB2AAC16F9}" type="slidenum">
              <a:rPr lang="en-US" smtClean="0"/>
            </a:fld>
            <a:endParaRPr lang="en-US"/>
          </a:p>
        </p:txBody>
      </p:sp>
      <p:sp>
        <p:nvSpPr>
          <p:cNvPr id="27" name="Title 1" title="Title "/>
          <p:cNvSpPr>
            <a:spLocks noGrp="1"/>
          </p:cNvSpPr>
          <p:nvPr>
            <p:ph type="title" hasCustomPrompt="1"/>
          </p:nvPr>
        </p:nvSpPr>
        <p:spPr>
          <a:xfrm>
            <a:off x="518678" y="209028"/>
            <a:ext cx="8333222" cy="1147969"/>
          </a:xfrm>
          <a:prstGeom prst="rect">
            <a:avLst/>
          </a:prstGeom>
        </p:spPr>
        <p:txBody>
          <a:bodyPr bIns="0" anchor="b">
            <a:normAutofit/>
          </a:bodyPr>
          <a:lstStyle>
            <a:lvl1pPr>
              <a:defRPr sz="3300" b="1">
                <a:solidFill>
                  <a:schemeClr val="accent1"/>
                </a:solidFill>
              </a:defRPr>
            </a:lvl1pPr>
          </a:lstStyle>
          <a:p>
            <a:r>
              <a:rPr lang="en-US" noProof="0"/>
              <a:t>Click to Edit Master Title Style </a:t>
            </a:r>
            <a:endParaRPr lang="en-US" noProof="0"/>
          </a:p>
        </p:txBody>
      </p:sp>
      <p:sp>
        <p:nvSpPr>
          <p:cNvPr id="29" name="Content Placeholder 2"/>
          <p:cNvSpPr>
            <a:spLocks noGrp="1"/>
          </p:cNvSpPr>
          <p:nvPr>
            <p:ph idx="1"/>
          </p:nvPr>
        </p:nvSpPr>
        <p:spPr>
          <a:xfrm>
            <a:off x="518678" y="1671924"/>
            <a:ext cx="10835122" cy="450503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cxnSp>
        <p:nvCxnSpPr>
          <p:cNvPr id="22" name="Straight Connector 21"/>
          <p:cNvCxnSpPr/>
          <p:nvPr/>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flipH="1">
            <a:off x="7561328" y="0"/>
            <a:ext cx="4831840" cy="3541007"/>
            <a:chOff x="-192127" y="-2"/>
            <a:chExt cx="4831840" cy="3367272"/>
          </a:xfrm>
        </p:grpSpPr>
        <p:sp>
          <p:nvSpPr>
            <p:cNvPr id="26" name="Diagonal Stripe 25"/>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p:cNvSpPr txBox="1"/>
          <p:nvPr/>
        </p:nvSpPr>
        <p:spPr>
          <a:xfrm>
            <a:off x="11072378" y="235732"/>
            <a:ext cx="810895" cy="614045"/>
          </a:xfrm>
          <a:prstGeom prst="rect">
            <a:avLst/>
          </a:prstGeom>
          <a:noFill/>
        </p:spPr>
        <p:txBody>
          <a:bodyPr wrap="none" rtlCol="0">
            <a:spAutoFit/>
          </a:bodyPr>
          <a:lstStyle/>
          <a:p>
            <a:r>
              <a:rPr lang="en-US" sz="3400" b="1" noProof="0" dirty="0">
                <a:solidFill>
                  <a:schemeClr val="accent6"/>
                </a:solidFill>
                <a:latin typeface="Arial Black" panose="020B0A04020102020204" pitchFamily="34" charset="0"/>
              </a:rPr>
              <a:t>FR</a:t>
            </a:r>
            <a:endParaRPr lang="en-US" sz="3400" b="1" noProof="0" dirty="0">
              <a:solidFill>
                <a:schemeClr val="accent6"/>
              </a:solidFill>
              <a:latin typeface="Arial Black" panose="020B0A04020102020204" pitchFamily="34" charset="0"/>
            </a:endParaRPr>
          </a:p>
        </p:txBody>
      </p:sp>
      <p:sp>
        <p:nvSpPr>
          <p:cNvPr id="36" name="Parallelogram 35"/>
          <p:cNvSpPr/>
          <p:nvPr/>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en-US" noProof="0" dirty="0"/>
          </a:p>
        </p:txBody>
      </p:sp>
      <p:sp>
        <p:nvSpPr>
          <p:cNvPr id="2" name="Footer Placeholder 1"/>
          <p:cNvSpPr>
            <a:spLocks noGrp="1"/>
          </p:cNvSpPr>
          <p:nvPr>
            <p:ph type="ftr" sz="quarter" idx="17"/>
          </p:nvPr>
        </p:nvSpPr>
        <p:spPr/>
        <p:txBody>
          <a:bodyPr/>
          <a:lstStyle>
            <a:lvl1pPr algn="l">
              <a:defRPr/>
            </a:lvl1pPr>
          </a:lstStyle>
          <a:p>
            <a:endParaRPr lang="en-US"/>
          </a:p>
        </p:txBody>
      </p:sp>
      <p:sp>
        <p:nvSpPr>
          <p:cNvPr id="3" name="Slide Number Placeholder 2"/>
          <p:cNvSpPr>
            <a:spLocks noGrp="1"/>
          </p:cNvSpPr>
          <p:nvPr>
            <p:ph type="sldNum" sz="quarter" idx="18"/>
          </p:nvPr>
        </p:nvSpPr>
        <p:spPr/>
        <p:txBody>
          <a:bodyPr/>
          <a:lstStyle/>
          <a:p>
            <a:fld id="{9B618960-8005-486C-9A75-10CB2AAC16F9}" type="slidenum">
              <a:rPr lang="en-US" smtClean="0"/>
            </a:fld>
            <a:endParaRPr lang="en-US"/>
          </a:p>
        </p:txBody>
      </p:sp>
      <p:sp>
        <p:nvSpPr>
          <p:cNvPr id="27" name="Title 1" title="Title "/>
          <p:cNvSpPr>
            <a:spLocks noGrp="1"/>
          </p:cNvSpPr>
          <p:nvPr>
            <p:ph type="title" hasCustomPrompt="1"/>
          </p:nvPr>
        </p:nvSpPr>
        <p:spPr>
          <a:xfrm>
            <a:off x="518678" y="209028"/>
            <a:ext cx="8333222" cy="1147969"/>
          </a:xfrm>
          <a:prstGeom prst="rect">
            <a:avLst/>
          </a:prstGeom>
        </p:spPr>
        <p:txBody>
          <a:bodyPr bIns="0" anchor="b">
            <a:normAutofit/>
          </a:bodyPr>
          <a:lstStyle>
            <a:lvl1pPr>
              <a:defRPr sz="3300" b="1">
                <a:solidFill>
                  <a:schemeClr val="accent1"/>
                </a:solidFill>
              </a:defRPr>
            </a:lvl1pPr>
          </a:lstStyle>
          <a:p>
            <a:r>
              <a:rPr lang="en-US" noProof="0"/>
              <a:t>Click to Edit Master Title Style </a:t>
            </a:r>
            <a:endParaRPr lang="en-US" noProof="0"/>
          </a:p>
        </p:txBody>
      </p:sp>
      <p:sp>
        <p:nvSpPr>
          <p:cNvPr id="14" name="Content Placeholder 2"/>
          <p:cNvSpPr>
            <a:spLocks noGrp="1"/>
          </p:cNvSpPr>
          <p:nvPr>
            <p:ph sz="half" idx="1"/>
          </p:nvPr>
        </p:nvSpPr>
        <p:spPr>
          <a:xfrm>
            <a:off x="529687" y="1651044"/>
            <a:ext cx="5181600" cy="452591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15" name="Content Placeholder 3"/>
          <p:cNvSpPr>
            <a:spLocks noGrp="1"/>
          </p:cNvSpPr>
          <p:nvPr>
            <p:ph sz="half" idx="2"/>
          </p:nvPr>
        </p:nvSpPr>
        <p:spPr>
          <a:xfrm>
            <a:off x="6172200" y="1651044"/>
            <a:ext cx="5181600" cy="452591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cxnSp>
        <p:nvCxnSpPr>
          <p:cNvPr id="22" name="Straight Connector 21"/>
          <p:cNvCxnSpPr/>
          <p:nvPr/>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flipH="1">
            <a:off x="7561328" y="0"/>
            <a:ext cx="4831840" cy="3541007"/>
            <a:chOff x="-192127" y="-2"/>
            <a:chExt cx="4831840" cy="3367272"/>
          </a:xfrm>
        </p:grpSpPr>
        <p:sp>
          <p:nvSpPr>
            <p:cNvPr id="26" name="Diagonal Stripe 25"/>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p:cNvSpPr txBox="1"/>
          <p:nvPr/>
        </p:nvSpPr>
        <p:spPr>
          <a:xfrm>
            <a:off x="11072378" y="235732"/>
            <a:ext cx="810895" cy="614045"/>
          </a:xfrm>
          <a:prstGeom prst="rect">
            <a:avLst/>
          </a:prstGeom>
          <a:noFill/>
        </p:spPr>
        <p:txBody>
          <a:bodyPr wrap="none" rtlCol="0">
            <a:spAutoFit/>
          </a:bodyPr>
          <a:lstStyle/>
          <a:p>
            <a:r>
              <a:rPr lang="en-US" sz="3400" b="1" noProof="0" dirty="0">
                <a:solidFill>
                  <a:schemeClr val="accent6"/>
                </a:solidFill>
                <a:latin typeface="Arial Black" panose="020B0A04020102020204" pitchFamily="34" charset="0"/>
              </a:rPr>
              <a:t>FR</a:t>
            </a:r>
            <a:endParaRPr lang="en-US" sz="3400" b="1" noProof="0" dirty="0">
              <a:solidFill>
                <a:schemeClr val="accent6"/>
              </a:solidFill>
              <a:latin typeface="Arial Black" panose="020B0A04020102020204" pitchFamily="34" charset="0"/>
            </a:endParaRPr>
          </a:p>
        </p:txBody>
      </p:sp>
      <p:sp>
        <p:nvSpPr>
          <p:cNvPr id="36" name="Parallelogram 35"/>
          <p:cNvSpPr/>
          <p:nvPr/>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en-US" noProof="0" dirty="0"/>
          </a:p>
        </p:txBody>
      </p:sp>
      <p:sp>
        <p:nvSpPr>
          <p:cNvPr id="2" name="Footer Placeholder 1"/>
          <p:cNvSpPr>
            <a:spLocks noGrp="1"/>
          </p:cNvSpPr>
          <p:nvPr>
            <p:ph type="ftr" sz="quarter" idx="17"/>
          </p:nvPr>
        </p:nvSpPr>
        <p:spPr/>
        <p:txBody>
          <a:bodyPr/>
          <a:lstStyle>
            <a:lvl1pPr algn="l">
              <a:defRPr/>
            </a:lvl1pPr>
          </a:lstStyle>
          <a:p>
            <a:endParaRPr lang="en-US"/>
          </a:p>
        </p:txBody>
      </p:sp>
      <p:sp>
        <p:nvSpPr>
          <p:cNvPr id="3" name="Slide Number Placeholder 2"/>
          <p:cNvSpPr>
            <a:spLocks noGrp="1"/>
          </p:cNvSpPr>
          <p:nvPr>
            <p:ph type="sldNum" sz="quarter" idx="18"/>
          </p:nvPr>
        </p:nvSpPr>
        <p:spPr/>
        <p:txBody>
          <a:bodyPr/>
          <a:lstStyle/>
          <a:p>
            <a:fld id="{9B618960-8005-486C-9A75-10CB2AAC16F9}" type="slidenum">
              <a:rPr lang="en-US" smtClean="0"/>
            </a:fld>
            <a:endParaRPr lang="en-US"/>
          </a:p>
        </p:txBody>
      </p:sp>
      <p:sp>
        <p:nvSpPr>
          <p:cNvPr id="27" name="Title 1" title="Title "/>
          <p:cNvSpPr>
            <a:spLocks noGrp="1"/>
          </p:cNvSpPr>
          <p:nvPr>
            <p:ph type="title" hasCustomPrompt="1"/>
          </p:nvPr>
        </p:nvSpPr>
        <p:spPr>
          <a:xfrm>
            <a:off x="518678" y="209028"/>
            <a:ext cx="8333222" cy="1147969"/>
          </a:xfrm>
          <a:prstGeom prst="rect">
            <a:avLst/>
          </a:prstGeom>
        </p:spPr>
        <p:txBody>
          <a:bodyPr bIns="0" anchor="b">
            <a:normAutofit/>
          </a:bodyPr>
          <a:lstStyle>
            <a:lvl1pPr>
              <a:defRPr sz="3300" b="1">
                <a:solidFill>
                  <a:schemeClr val="accent1"/>
                </a:solidFill>
              </a:defRPr>
            </a:lvl1pPr>
          </a:lstStyle>
          <a:p>
            <a:r>
              <a:rPr lang="en-US" noProof="0"/>
              <a:t>Click to Edit Master Title Style </a:t>
            </a:r>
            <a:endParaRPr lang="en-US" noProof="0"/>
          </a:p>
        </p:txBody>
      </p:sp>
      <p:sp>
        <p:nvSpPr>
          <p:cNvPr id="18" name="Text Placeholder 2"/>
          <p:cNvSpPr>
            <a:spLocks noGrp="1"/>
          </p:cNvSpPr>
          <p:nvPr>
            <p:ph type="body" idx="1"/>
          </p:nvPr>
        </p:nvSpPr>
        <p:spPr>
          <a:xfrm>
            <a:off x="518678" y="1681163"/>
            <a:ext cx="5382501" cy="823912"/>
          </a:xfrm>
          <a:prstGeom prst="rect">
            <a:avLst/>
          </a:prstGeom>
        </p:spPr>
        <p:txBody>
          <a:bodyPr anchor="b"/>
          <a:lstStyle>
            <a:lvl1pPr marL="0" indent="0">
              <a:buNone/>
              <a:defRPr lang="en-US" b="1" dirty="0">
                <a:solidFill>
                  <a:schemeClr val="accent6"/>
                </a:solidFill>
              </a:defRPr>
            </a:lvl1pPr>
          </a:lstStyle>
          <a:p>
            <a:pPr marL="228600" lvl="0" indent="-228600"/>
            <a:r>
              <a:rPr lang="en-US" noProof="0"/>
              <a:t>Click to edit Master text styles</a:t>
            </a:r>
            <a:endParaRPr lang="en-US" noProof="0"/>
          </a:p>
        </p:txBody>
      </p:sp>
      <p:sp>
        <p:nvSpPr>
          <p:cNvPr id="20"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1800" b="1">
                <a:solidFill>
                  <a:schemeClr val="accent6"/>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noProof="0"/>
              <a:t>Click to edit Master text styles</a:t>
            </a:r>
            <a:endParaRPr lang="en-US" noProof="0"/>
          </a:p>
        </p:txBody>
      </p:sp>
      <p:sp>
        <p:nvSpPr>
          <p:cNvPr id="21" name="Content Placeholder 5"/>
          <p:cNvSpPr>
            <a:spLocks noGrp="1"/>
          </p:cNvSpPr>
          <p:nvPr>
            <p:ph sz="quarter" idx="4"/>
          </p:nvPr>
        </p:nvSpPr>
        <p:spPr>
          <a:xfrm>
            <a:off x="6172200" y="2505075"/>
            <a:ext cx="5183188" cy="3684588"/>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24" name="Content Placeholder 3"/>
          <p:cNvSpPr>
            <a:spLocks noGrp="1"/>
          </p:cNvSpPr>
          <p:nvPr>
            <p:ph sz="half" idx="2"/>
          </p:nvPr>
        </p:nvSpPr>
        <p:spPr>
          <a:xfrm>
            <a:off x="518678" y="2505075"/>
            <a:ext cx="5391749" cy="3684588"/>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1" name="Right Triangle 10"/>
          <p:cNvSpPr/>
          <p:nvPr/>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p:cNvCxnSpPr/>
          <p:nvPr/>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80604020202020204" pitchFamily="34" charset="0"/>
              <a:buNone/>
              <a:defRPr sz="3225" b="1">
                <a:solidFill>
                  <a:schemeClr val="accent1"/>
                </a:solidFill>
              </a:defRPr>
            </a:lvl1pPr>
          </a:lstStyle>
          <a:p>
            <a:r>
              <a:rPr lang="en-US" noProof="0"/>
              <a:t>Click To Edit Master Title Style</a:t>
            </a:r>
            <a:endParaRPr lang="en-US" noProof="0"/>
          </a:p>
        </p:txBody>
      </p:sp>
      <p:cxnSp>
        <p:nvCxnSpPr>
          <p:cNvPr id="9" name="Straight Connector 8"/>
          <p:cNvCxnSpPr/>
          <p:nvPr/>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p:cNvSpPr>
            <a:spLocks noGrp="1"/>
          </p:cNvSpPr>
          <p:nvPr>
            <p:ph type="body" sz="half" idx="2"/>
          </p:nvPr>
        </p:nvSpPr>
        <p:spPr>
          <a:xfrm>
            <a:off x="719170" y="5701069"/>
            <a:ext cx="5311516" cy="931505"/>
          </a:xfrm>
          <a:prstGeom prst="rect">
            <a:avLst/>
          </a:prstGeom>
        </p:spPr>
        <p:txBody>
          <a:bodyPr/>
          <a:lstStyle>
            <a:lvl1pPr marL="0" indent="0" algn="r">
              <a:buFont typeface="Arial" panose="02080604020202020204" pitchFamily="34" charset="0"/>
              <a:buNone/>
              <a:defRPr sz="1200">
                <a:solidFill>
                  <a:schemeClr val="accent6"/>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noProof="0"/>
              <a:t>Click to edit Master text styles</a:t>
            </a:r>
            <a:endParaRPr lang="en-US" noProof="0"/>
          </a:p>
        </p:txBody>
      </p:sp>
      <p:sp>
        <p:nvSpPr>
          <p:cNvPr id="14" name="Content Placeholder 2"/>
          <p:cNvSpPr>
            <a:spLocks noGrp="1"/>
          </p:cNvSpPr>
          <p:nvPr>
            <p:ph idx="1"/>
          </p:nvPr>
        </p:nvSpPr>
        <p:spPr>
          <a:xfrm>
            <a:off x="6161316" y="2290713"/>
            <a:ext cx="5803672" cy="4341862"/>
          </a:xfrm>
          <a:prstGeom prst="rect">
            <a:avLst/>
          </a:prstGeom>
        </p:spPr>
        <p:txBody>
          <a:bodyPr/>
          <a:lstStyle>
            <a:lvl1pPr>
              <a:buClr>
                <a:schemeClr val="accent2"/>
              </a:buClr>
              <a:defRPr sz="1800"/>
            </a:lvl1pPr>
            <a:lvl2pPr>
              <a:buClr>
                <a:schemeClr val="accent2"/>
              </a:buClr>
              <a:defRPr sz="1500"/>
            </a:lvl2pPr>
            <a:lvl3pPr>
              <a:buClr>
                <a:schemeClr val="accent2"/>
              </a:buClr>
              <a:defRPr sz="1350"/>
            </a:lvl3pPr>
            <a:lvl4pPr>
              <a:buClr>
                <a:schemeClr val="accent2"/>
              </a:buClr>
              <a:defRPr sz="1200"/>
            </a:lvl4pPr>
            <a:lvl5pPr>
              <a:buClr>
                <a:schemeClr val="accent2"/>
              </a:buClr>
              <a:defRPr sz="1200"/>
            </a:lvl5pPr>
            <a:lvl6pPr>
              <a:defRPr sz="1500"/>
            </a:lvl6pPr>
            <a:lvl7pPr>
              <a:defRPr sz="1500"/>
            </a:lvl7pPr>
            <a:lvl8pPr>
              <a:defRPr sz="1500"/>
            </a:lvl8pPr>
            <a:lvl9pPr>
              <a:defRPr sz="1500"/>
            </a:lvl9p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1" name="Right Triangle 10"/>
          <p:cNvSpPr/>
          <p:nvPr/>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p:cNvCxnSpPr/>
          <p:nvPr/>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80604020202020204" pitchFamily="34" charset="0"/>
              <a:buNone/>
              <a:defRPr sz="3225" b="1">
                <a:solidFill>
                  <a:schemeClr val="accent1"/>
                </a:solidFill>
              </a:defRPr>
            </a:lvl1pPr>
          </a:lstStyle>
          <a:p>
            <a:r>
              <a:rPr lang="en-US" noProof="0"/>
              <a:t>Click To Edit Master Title Style</a:t>
            </a:r>
            <a:endParaRPr lang="en-US" noProof="0"/>
          </a:p>
        </p:txBody>
      </p:sp>
      <p:cxnSp>
        <p:nvCxnSpPr>
          <p:cNvPr id="9" name="Straight Connector 8"/>
          <p:cNvCxnSpPr/>
          <p:nvPr/>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p:cNvSpPr>
            <a:spLocks noGrp="1"/>
          </p:cNvSpPr>
          <p:nvPr>
            <p:ph type="body" sz="half" idx="2"/>
          </p:nvPr>
        </p:nvSpPr>
        <p:spPr>
          <a:xfrm>
            <a:off x="719170" y="5701069"/>
            <a:ext cx="5311516" cy="931505"/>
          </a:xfrm>
          <a:prstGeom prst="rect">
            <a:avLst/>
          </a:prstGeom>
        </p:spPr>
        <p:txBody>
          <a:bodyPr/>
          <a:lstStyle>
            <a:lvl1pPr marL="0" indent="0" algn="r">
              <a:buFont typeface="Arial" panose="02080604020202020204" pitchFamily="34" charset="0"/>
              <a:buNone/>
              <a:defRPr sz="1200">
                <a:solidFill>
                  <a:schemeClr val="accent6"/>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noProof="0"/>
              <a:t>Click to edit Master text styles</a:t>
            </a:r>
            <a:endParaRPr lang="en-US" noProof="0"/>
          </a:p>
        </p:txBody>
      </p:sp>
      <p:sp>
        <p:nvSpPr>
          <p:cNvPr id="12" name="Picture Placeholder 2"/>
          <p:cNvSpPr>
            <a:spLocks noGrp="1"/>
          </p:cNvSpPr>
          <p:nvPr>
            <p:ph type="pic" idx="1"/>
          </p:nvPr>
        </p:nvSpPr>
        <p:spPr>
          <a:xfrm>
            <a:off x="6249970" y="2271860"/>
            <a:ext cx="5715017" cy="4360714"/>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noProof="0" dirty="0"/>
              <a:t>Click icon to add picture</a:t>
            </a:r>
            <a:endParaRPr lang="en-US" noProof="0" dirty="0"/>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TextBox 17"/>
          <p:cNvSpPr txBox="1"/>
          <p:nvPr/>
        </p:nvSpPr>
        <p:spPr>
          <a:xfrm>
            <a:off x="11072378" y="235732"/>
            <a:ext cx="810895" cy="614045"/>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endParaRPr lang="en-US" sz="3400" b="1" noProof="0" dirty="0">
              <a:solidFill>
                <a:schemeClr val="accent1"/>
              </a:solidFill>
              <a:latin typeface="Arial Black" panose="020B0A04020102020204" pitchFamily="34" charset="0"/>
            </a:endParaRPr>
          </a:p>
        </p:txBody>
      </p:sp>
      <p:grpSp>
        <p:nvGrpSpPr>
          <p:cNvPr id="26" name="Group 25"/>
          <p:cNvGrpSpPr/>
          <p:nvPr/>
        </p:nvGrpSpPr>
        <p:grpSpPr>
          <a:xfrm flipH="1">
            <a:off x="7561328" y="0"/>
            <a:ext cx="4831840" cy="3541007"/>
            <a:chOff x="-192127" y="-2"/>
            <a:chExt cx="4831840" cy="3367272"/>
          </a:xfrm>
        </p:grpSpPr>
        <p:sp>
          <p:nvSpPr>
            <p:cNvPr id="27" name="Diagonal Stripe 26"/>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Parallelogram 28"/>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Parallelogram 29"/>
          <p:cNvSpPr/>
          <p:nvPr/>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en-US" noProof="0" dirty="0"/>
          </a:p>
        </p:txBody>
      </p:sp>
      <p:sp>
        <p:nvSpPr>
          <p:cNvPr id="2" name="Footer Placeholder 1"/>
          <p:cNvSpPr>
            <a:spLocks noGrp="1"/>
          </p:cNvSpPr>
          <p:nvPr>
            <p:ph type="ftr" sz="quarter" idx="10"/>
          </p:nvPr>
        </p:nvSpPr>
        <p:spPr/>
        <p:txBody>
          <a:bodyPr/>
          <a:lstStyle/>
          <a:p>
            <a:endParaRPr lang="en-US"/>
          </a:p>
        </p:txBody>
      </p:sp>
      <p:sp>
        <p:nvSpPr>
          <p:cNvPr id="3" name="Slide Number Placeholder 2"/>
          <p:cNvSpPr>
            <a:spLocks noGrp="1"/>
          </p:cNvSpPr>
          <p:nvPr>
            <p:ph type="sldNum" sz="quarter" idx="11"/>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1" name="TextBox 20"/>
          <p:cNvSpPr txBox="1"/>
          <p:nvPr/>
        </p:nvSpPr>
        <p:spPr>
          <a:xfrm>
            <a:off x="11072378" y="235732"/>
            <a:ext cx="810895" cy="614045"/>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endParaRPr lang="en-US" sz="3400" b="1" noProof="0" dirty="0">
              <a:solidFill>
                <a:schemeClr val="accent1"/>
              </a:solidFill>
              <a:latin typeface="Arial Black" panose="020B0A04020102020204" pitchFamily="34" charset="0"/>
            </a:endParaRPr>
          </a:p>
        </p:txBody>
      </p:sp>
      <p:grpSp>
        <p:nvGrpSpPr>
          <p:cNvPr id="27" name="Group 26"/>
          <p:cNvGrpSpPr/>
          <p:nvPr/>
        </p:nvGrpSpPr>
        <p:grpSpPr>
          <a:xfrm flipH="1">
            <a:off x="7561328" y="0"/>
            <a:ext cx="4831840" cy="3541007"/>
            <a:chOff x="-192127" y="-2"/>
            <a:chExt cx="4831840" cy="3367272"/>
          </a:xfrm>
        </p:grpSpPr>
        <p:sp>
          <p:nvSpPr>
            <p:cNvPr id="28" name="Diagonal Stripe 27"/>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9" name="Straight Connector 28"/>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1" name="Parallelogram 30"/>
          <p:cNvSpPr/>
          <p:nvPr/>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en-US" noProof="0" dirty="0"/>
          </a:p>
        </p:txBody>
      </p:sp>
      <p:sp>
        <p:nvSpPr>
          <p:cNvPr id="33" name="Title 1" title="Title "/>
          <p:cNvSpPr>
            <a:spLocks noGrp="1"/>
          </p:cNvSpPr>
          <p:nvPr>
            <p:ph type="title" hasCustomPrompt="1"/>
          </p:nvPr>
        </p:nvSpPr>
        <p:spPr>
          <a:xfrm>
            <a:off x="518678" y="209028"/>
            <a:ext cx="8333222" cy="1215566"/>
          </a:xfrm>
          <a:prstGeom prst="rect">
            <a:avLst/>
          </a:prstGeom>
        </p:spPr>
        <p:txBody>
          <a:bodyPr anchor="b">
            <a:normAutofit/>
          </a:bodyPr>
          <a:lstStyle>
            <a:lvl1pPr>
              <a:defRPr sz="3300" b="1">
                <a:solidFill>
                  <a:schemeClr val="accent1"/>
                </a:solidFill>
              </a:defRPr>
            </a:lvl1pPr>
          </a:lstStyle>
          <a:p>
            <a:r>
              <a:rPr lang="en-US" noProof="0"/>
              <a:t>Click to Edit Master Title Style </a:t>
            </a:r>
            <a:endParaRPr lang="en-US" noProof="0"/>
          </a:p>
        </p:txBody>
      </p:sp>
      <p:sp>
        <p:nvSpPr>
          <p:cNvPr id="2" name="Footer Placeholder 1"/>
          <p:cNvSpPr>
            <a:spLocks noGrp="1"/>
          </p:cNvSpPr>
          <p:nvPr>
            <p:ph type="ftr" sz="quarter" idx="10"/>
          </p:nvPr>
        </p:nvSpPr>
        <p:spPr/>
        <p:txBody>
          <a:bodyPr/>
          <a:lstStyle/>
          <a:p>
            <a:endParaRPr lang="en-US"/>
          </a:p>
        </p:txBody>
      </p:sp>
      <p:sp>
        <p:nvSpPr>
          <p:cNvPr id="3" name="Slide Number Placeholder 2"/>
          <p:cNvSpPr>
            <a:spLocks noGrp="1"/>
          </p:cNvSpPr>
          <p:nvPr>
            <p:ph type="sldNum" sz="quarter" idx="11"/>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9" name="Right Triangle 18"/>
          <p:cNvSpPr/>
          <p:nvPr/>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p:cNvSpPr/>
          <p:nvPr/>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p:cNvCxnSpPr/>
          <p:nvPr/>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p:cNvSpPr>
            <a:spLocks noGrp="1"/>
          </p:cNvSpPr>
          <p:nvPr>
            <p:ph type="title" hasCustomPrompt="1"/>
          </p:nvPr>
        </p:nvSpPr>
        <p:spPr>
          <a:xfrm>
            <a:off x="6283842" y="1987420"/>
            <a:ext cx="4911633" cy="1789855"/>
          </a:xfrm>
          <a:prstGeom prst="rect">
            <a:avLst/>
          </a:prstGeom>
        </p:spPr>
        <p:txBody>
          <a:bodyPr anchor="b">
            <a:normAutofit/>
          </a:bodyPr>
          <a:lstStyle>
            <a:lvl1pPr>
              <a:defRPr sz="3000" b="1">
                <a:solidFill>
                  <a:schemeClr val="accent1"/>
                </a:solidFill>
                <a:latin typeface="+mj-lt"/>
                <a:cs typeface="Calibri Light" panose="020F0302020204030204" pitchFamily="34" charset="0"/>
              </a:defRPr>
            </a:lvl1pPr>
          </a:lstStyle>
          <a:p>
            <a:r>
              <a:rPr lang="en-US" noProof="0"/>
              <a:t>Click To Edit Master Title Style</a:t>
            </a:r>
            <a:endParaRPr lang="en-US" noProof="0"/>
          </a:p>
        </p:txBody>
      </p:sp>
      <p:sp>
        <p:nvSpPr>
          <p:cNvPr id="101" name="Text Placeholder 2" title="Subtitle"/>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1500" b="0" i="0" spc="300">
                <a:solidFill>
                  <a:schemeClr val="accent6"/>
                </a:solidFill>
                <a:latin typeface="+mn-lt"/>
                <a:cs typeface="Calibri"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noProof="0"/>
              <a:t>EDIT MASTER TEXT STYLES</a:t>
            </a:r>
            <a:endParaRPr lang="en-US" noProof="0"/>
          </a:p>
        </p:txBody>
      </p:sp>
      <p:cxnSp>
        <p:nvCxnSpPr>
          <p:cNvPr id="21" name="Straight Connector 20"/>
          <p:cNvCxnSpPr/>
          <p:nvPr/>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p:cNvSpPr/>
          <p:nvPr/>
        </p:nvSpPr>
        <p:spPr>
          <a:xfrm>
            <a:off x="7754112" y="0"/>
            <a:ext cx="2258568" cy="742819"/>
          </a:xfrm>
          <a:prstGeom prst="parallelogram">
            <a:avLst>
              <a:gd name="adj" fmla="val 19585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noProof="0" dirty="0"/>
          </a:p>
        </p:txBody>
      </p:sp>
      <p:cxnSp>
        <p:nvCxnSpPr>
          <p:cNvPr id="26" name="Straight Connector 25"/>
          <p:cNvCxnSpPr/>
          <p:nvPr/>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Picture Placeholder 26"/>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dirty="0"/>
              <a:t>Click icon to add picture</a:t>
            </a:r>
            <a:endParaRPr lang="en-US" noProof="0" dirty="0"/>
          </a:p>
        </p:txBody>
      </p:sp>
      <p:cxnSp>
        <p:nvCxnSpPr>
          <p:cNvPr id="16" name="Straight Connector 15"/>
          <p:cNvCxnSpPr/>
          <p:nvPr/>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p:cNvSpPr/>
          <p:nvPr/>
        </p:nvSpPr>
        <p:spPr>
          <a:xfrm rot="19958790">
            <a:off x="-139035" y="3407045"/>
            <a:ext cx="1438399" cy="236580"/>
          </a:xfrm>
          <a:prstGeom prst="parallelogram">
            <a:avLst>
              <a:gd name="adj" fmla="val 53218"/>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01">
    <p:spTree>
      <p:nvGrpSpPr>
        <p:cNvPr id="1" name=""/>
        <p:cNvGrpSpPr/>
        <p:nvPr/>
      </p:nvGrpSpPr>
      <p:grpSpPr>
        <a:xfrm>
          <a:off x="0" y="0"/>
          <a:ext cx="0" cy="0"/>
          <a:chOff x="0" y="0"/>
          <a:chExt cx="0" cy="0"/>
        </a:xfrm>
      </p:grpSpPr>
      <p:sp>
        <p:nvSpPr>
          <p:cNvPr id="3" name="Content Placeholder 2" title="Bullet Points"/>
          <p:cNvSpPr>
            <a:spLocks noGrp="1"/>
          </p:cNvSpPr>
          <p:nvPr>
            <p:ph idx="1"/>
          </p:nvPr>
        </p:nvSpPr>
        <p:spPr>
          <a:xfrm>
            <a:off x="531378" y="3196915"/>
            <a:ext cx="4942829" cy="2958275"/>
          </a:xfrm>
          <a:prstGeom prst="rect">
            <a:avLst/>
          </a:prstGeom>
        </p:spPr>
        <p:txBody>
          <a:bodyPr>
            <a:normAutofit/>
          </a:bodyPr>
          <a:lstStyle>
            <a:lvl1pPr>
              <a:buClr>
                <a:schemeClr val="accent2"/>
              </a:buClr>
              <a:defRPr sz="1800">
                <a:solidFill>
                  <a:schemeClr val="tx1"/>
                </a:solidFill>
              </a:defRPr>
            </a:lvl1pPr>
            <a:lvl2pPr>
              <a:buClr>
                <a:schemeClr val="accent2"/>
              </a:buClr>
              <a:defRPr sz="1500">
                <a:solidFill>
                  <a:schemeClr val="tx1"/>
                </a:solidFill>
              </a:defRPr>
            </a:lvl2pPr>
            <a:lvl3pPr>
              <a:buClr>
                <a:schemeClr val="accent2"/>
              </a:buClr>
              <a:defRPr sz="1350">
                <a:solidFill>
                  <a:schemeClr val="tx1"/>
                </a:solidFill>
              </a:defRPr>
            </a:lvl3pPr>
            <a:lvl4pPr>
              <a:buClr>
                <a:schemeClr val="accent2"/>
              </a:buClr>
              <a:defRPr sz="1200">
                <a:solidFill>
                  <a:schemeClr val="tx1"/>
                </a:solidFill>
              </a:defRPr>
            </a:lvl4pPr>
            <a:lvl5pPr>
              <a:buClr>
                <a:schemeClr val="accent2"/>
              </a:buClr>
              <a:defRPr sz="1200">
                <a:solidFill>
                  <a:schemeClr val="tx1"/>
                </a:solidFill>
              </a:defRPr>
            </a:lvl5p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24" name="Right Triangle 23"/>
          <p:cNvSpPr/>
          <p:nvPr/>
        </p:nvSpPr>
        <p:spPr>
          <a:xfrm flipH="1" flipV="1">
            <a:off x="1839686"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Parallelogram 24"/>
          <p:cNvSpPr/>
          <p:nvPr/>
        </p:nvSpPr>
        <p:spPr>
          <a:xfrm flipH="1">
            <a:off x="2978150" y="-5"/>
            <a:ext cx="4121150"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noProof="0" dirty="0"/>
          </a:p>
        </p:txBody>
      </p:sp>
      <p:cxnSp>
        <p:nvCxnSpPr>
          <p:cNvPr id="34" name="Straight Connector 33"/>
          <p:cNvCxnSpPr/>
          <p:nvPr/>
        </p:nvCxnSpPr>
        <p:spPr>
          <a:xfrm flipV="1">
            <a:off x="6375400" y="5047077"/>
            <a:ext cx="1524574" cy="1803400"/>
          </a:xfrm>
          <a:prstGeom prst="line">
            <a:avLst/>
          </a:prstGeom>
          <a:ln>
            <a:solidFill>
              <a:srgbClr val="EAB200"/>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p:cNvSpPr>
            <a:spLocks noGrp="1"/>
          </p:cNvSpPr>
          <p:nvPr>
            <p:ph type="body" sz="quarter" idx="13" hasCustomPrompt="1"/>
          </p:nvPr>
        </p:nvSpPr>
        <p:spPr>
          <a:xfrm>
            <a:off x="531379" y="2563477"/>
            <a:ext cx="7342631" cy="608895"/>
          </a:xfrm>
          <a:prstGeom prst="rect">
            <a:avLst/>
          </a:prstGeom>
        </p:spPr>
        <p:txBody>
          <a:bodyPr/>
          <a:lstStyle>
            <a:lvl1pPr marL="0" indent="0">
              <a:buNone/>
              <a:defRPr sz="1500" spc="300">
                <a:solidFill>
                  <a:schemeClr val="accent6"/>
                </a:solidFill>
              </a:defRPr>
            </a:lvl1pPr>
            <a:lvl2pPr marL="342900" indent="0">
              <a:buNone/>
              <a:defRPr/>
            </a:lvl2pPr>
          </a:lstStyle>
          <a:p>
            <a:pPr lvl="0"/>
            <a:r>
              <a:rPr lang="en-US" noProof="0"/>
              <a:t>CLICK TO SUBTITLE STYLE</a:t>
            </a:r>
            <a:endParaRPr lang="en-US" noProof="0"/>
          </a:p>
        </p:txBody>
      </p:sp>
      <p:sp>
        <p:nvSpPr>
          <p:cNvPr id="2" name="Title 1" title="Title "/>
          <p:cNvSpPr>
            <a:spLocks noGrp="1"/>
          </p:cNvSpPr>
          <p:nvPr>
            <p:ph type="title" hasCustomPrompt="1"/>
          </p:nvPr>
        </p:nvSpPr>
        <p:spPr>
          <a:xfrm>
            <a:off x="531378" y="1308484"/>
            <a:ext cx="7342622" cy="1215566"/>
          </a:xfrm>
          <a:prstGeom prst="rect">
            <a:avLst/>
          </a:prstGeom>
        </p:spPr>
        <p:txBody>
          <a:bodyPr anchor="b">
            <a:normAutofit/>
          </a:bodyPr>
          <a:lstStyle>
            <a:lvl1pPr>
              <a:defRPr sz="3300" b="1">
                <a:solidFill>
                  <a:schemeClr val="accent1"/>
                </a:solidFill>
              </a:defRPr>
            </a:lvl1pPr>
          </a:lstStyle>
          <a:p>
            <a:r>
              <a:rPr lang="en-US" noProof="0"/>
              <a:t>Click to Edit </a:t>
            </a:r>
            <a:br>
              <a:rPr lang="en-US" noProof="0"/>
            </a:br>
            <a:r>
              <a:rPr lang="en-US" noProof="0"/>
              <a:t>Master Title Style </a:t>
            </a:r>
            <a:endParaRPr lang="en-US" noProof="0"/>
          </a:p>
        </p:txBody>
      </p:sp>
      <p:sp>
        <p:nvSpPr>
          <p:cNvPr id="15" name="Picture Placeholder 14"/>
          <p:cNvSpPr>
            <a:spLocks noGrp="1"/>
          </p:cNvSpPr>
          <p:nvPr>
            <p:ph type="pic" sz="quarter" idx="10"/>
          </p:nvPr>
        </p:nvSpPr>
        <p:spPr>
          <a:xfrm>
            <a:off x="6604000" y="0"/>
            <a:ext cx="5588000" cy="6872249"/>
          </a:xfrm>
          <a:custGeom>
            <a:avLst/>
            <a:gdLst>
              <a:gd name="connsiteX0" fmla="*/ 3876237 w 5588000"/>
              <a:gd name="connsiteY0" fmla="*/ 5431883 h 6872249"/>
              <a:gd name="connsiteX1" fmla="*/ 4953000 w 5588000"/>
              <a:gd name="connsiteY1" fmla="*/ 5431883 h 6872249"/>
              <a:gd name="connsiteX2" fmla="*/ 3769163 w 5588000"/>
              <a:gd name="connsiteY2" fmla="*/ 6872249 h 6872249"/>
              <a:gd name="connsiteX3" fmla="*/ 2692400 w 5588000"/>
              <a:gd name="connsiteY3" fmla="*/ 6872249 h 6872249"/>
              <a:gd name="connsiteX4" fmla="*/ 2479230 w 5588000"/>
              <a:gd name="connsiteY4" fmla="*/ 2870200 h 6872249"/>
              <a:gd name="connsiteX5" fmla="*/ 3175000 w 5588000"/>
              <a:gd name="connsiteY5" fmla="*/ 2870200 h 6872249"/>
              <a:gd name="connsiteX6" fmla="*/ 1965770 w 5588000"/>
              <a:gd name="connsiteY6" fmla="*/ 4310566 h 6872249"/>
              <a:gd name="connsiteX7" fmla="*/ 1270000 w 5588000"/>
              <a:gd name="connsiteY7" fmla="*/ 4310566 h 6872249"/>
              <a:gd name="connsiteX8" fmla="*/ 5575300 w 5588000"/>
              <a:gd name="connsiteY8" fmla="*/ 139700 h 6872249"/>
              <a:gd name="connsiteX9" fmla="*/ 5575300 w 5588000"/>
              <a:gd name="connsiteY9" fmla="*/ 3238583 h 6872249"/>
              <a:gd name="connsiteX10" fmla="*/ 2571663 w 5588000"/>
              <a:gd name="connsiteY10" fmla="*/ 6858000 h 6872249"/>
              <a:gd name="connsiteX11" fmla="*/ 0 w 5588000"/>
              <a:gd name="connsiteY11" fmla="*/ 6858000 h 6872249"/>
              <a:gd name="connsiteX12" fmla="*/ 4256761 w 5588000"/>
              <a:gd name="connsiteY12" fmla="*/ 0 h 6872249"/>
              <a:gd name="connsiteX13" fmla="*/ 5588000 w 5588000"/>
              <a:gd name="connsiteY13" fmla="*/ 0 h 6872249"/>
              <a:gd name="connsiteX14" fmla="*/ 3274339 w 5588000"/>
              <a:gd name="connsiteY14" fmla="*/ 2755900 h 6872249"/>
              <a:gd name="connsiteX15" fmla="*/ 1943100 w 5588000"/>
              <a:gd name="connsiteY15" fmla="*/ 2755900 h 687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88000" h="6872249">
                <a:moveTo>
                  <a:pt x="3876237" y="5431883"/>
                </a:moveTo>
                <a:lnTo>
                  <a:pt x="4953000" y="5431883"/>
                </a:lnTo>
                <a:lnTo>
                  <a:pt x="3769163" y="6872249"/>
                </a:lnTo>
                <a:lnTo>
                  <a:pt x="2692400" y="6872249"/>
                </a:lnTo>
                <a:close/>
                <a:moveTo>
                  <a:pt x="2479230" y="2870200"/>
                </a:moveTo>
                <a:lnTo>
                  <a:pt x="3175000" y="2870200"/>
                </a:lnTo>
                <a:lnTo>
                  <a:pt x="1965770" y="4310566"/>
                </a:lnTo>
                <a:lnTo>
                  <a:pt x="1270000" y="4310566"/>
                </a:lnTo>
                <a:close/>
                <a:moveTo>
                  <a:pt x="5575300" y="139700"/>
                </a:moveTo>
                <a:lnTo>
                  <a:pt x="5575300" y="3238583"/>
                </a:lnTo>
                <a:lnTo>
                  <a:pt x="2571663" y="6858000"/>
                </a:lnTo>
                <a:lnTo>
                  <a:pt x="0" y="6858000"/>
                </a:lnTo>
                <a:close/>
                <a:moveTo>
                  <a:pt x="4256761" y="0"/>
                </a:moveTo>
                <a:lnTo>
                  <a:pt x="5588000" y="0"/>
                </a:lnTo>
                <a:lnTo>
                  <a:pt x="3274339" y="2755900"/>
                </a:lnTo>
                <a:lnTo>
                  <a:pt x="1943100" y="2755900"/>
                </a:lnTo>
                <a:close/>
              </a:path>
            </a:pathLst>
          </a:custGeom>
          <a:solidFill>
            <a:schemeClr val="bg1">
              <a:lumMod val="85000"/>
            </a:schemeClr>
          </a:solidFill>
        </p:spPr>
        <p:txBody>
          <a:bodyPr wrap="square" anchor="ctr">
            <a:noAutofit/>
          </a:bodyPr>
          <a:lstStyle>
            <a:lvl1pPr marL="0" indent="0" algn="ctr">
              <a:buNone/>
              <a:defRPr>
                <a:solidFill>
                  <a:schemeClr val="tx1"/>
                </a:solidFill>
              </a:defRPr>
            </a:lvl1pPr>
          </a:lstStyle>
          <a:p>
            <a:r>
              <a:rPr lang="en-US" noProof="0" dirty="0"/>
              <a:t>Click icon to add picture</a:t>
            </a:r>
            <a:endParaRPr lang="en-US" noProof="0" dirty="0"/>
          </a:p>
        </p:txBody>
      </p:sp>
      <p:sp>
        <p:nvSpPr>
          <p:cNvPr id="4" name="Footer Placeholder 3"/>
          <p:cNvSpPr>
            <a:spLocks noGrp="1"/>
          </p:cNvSpPr>
          <p:nvPr>
            <p:ph type="ftr" sz="quarter" idx="14"/>
          </p:nvPr>
        </p:nvSpPr>
        <p:spPr/>
        <p:txBody>
          <a:bodyPr/>
          <a:lstStyle/>
          <a:p>
            <a:r>
              <a:rPr lang="en-US" noProof="0" dirty="0"/>
              <a:t>Add a footer</a:t>
            </a:r>
            <a:endParaRPr lang="en-US" noProof="0" dirty="0"/>
          </a:p>
        </p:txBody>
      </p:sp>
      <p:sp>
        <p:nvSpPr>
          <p:cNvPr id="6" name="Slide Number Placeholder 5"/>
          <p:cNvSpPr>
            <a:spLocks noGrp="1"/>
          </p:cNvSpPr>
          <p:nvPr>
            <p:ph type="sldNum" sz="quarter" idx="15"/>
          </p:nvPr>
        </p:nvSpPr>
        <p:spPr/>
        <p:txBody>
          <a:bodyPr/>
          <a:lstStyle/>
          <a:p>
            <a:fld id="{8699F50C-BE38-4BD0-BA84-9B090E1F2B9B}" type="slidenum">
              <a:rPr lang="en-US" noProof="0" smtClean="0"/>
            </a:fld>
            <a:endParaRPr lang="en-US" noProof="0" dirty="0"/>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02">
    <p:spTree>
      <p:nvGrpSpPr>
        <p:cNvPr id="1" name=""/>
        <p:cNvGrpSpPr/>
        <p:nvPr/>
      </p:nvGrpSpPr>
      <p:grpSpPr>
        <a:xfrm>
          <a:off x="0" y="0"/>
          <a:ext cx="0" cy="0"/>
          <a:chOff x="0" y="0"/>
          <a:chExt cx="0" cy="0"/>
        </a:xfrm>
      </p:grpSpPr>
      <p:sp>
        <p:nvSpPr>
          <p:cNvPr id="35" name="Right Triangle 34"/>
          <p:cNvSpPr/>
          <p:nvPr/>
        </p:nvSpPr>
        <p:spPr>
          <a:xfrm flipH="1" flipV="1">
            <a:off x="1839686"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17"/>
          <p:cNvSpPr>
            <a:spLocks noGrp="1"/>
          </p:cNvSpPr>
          <p:nvPr>
            <p:ph type="pic" sz="quarter" idx="14"/>
          </p:nvPr>
        </p:nvSpPr>
        <p:spPr>
          <a:xfrm>
            <a:off x="6170177" y="1435100"/>
            <a:ext cx="6021821" cy="5422900"/>
          </a:xfrm>
          <a:custGeom>
            <a:avLst/>
            <a:gdLst>
              <a:gd name="connsiteX0" fmla="*/ 6021821 w 6021821"/>
              <a:gd name="connsiteY0" fmla="*/ 0 h 5422900"/>
              <a:gd name="connsiteX1" fmla="*/ 6021821 w 6021821"/>
              <a:gd name="connsiteY1" fmla="*/ 5422900 h 5422900"/>
              <a:gd name="connsiteX2" fmla="*/ 0 w 6021821"/>
              <a:gd name="connsiteY2" fmla="*/ 5422900 h 5422900"/>
            </a:gdLst>
            <a:ahLst/>
            <a:cxnLst>
              <a:cxn ang="0">
                <a:pos x="connsiteX0" y="connsiteY0"/>
              </a:cxn>
              <a:cxn ang="0">
                <a:pos x="connsiteX1" y="connsiteY1"/>
              </a:cxn>
              <a:cxn ang="0">
                <a:pos x="connsiteX2" y="connsiteY2"/>
              </a:cxn>
            </a:cxnLst>
            <a:rect l="l" t="t" r="r" b="b"/>
            <a:pathLst>
              <a:path w="6021821" h="5422900">
                <a:moveTo>
                  <a:pt x="6021821" y="0"/>
                </a:moveTo>
                <a:lnTo>
                  <a:pt x="6021821" y="5422900"/>
                </a:lnTo>
                <a:lnTo>
                  <a:pt x="0" y="5422900"/>
                </a:lnTo>
                <a:close/>
              </a:path>
            </a:pathLst>
          </a:custGeom>
          <a:solidFill>
            <a:schemeClr val="bg1">
              <a:lumMod val="85000"/>
            </a:schemeClr>
          </a:solidFill>
        </p:spPr>
        <p:txBody>
          <a:bodyPr wrap="square" rIns="365760" anchor="ctr">
            <a:noAutofit/>
          </a:bodyPr>
          <a:lstStyle>
            <a:lvl1pPr marL="0" indent="0" algn="r">
              <a:buNone/>
              <a:defRPr>
                <a:solidFill>
                  <a:schemeClr val="tx1"/>
                </a:solidFill>
              </a:defRPr>
            </a:lvl1pPr>
          </a:lstStyle>
          <a:p>
            <a:r>
              <a:rPr lang="en-US" noProof="0" dirty="0"/>
              <a:t>Click icon to add picture</a:t>
            </a:r>
            <a:endParaRPr lang="en-US" noProof="0" dirty="0"/>
          </a:p>
        </p:txBody>
      </p:sp>
      <p:sp>
        <p:nvSpPr>
          <p:cNvPr id="3" name="Content Placeholder 2" title="Bullet Points"/>
          <p:cNvSpPr>
            <a:spLocks noGrp="1"/>
          </p:cNvSpPr>
          <p:nvPr>
            <p:ph idx="1"/>
          </p:nvPr>
        </p:nvSpPr>
        <p:spPr>
          <a:xfrm>
            <a:off x="531378" y="3196915"/>
            <a:ext cx="4942829" cy="2958275"/>
          </a:xfrm>
          <a:prstGeom prst="rect">
            <a:avLst/>
          </a:prstGeom>
        </p:spPr>
        <p:txBody>
          <a:bodyPr>
            <a:normAutofit/>
          </a:bodyPr>
          <a:lstStyle>
            <a:lvl1pPr>
              <a:buClr>
                <a:schemeClr val="accent2"/>
              </a:buClr>
              <a:defRPr sz="1800">
                <a:solidFill>
                  <a:schemeClr val="tx1"/>
                </a:solidFill>
              </a:defRPr>
            </a:lvl1pPr>
            <a:lvl2pPr>
              <a:buClr>
                <a:schemeClr val="accent2"/>
              </a:buClr>
              <a:defRPr sz="1500">
                <a:solidFill>
                  <a:schemeClr val="tx1"/>
                </a:solidFill>
              </a:defRPr>
            </a:lvl2pPr>
            <a:lvl3pPr>
              <a:buClr>
                <a:schemeClr val="accent2"/>
              </a:buClr>
              <a:defRPr sz="1350">
                <a:solidFill>
                  <a:schemeClr val="tx1"/>
                </a:solidFill>
              </a:defRPr>
            </a:lvl3pPr>
            <a:lvl4pPr>
              <a:buClr>
                <a:schemeClr val="accent2"/>
              </a:buClr>
              <a:defRPr sz="1200">
                <a:solidFill>
                  <a:schemeClr val="tx1"/>
                </a:solidFill>
              </a:defRPr>
            </a:lvl4pPr>
            <a:lvl5pPr>
              <a:buClr>
                <a:schemeClr val="accent2"/>
              </a:buClr>
              <a:defRPr sz="1200">
                <a:solidFill>
                  <a:schemeClr val="tx1"/>
                </a:solidFill>
              </a:defRPr>
            </a:lvl5p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25" name="Parallelogram 24"/>
          <p:cNvSpPr/>
          <p:nvPr/>
        </p:nvSpPr>
        <p:spPr>
          <a:xfrm flipH="1">
            <a:off x="2978150" y="-5"/>
            <a:ext cx="4121150"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noProof="0" dirty="0"/>
          </a:p>
        </p:txBody>
      </p:sp>
      <p:cxnSp>
        <p:nvCxnSpPr>
          <p:cNvPr id="34" name="Straight Connector 33"/>
          <p:cNvCxnSpPr/>
          <p:nvPr/>
        </p:nvCxnSpPr>
        <p:spPr>
          <a:xfrm flipV="1">
            <a:off x="10352314" y="1185452"/>
            <a:ext cx="1839685" cy="163394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p:cNvSpPr>
            <a:spLocks noGrp="1"/>
          </p:cNvSpPr>
          <p:nvPr>
            <p:ph type="body" sz="quarter" idx="13" hasCustomPrompt="1"/>
          </p:nvPr>
        </p:nvSpPr>
        <p:spPr>
          <a:xfrm>
            <a:off x="531379" y="2563477"/>
            <a:ext cx="7342621" cy="608895"/>
          </a:xfrm>
          <a:prstGeom prst="rect">
            <a:avLst/>
          </a:prstGeom>
        </p:spPr>
        <p:txBody>
          <a:bodyPr/>
          <a:lstStyle>
            <a:lvl1pPr marL="0" indent="0">
              <a:buNone/>
              <a:defRPr sz="1500" spc="300">
                <a:solidFill>
                  <a:schemeClr val="accent6"/>
                </a:solidFill>
              </a:defRPr>
            </a:lvl1pPr>
            <a:lvl2pPr marL="342900" indent="0">
              <a:buNone/>
              <a:defRPr/>
            </a:lvl2pPr>
          </a:lstStyle>
          <a:p>
            <a:pPr lvl="0"/>
            <a:r>
              <a:rPr lang="en-US" noProof="0"/>
              <a:t>CLICK TO SUBTITLE STYLE</a:t>
            </a:r>
            <a:endParaRPr lang="en-US" noProof="0"/>
          </a:p>
        </p:txBody>
      </p:sp>
      <p:sp>
        <p:nvSpPr>
          <p:cNvPr id="17" name="TextBox 16"/>
          <p:cNvSpPr txBox="1"/>
          <p:nvPr/>
        </p:nvSpPr>
        <p:spPr>
          <a:xfrm>
            <a:off x="11073384" y="237744"/>
            <a:ext cx="810895" cy="614045"/>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endParaRPr lang="en-US" sz="3400" b="1" noProof="0" dirty="0">
              <a:solidFill>
                <a:schemeClr val="accent1"/>
              </a:solidFill>
              <a:latin typeface="Arial Black" panose="020B0A04020102020204" pitchFamily="34" charset="0"/>
            </a:endParaRPr>
          </a:p>
        </p:txBody>
      </p:sp>
      <p:sp>
        <p:nvSpPr>
          <p:cNvPr id="19" name="Title 1" title="Title "/>
          <p:cNvSpPr>
            <a:spLocks noGrp="1"/>
          </p:cNvSpPr>
          <p:nvPr>
            <p:ph type="title" hasCustomPrompt="1"/>
          </p:nvPr>
        </p:nvSpPr>
        <p:spPr>
          <a:xfrm>
            <a:off x="531378" y="1308484"/>
            <a:ext cx="7342622" cy="1215566"/>
          </a:xfrm>
          <a:prstGeom prst="rect">
            <a:avLst/>
          </a:prstGeom>
        </p:spPr>
        <p:txBody>
          <a:bodyPr anchor="b">
            <a:normAutofit/>
          </a:bodyPr>
          <a:lstStyle>
            <a:lvl1pPr>
              <a:defRPr sz="3300" b="1">
                <a:solidFill>
                  <a:schemeClr val="accent1"/>
                </a:solidFill>
              </a:defRPr>
            </a:lvl1pPr>
          </a:lstStyle>
          <a:p>
            <a:r>
              <a:rPr lang="en-US" noProof="0"/>
              <a:t>Click to Edit </a:t>
            </a:r>
            <a:br>
              <a:rPr lang="en-US" noProof="0"/>
            </a:br>
            <a:r>
              <a:rPr lang="en-US" noProof="0"/>
              <a:t>Master Title Style </a:t>
            </a:r>
            <a:endParaRPr lang="en-US" noProof="0"/>
          </a:p>
        </p:txBody>
      </p:sp>
      <p:sp>
        <p:nvSpPr>
          <p:cNvPr id="2" name="Footer Placeholder 1"/>
          <p:cNvSpPr>
            <a:spLocks noGrp="1"/>
          </p:cNvSpPr>
          <p:nvPr>
            <p:ph type="ftr" sz="quarter" idx="15"/>
          </p:nvPr>
        </p:nvSpPr>
        <p:spPr/>
        <p:txBody>
          <a:bodyPr/>
          <a:lstStyle/>
          <a:p>
            <a:r>
              <a:rPr lang="en-US" noProof="0" dirty="0"/>
              <a:t>Add a footer</a:t>
            </a:r>
            <a:endParaRPr lang="en-US" noProof="0" dirty="0"/>
          </a:p>
        </p:txBody>
      </p:sp>
      <p:sp>
        <p:nvSpPr>
          <p:cNvPr id="4" name="Slide Number Placeholder 3"/>
          <p:cNvSpPr>
            <a:spLocks noGrp="1"/>
          </p:cNvSpPr>
          <p:nvPr>
            <p:ph type="sldNum" sz="quarter" idx="16"/>
          </p:nvPr>
        </p:nvSpPr>
        <p:spPr/>
        <p:txBody>
          <a:bodyPr/>
          <a:lstStyle/>
          <a:p>
            <a:fld id="{8699F50C-BE38-4BD0-BA84-9B090E1F2B9B}" type="slidenum">
              <a:rPr lang="en-US" noProof="0" smtClean="0"/>
            </a:fld>
            <a:endParaRPr lang="en-US" noProof="0" dirty="0"/>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ion with Subtitle">
    <p:spTree>
      <p:nvGrpSpPr>
        <p:cNvPr id="1" name=""/>
        <p:cNvGrpSpPr/>
        <p:nvPr/>
      </p:nvGrpSpPr>
      <p:grpSpPr>
        <a:xfrm>
          <a:off x="0" y="0"/>
          <a:ext cx="0" cy="0"/>
          <a:chOff x="0" y="0"/>
          <a:chExt cx="0" cy="0"/>
        </a:xfrm>
      </p:grpSpPr>
      <p:cxnSp>
        <p:nvCxnSpPr>
          <p:cNvPr id="22" name="Straight Connector 21"/>
          <p:cNvCxnSpPr/>
          <p:nvPr/>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flipH="1">
            <a:off x="7561328" y="0"/>
            <a:ext cx="4831840" cy="3541007"/>
            <a:chOff x="-192127" y="-2"/>
            <a:chExt cx="4831840" cy="3367272"/>
          </a:xfrm>
        </p:grpSpPr>
        <p:sp>
          <p:nvSpPr>
            <p:cNvPr id="26" name="Diagonal Stripe 25"/>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Text Placeholder 2"/>
          <p:cNvSpPr>
            <a:spLocks noGrp="1"/>
          </p:cNvSpPr>
          <p:nvPr>
            <p:ph type="body" idx="1"/>
          </p:nvPr>
        </p:nvSpPr>
        <p:spPr>
          <a:xfrm>
            <a:off x="520698" y="2104888"/>
            <a:ext cx="5475290" cy="781188"/>
          </a:xfrm>
          <a:prstGeom prst="rect">
            <a:avLst/>
          </a:prstGeom>
        </p:spPr>
        <p:txBody>
          <a:bodyPr anchor="b">
            <a:normAutofit/>
          </a:bodyPr>
          <a:lstStyle>
            <a:lvl1pPr marL="0" indent="0">
              <a:lnSpc>
                <a:spcPct val="100000"/>
              </a:lnSpc>
              <a:spcBef>
                <a:spcPts val="0"/>
              </a:spcBef>
              <a:buNone/>
              <a:defRPr sz="21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noProof="0"/>
              <a:t>Click to edit Master text styles</a:t>
            </a:r>
            <a:endParaRPr lang="en-US" noProof="0"/>
          </a:p>
        </p:txBody>
      </p:sp>
      <p:sp>
        <p:nvSpPr>
          <p:cNvPr id="18" name="Content Placeholder 3" title="Bullet Points"/>
          <p:cNvSpPr>
            <a:spLocks noGrp="1"/>
          </p:cNvSpPr>
          <p:nvPr>
            <p:ph sz="half" idx="13"/>
          </p:nvPr>
        </p:nvSpPr>
        <p:spPr>
          <a:xfrm>
            <a:off x="520698" y="2886076"/>
            <a:ext cx="5475290" cy="3232149"/>
          </a:xfrm>
          <a:prstGeom prst="rect">
            <a:avLst/>
          </a:prstGeom>
        </p:spPr>
        <p:txBody>
          <a:bodyPr>
            <a:normAutofit/>
          </a:bodyPr>
          <a:lstStyle>
            <a:lvl1pPr>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en-IN" dirty="0">
                <a:solidFill>
                  <a:schemeClr val="tx1"/>
                </a:solidFill>
              </a:defRPr>
            </a:lvl5pPr>
          </a:lstStyle>
          <a:p>
            <a:pPr lvl="0">
              <a:buClr>
                <a:schemeClr val="accent2"/>
              </a:buClr>
            </a:pPr>
            <a:r>
              <a:rPr lang="en-US" noProof="0"/>
              <a:t>Click to edit Master text styles</a:t>
            </a:r>
            <a:endParaRPr lang="en-US" noProof="0"/>
          </a:p>
          <a:p>
            <a:pPr lvl="1">
              <a:buClr>
                <a:schemeClr val="accent2"/>
              </a:buClr>
            </a:pPr>
            <a:r>
              <a:rPr lang="en-US" noProof="0"/>
              <a:t>Second level</a:t>
            </a:r>
            <a:endParaRPr lang="en-US" noProof="0"/>
          </a:p>
          <a:p>
            <a:pPr lvl="2">
              <a:buClr>
                <a:schemeClr val="accent2"/>
              </a:buClr>
            </a:pPr>
            <a:r>
              <a:rPr lang="en-US" noProof="0"/>
              <a:t>Third level</a:t>
            </a:r>
            <a:endParaRPr lang="en-US" noProof="0"/>
          </a:p>
          <a:p>
            <a:pPr lvl="3">
              <a:buClr>
                <a:schemeClr val="accent2"/>
              </a:buClr>
            </a:pPr>
            <a:r>
              <a:rPr lang="en-US" noProof="0"/>
              <a:t>Fourth level</a:t>
            </a:r>
            <a:endParaRPr lang="en-US" noProof="0"/>
          </a:p>
          <a:p>
            <a:pPr lvl="4">
              <a:buClr>
                <a:schemeClr val="accent2"/>
              </a:buClr>
            </a:pPr>
            <a:r>
              <a:rPr lang="en-US" noProof="0"/>
              <a:t>Fifth level</a:t>
            </a:r>
            <a:endParaRPr lang="en-US" noProof="0"/>
          </a:p>
        </p:txBody>
      </p:sp>
      <p:sp>
        <p:nvSpPr>
          <p:cNvPr id="19" name="Text Placeholder 4"/>
          <p:cNvSpPr>
            <a:spLocks noGrp="1"/>
          </p:cNvSpPr>
          <p:nvPr>
            <p:ph type="body" sz="quarter" idx="14"/>
          </p:nvPr>
        </p:nvSpPr>
        <p:spPr>
          <a:xfrm>
            <a:off x="6186713" y="2104888"/>
            <a:ext cx="5475600" cy="781188"/>
          </a:xfrm>
          <a:prstGeom prst="rect">
            <a:avLst/>
          </a:prstGeom>
        </p:spPr>
        <p:txBody>
          <a:bodyPr anchor="b">
            <a:normAutofit/>
          </a:bodyPr>
          <a:lstStyle>
            <a:lvl1pPr marL="0" indent="0">
              <a:lnSpc>
                <a:spcPct val="100000"/>
              </a:lnSpc>
              <a:buNone/>
              <a:defRPr sz="21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noProof="0"/>
              <a:t>Click to edit Master text styles</a:t>
            </a:r>
            <a:endParaRPr lang="en-US" noProof="0"/>
          </a:p>
        </p:txBody>
      </p:sp>
      <p:sp>
        <p:nvSpPr>
          <p:cNvPr id="20" name="Content Placeholder 5" title="Bullet Points"/>
          <p:cNvSpPr>
            <a:spLocks noGrp="1"/>
          </p:cNvSpPr>
          <p:nvPr>
            <p:ph sz="quarter" idx="15"/>
          </p:nvPr>
        </p:nvSpPr>
        <p:spPr>
          <a:xfrm>
            <a:off x="6186713" y="2886076"/>
            <a:ext cx="5475600" cy="3232149"/>
          </a:xfrm>
          <a:prstGeom prst="rect">
            <a:avLst/>
          </a:prstGeom>
        </p:spPr>
        <p:txBody>
          <a:bodyPr>
            <a:normAutofit/>
          </a:bodyPr>
          <a:lstStyle>
            <a:lvl1pPr>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en-IN" dirty="0">
                <a:solidFill>
                  <a:schemeClr val="tx1"/>
                </a:solidFill>
              </a:defRPr>
            </a:lvl5pPr>
          </a:lstStyle>
          <a:p>
            <a:pPr lvl="0">
              <a:buClr>
                <a:schemeClr val="accent2"/>
              </a:buClr>
            </a:pPr>
            <a:r>
              <a:rPr lang="en-US" noProof="0"/>
              <a:t>Click to edit Master text styles</a:t>
            </a:r>
            <a:endParaRPr lang="en-US" noProof="0"/>
          </a:p>
          <a:p>
            <a:pPr lvl="1">
              <a:buClr>
                <a:schemeClr val="accent2"/>
              </a:buClr>
            </a:pPr>
            <a:r>
              <a:rPr lang="en-US" noProof="0"/>
              <a:t>Second level</a:t>
            </a:r>
            <a:endParaRPr lang="en-US" noProof="0"/>
          </a:p>
          <a:p>
            <a:pPr lvl="2">
              <a:buClr>
                <a:schemeClr val="accent2"/>
              </a:buClr>
            </a:pPr>
            <a:r>
              <a:rPr lang="en-US" noProof="0"/>
              <a:t>Third level</a:t>
            </a:r>
            <a:endParaRPr lang="en-US" noProof="0"/>
          </a:p>
          <a:p>
            <a:pPr lvl="3">
              <a:buClr>
                <a:schemeClr val="accent2"/>
              </a:buClr>
            </a:pPr>
            <a:r>
              <a:rPr lang="en-US" noProof="0"/>
              <a:t>Fourth level</a:t>
            </a:r>
            <a:endParaRPr lang="en-US" noProof="0"/>
          </a:p>
          <a:p>
            <a:pPr lvl="4">
              <a:buClr>
                <a:schemeClr val="accent2"/>
              </a:buClr>
            </a:pPr>
            <a:r>
              <a:rPr lang="en-US" noProof="0"/>
              <a:t>Fifth level</a:t>
            </a:r>
            <a:endParaRPr lang="en-US" noProof="0"/>
          </a:p>
        </p:txBody>
      </p:sp>
      <p:sp>
        <p:nvSpPr>
          <p:cNvPr id="24" name="Text Placeholder 4" title="Subtitle"/>
          <p:cNvSpPr>
            <a:spLocks noGrp="1"/>
          </p:cNvSpPr>
          <p:nvPr>
            <p:ph type="body" sz="quarter" idx="16" hasCustomPrompt="1"/>
          </p:nvPr>
        </p:nvSpPr>
        <p:spPr>
          <a:xfrm>
            <a:off x="520493" y="1376932"/>
            <a:ext cx="7368596" cy="608895"/>
          </a:xfrm>
          <a:prstGeom prst="rect">
            <a:avLst/>
          </a:prstGeom>
        </p:spPr>
        <p:txBody>
          <a:bodyPr/>
          <a:lstStyle>
            <a:lvl1pPr marL="0" indent="0">
              <a:buNone/>
              <a:defRPr sz="1500" spc="300">
                <a:solidFill>
                  <a:schemeClr val="accent6"/>
                </a:solidFill>
              </a:defRPr>
            </a:lvl1pPr>
            <a:lvl2pPr marL="342900" indent="0">
              <a:buNone/>
              <a:defRPr/>
            </a:lvl2pPr>
          </a:lstStyle>
          <a:p>
            <a:pPr lvl="0"/>
            <a:r>
              <a:rPr lang="en-US" noProof="0"/>
              <a:t>CLICK TO SUBTITLE STYLE</a:t>
            </a:r>
            <a:endParaRPr lang="en-US" noProof="0"/>
          </a:p>
        </p:txBody>
      </p:sp>
      <p:sp>
        <p:nvSpPr>
          <p:cNvPr id="25" name="TextBox 24"/>
          <p:cNvSpPr txBox="1"/>
          <p:nvPr/>
        </p:nvSpPr>
        <p:spPr>
          <a:xfrm>
            <a:off x="11072378" y="235732"/>
            <a:ext cx="810895" cy="614045"/>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endParaRPr lang="en-US" sz="3400" b="1" noProof="0" dirty="0">
              <a:solidFill>
                <a:schemeClr val="accent1"/>
              </a:solidFill>
              <a:latin typeface="Arial Black" panose="020B0A04020102020204" pitchFamily="34" charset="0"/>
            </a:endParaRPr>
          </a:p>
        </p:txBody>
      </p:sp>
      <p:sp>
        <p:nvSpPr>
          <p:cNvPr id="36" name="Parallelogram 35"/>
          <p:cNvSpPr/>
          <p:nvPr/>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en-US" noProof="0" dirty="0"/>
          </a:p>
        </p:txBody>
      </p:sp>
      <p:sp>
        <p:nvSpPr>
          <p:cNvPr id="2" name="Footer Placeholder 1"/>
          <p:cNvSpPr>
            <a:spLocks noGrp="1"/>
          </p:cNvSpPr>
          <p:nvPr>
            <p:ph type="ftr" sz="quarter" idx="17"/>
          </p:nvPr>
        </p:nvSpPr>
        <p:spPr/>
        <p:txBody>
          <a:bodyPr/>
          <a:lstStyle>
            <a:lvl1pPr algn="l">
              <a:defRPr/>
            </a:lvl1pPr>
          </a:lstStyle>
          <a:p>
            <a:r>
              <a:rPr lang="en-US" noProof="0" dirty="0"/>
              <a:t>Add a footer</a:t>
            </a:r>
            <a:endParaRPr lang="en-US" noProof="0" dirty="0"/>
          </a:p>
        </p:txBody>
      </p:sp>
      <p:sp>
        <p:nvSpPr>
          <p:cNvPr id="3" name="Slide Number Placeholder 2"/>
          <p:cNvSpPr>
            <a:spLocks noGrp="1"/>
          </p:cNvSpPr>
          <p:nvPr>
            <p:ph type="sldNum" sz="quarter" idx="18"/>
          </p:nvPr>
        </p:nvSpPr>
        <p:spPr/>
        <p:txBody>
          <a:bodyPr/>
          <a:lstStyle/>
          <a:p>
            <a:fld id="{8699F50C-BE38-4BD0-BA84-9B090E1F2B9B}" type="slidenum">
              <a:rPr lang="en-US" noProof="0" smtClean="0"/>
            </a:fld>
            <a:endParaRPr lang="en-US" noProof="0" dirty="0"/>
          </a:p>
        </p:txBody>
      </p:sp>
      <p:sp>
        <p:nvSpPr>
          <p:cNvPr id="27" name="Title 1" title="Title "/>
          <p:cNvSpPr>
            <a:spLocks noGrp="1"/>
          </p:cNvSpPr>
          <p:nvPr>
            <p:ph type="title" hasCustomPrompt="1"/>
          </p:nvPr>
        </p:nvSpPr>
        <p:spPr>
          <a:xfrm>
            <a:off x="518678" y="209028"/>
            <a:ext cx="8333222" cy="1147969"/>
          </a:xfrm>
          <a:prstGeom prst="rect">
            <a:avLst/>
          </a:prstGeom>
        </p:spPr>
        <p:txBody>
          <a:bodyPr bIns="0" anchor="b">
            <a:normAutofit/>
          </a:bodyPr>
          <a:lstStyle>
            <a:lvl1pPr>
              <a:defRPr sz="3300" b="1">
                <a:solidFill>
                  <a:schemeClr val="accent1"/>
                </a:solidFill>
              </a:defRPr>
            </a:lvl1pPr>
          </a:lstStyle>
          <a:p>
            <a:r>
              <a:rPr lang="en-US" noProof="0"/>
              <a:t>Click to Edit Master Title Style </a:t>
            </a:r>
            <a:endParaRPr lang="en-US" noProof="0"/>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6" name="TextBox 15"/>
          <p:cNvSpPr txBox="1"/>
          <p:nvPr/>
        </p:nvSpPr>
        <p:spPr>
          <a:xfrm>
            <a:off x="11072378" y="235732"/>
            <a:ext cx="810895" cy="614045"/>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endParaRPr lang="en-US" sz="3400" b="1" noProof="0" dirty="0">
              <a:solidFill>
                <a:schemeClr val="accent1"/>
              </a:solidFill>
              <a:latin typeface="Arial Black" panose="020B0A04020102020204" pitchFamily="34" charset="0"/>
            </a:endParaRPr>
          </a:p>
        </p:txBody>
      </p:sp>
      <p:grpSp>
        <p:nvGrpSpPr>
          <p:cNvPr id="28" name="Group 27"/>
          <p:cNvGrpSpPr/>
          <p:nvPr/>
        </p:nvGrpSpPr>
        <p:grpSpPr>
          <a:xfrm flipH="1">
            <a:off x="7561328" y="0"/>
            <a:ext cx="4831840" cy="3541007"/>
            <a:chOff x="-192127" y="-2"/>
            <a:chExt cx="4831840" cy="3367272"/>
          </a:xfrm>
        </p:grpSpPr>
        <p:sp>
          <p:nvSpPr>
            <p:cNvPr id="29" name="Diagonal Stripe 28"/>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30" name="Straight Connector 29"/>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Parallelogram 30"/>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3" name="Parallelogram 32"/>
          <p:cNvSpPr/>
          <p:nvPr/>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en-US" noProof="0" dirty="0"/>
          </a:p>
        </p:txBody>
      </p:sp>
      <p:sp>
        <p:nvSpPr>
          <p:cNvPr id="34" name="Text Placeholder 4" title="Subtitle"/>
          <p:cNvSpPr>
            <a:spLocks noGrp="1"/>
          </p:cNvSpPr>
          <p:nvPr>
            <p:ph type="body" sz="quarter" idx="16" hasCustomPrompt="1"/>
          </p:nvPr>
        </p:nvSpPr>
        <p:spPr>
          <a:xfrm>
            <a:off x="520493" y="1376932"/>
            <a:ext cx="7368596" cy="608895"/>
          </a:xfrm>
          <a:prstGeom prst="rect">
            <a:avLst/>
          </a:prstGeom>
        </p:spPr>
        <p:txBody>
          <a:bodyPr/>
          <a:lstStyle>
            <a:lvl1pPr marL="0" indent="0">
              <a:buNone/>
              <a:defRPr sz="1500" spc="300">
                <a:solidFill>
                  <a:schemeClr val="accent6"/>
                </a:solidFill>
              </a:defRPr>
            </a:lvl1pPr>
            <a:lvl2pPr marL="342900" indent="0">
              <a:buNone/>
              <a:defRPr/>
            </a:lvl2pPr>
          </a:lstStyle>
          <a:p>
            <a:pPr lvl="0"/>
            <a:r>
              <a:rPr lang="en-US" noProof="0"/>
              <a:t>CLICK TO SUBTITLE STYLE</a:t>
            </a:r>
            <a:endParaRPr lang="en-US" noProof="0"/>
          </a:p>
        </p:txBody>
      </p:sp>
      <p:sp>
        <p:nvSpPr>
          <p:cNvPr id="2" name="Footer Placeholder 1"/>
          <p:cNvSpPr>
            <a:spLocks noGrp="1"/>
          </p:cNvSpPr>
          <p:nvPr>
            <p:ph type="ftr" sz="quarter" idx="17"/>
          </p:nvPr>
        </p:nvSpPr>
        <p:spPr/>
        <p:txBody>
          <a:bodyPr/>
          <a:lstStyle/>
          <a:p>
            <a:r>
              <a:rPr lang="en-US" noProof="0" dirty="0"/>
              <a:t>Add a footer</a:t>
            </a:r>
            <a:endParaRPr lang="en-US" noProof="0" dirty="0"/>
          </a:p>
        </p:txBody>
      </p:sp>
      <p:sp>
        <p:nvSpPr>
          <p:cNvPr id="3" name="Slide Number Placeholder 2"/>
          <p:cNvSpPr>
            <a:spLocks noGrp="1"/>
          </p:cNvSpPr>
          <p:nvPr>
            <p:ph type="sldNum" sz="quarter" idx="18"/>
          </p:nvPr>
        </p:nvSpPr>
        <p:spPr/>
        <p:txBody>
          <a:bodyPr/>
          <a:lstStyle/>
          <a:p>
            <a:fld id="{8699F50C-BE38-4BD0-BA84-9B090E1F2B9B}" type="slidenum">
              <a:rPr lang="en-US" noProof="0" smtClean="0"/>
            </a:fld>
            <a:endParaRPr lang="en-US" noProof="0" dirty="0"/>
          </a:p>
        </p:txBody>
      </p:sp>
      <p:sp>
        <p:nvSpPr>
          <p:cNvPr id="17" name="Title 1" title="Title "/>
          <p:cNvSpPr>
            <a:spLocks noGrp="1"/>
          </p:cNvSpPr>
          <p:nvPr>
            <p:ph type="title" hasCustomPrompt="1"/>
          </p:nvPr>
        </p:nvSpPr>
        <p:spPr>
          <a:xfrm>
            <a:off x="518678" y="209028"/>
            <a:ext cx="8333222" cy="1147969"/>
          </a:xfrm>
          <a:prstGeom prst="rect">
            <a:avLst/>
          </a:prstGeom>
        </p:spPr>
        <p:txBody>
          <a:bodyPr bIns="0" anchor="b">
            <a:normAutofit/>
          </a:bodyPr>
          <a:lstStyle>
            <a:lvl1pPr>
              <a:defRPr sz="3300" b="1">
                <a:solidFill>
                  <a:schemeClr val="accent1"/>
                </a:solidFill>
              </a:defRPr>
            </a:lvl1pPr>
          </a:lstStyle>
          <a:p>
            <a:r>
              <a:rPr lang="en-US" noProof="0"/>
              <a:t>Click to Edit Master Title Style </a:t>
            </a:r>
            <a:endParaRPr lang="en-US" noProof="0"/>
          </a:p>
        </p:txBody>
      </p:sp>
      <p:sp>
        <p:nvSpPr>
          <p:cNvPr id="5" name="Text Placeholder 4"/>
          <p:cNvSpPr>
            <a:spLocks noGrp="1"/>
          </p:cNvSpPr>
          <p:nvPr>
            <p:ph type="body" sz="quarter" idx="19" hasCustomPrompt="1"/>
          </p:nvPr>
        </p:nvSpPr>
        <p:spPr>
          <a:xfrm>
            <a:off x="531814" y="2005762"/>
            <a:ext cx="5225764" cy="4083888"/>
          </a:xfrm>
          <a:prstGeom prst="rect">
            <a:avLst/>
          </a:prstGeom>
        </p:spPr>
        <p:txBody>
          <a:bodyPr/>
          <a:lstStyle>
            <a:lvl1pPr marL="0" indent="0">
              <a:buNone/>
              <a:defRPr sz="1800">
                <a:solidFill>
                  <a:schemeClr val="tx1"/>
                </a:solidFill>
              </a:defRPr>
            </a:lvl1pPr>
            <a:lvl2pPr marL="342900" indent="0">
              <a:buNone/>
              <a:defRPr sz="1800">
                <a:solidFill>
                  <a:schemeClr val="bg1"/>
                </a:solidFill>
              </a:defRPr>
            </a:lvl2pPr>
            <a:lvl3pPr marL="685800" indent="0">
              <a:buNone/>
              <a:defRPr sz="1800">
                <a:solidFill>
                  <a:schemeClr val="bg1"/>
                </a:solidFill>
              </a:defRPr>
            </a:lvl3pPr>
            <a:lvl4pPr marL="1028700" indent="0">
              <a:buNone/>
              <a:defRPr sz="1800">
                <a:solidFill>
                  <a:schemeClr val="bg1"/>
                </a:solidFill>
              </a:defRPr>
            </a:lvl4pPr>
            <a:lvl5pPr marL="1371600" indent="0">
              <a:buNone/>
              <a:defRPr sz="1800">
                <a:solidFill>
                  <a:schemeClr val="bg1"/>
                </a:solidFill>
              </a:defRPr>
            </a:lvl5pPr>
          </a:lstStyle>
          <a:p>
            <a:pPr lvl="0"/>
            <a:r>
              <a:rPr lang="en-US" noProof="0"/>
              <a:t>Text here</a:t>
            </a:r>
            <a:endParaRPr lang="en-US" noProof="0"/>
          </a:p>
        </p:txBody>
      </p:sp>
      <p:sp>
        <p:nvSpPr>
          <p:cNvPr id="20" name="Chart Placeholder 2" title="Chart"/>
          <p:cNvSpPr>
            <a:spLocks noGrp="1"/>
          </p:cNvSpPr>
          <p:nvPr>
            <p:ph type="chart" sz="quarter" idx="10" hasCustomPrompt="1"/>
          </p:nvPr>
        </p:nvSpPr>
        <p:spPr>
          <a:xfrm>
            <a:off x="5796114" y="2005762"/>
            <a:ext cx="5719397" cy="4084470"/>
          </a:xfrm>
          <a:prstGeom prst="rect">
            <a:avLst/>
          </a:prstGeom>
        </p:spPr>
        <p:txBody>
          <a:bodyPr vert="horz" lIns="91420" tIns="45710" rIns="91420" bIns="45710">
            <a:noAutofit/>
          </a:bodyPr>
          <a:lstStyle>
            <a:lvl1pPr marL="0" indent="0" algn="ctr">
              <a:buNone/>
              <a:defRPr sz="1500" b="0" i="0">
                <a:solidFill>
                  <a:schemeClr val="tx1"/>
                </a:solidFill>
                <a:latin typeface="+mn-lt"/>
                <a:cs typeface="CiscoSans ExtraLight"/>
              </a:defRPr>
            </a:lvl1pPr>
          </a:lstStyle>
          <a:p>
            <a:pPr lvl="0"/>
            <a:r>
              <a:rPr lang="en-US" noProof="0" dirty="0"/>
              <a:t>Click icon to add chart</a:t>
            </a:r>
            <a:endParaRPr lang="en-US" noProof="0" dirty="0"/>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5" name="Table Placeholder 11" title="Table"/>
          <p:cNvSpPr>
            <a:spLocks noGrp="1"/>
          </p:cNvSpPr>
          <p:nvPr>
            <p:ph type="tbl" sz="quarter" idx="12" hasCustomPrompt="1"/>
          </p:nvPr>
        </p:nvSpPr>
        <p:spPr>
          <a:xfrm>
            <a:off x="531378" y="2664803"/>
            <a:ext cx="10993375" cy="3433180"/>
          </a:xfrm>
          <a:prstGeom prst="rect">
            <a:avLst/>
          </a:prstGeom>
        </p:spPr>
        <p:txBody>
          <a:bodyPr lIns="91420" tIns="45710" rIns="91420" bIns="45710">
            <a:noAutofit/>
          </a:bodyPr>
          <a:lstStyle>
            <a:lvl1pPr marL="0" indent="0" algn="ctr">
              <a:buNone/>
              <a:defRPr sz="1500" baseline="0">
                <a:solidFill>
                  <a:schemeClr val="tx1"/>
                </a:solidFill>
                <a:latin typeface="+mn-lt"/>
              </a:defRPr>
            </a:lvl1pPr>
          </a:lstStyle>
          <a:p>
            <a:pPr lvl="0"/>
            <a:r>
              <a:rPr lang="en-US" noProof="0" dirty="0"/>
              <a:t>Click icon to add table</a:t>
            </a:r>
            <a:endParaRPr lang="en-US" noProof="0" dirty="0"/>
          </a:p>
        </p:txBody>
      </p:sp>
      <p:sp>
        <p:nvSpPr>
          <p:cNvPr id="16" name="TextBox 15"/>
          <p:cNvSpPr txBox="1"/>
          <p:nvPr/>
        </p:nvSpPr>
        <p:spPr>
          <a:xfrm>
            <a:off x="11072378" y="235732"/>
            <a:ext cx="810895" cy="614045"/>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endParaRPr lang="en-US" sz="3400" b="1" noProof="0" dirty="0">
              <a:solidFill>
                <a:schemeClr val="accent1"/>
              </a:solidFill>
              <a:latin typeface="Arial Black" panose="020B0A04020102020204" pitchFamily="34" charset="0"/>
            </a:endParaRPr>
          </a:p>
        </p:txBody>
      </p:sp>
      <p:grpSp>
        <p:nvGrpSpPr>
          <p:cNvPr id="26" name="Group 25"/>
          <p:cNvGrpSpPr/>
          <p:nvPr/>
        </p:nvGrpSpPr>
        <p:grpSpPr>
          <a:xfrm flipH="1">
            <a:off x="7561328" y="0"/>
            <a:ext cx="4831840" cy="3541007"/>
            <a:chOff x="-192127" y="-2"/>
            <a:chExt cx="4831840" cy="3367272"/>
          </a:xfrm>
        </p:grpSpPr>
        <p:sp>
          <p:nvSpPr>
            <p:cNvPr id="27" name="Diagonal Stripe 26"/>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Parallelogram 32"/>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6" name="Parallelogram 35"/>
          <p:cNvSpPr/>
          <p:nvPr/>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noProof="0" dirty="0"/>
          </a:p>
        </p:txBody>
      </p:sp>
      <p:sp>
        <p:nvSpPr>
          <p:cNvPr id="37" name="Text Placeholder 4" title="Subtitle"/>
          <p:cNvSpPr>
            <a:spLocks noGrp="1"/>
          </p:cNvSpPr>
          <p:nvPr>
            <p:ph type="body" sz="quarter" idx="16" hasCustomPrompt="1"/>
          </p:nvPr>
        </p:nvSpPr>
        <p:spPr>
          <a:xfrm>
            <a:off x="520493" y="1376932"/>
            <a:ext cx="7368596" cy="608895"/>
          </a:xfrm>
          <a:prstGeom prst="rect">
            <a:avLst/>
          </a:prstGeom>
        </p:spPr>
        <p:txBody>
          <a:bodyPr/>
          <a:lstStyle>
            <a:lvl1pPr marL="0" indent="0">
              <a:buNone/>
              <a:defRPr sz="1500" spc="300">
                <a:solidFill>
                  <a:schemeClr val="accent6"/>
                </a:solidFill>
              </a:defRPr>
            </a:lvl1pPr>
            <a:lvl2pPr marL="342900" indent="0">
              <a:buNone/>
              <a:defRPr/>
            </a:lvl2pPr>
          </a:lstStyle>
          <a:p>
            <a:pPr lvl="0"/>
            <a:r>
              <a:rPr lang="en-US" noProof="0"/>
              <a:t>CLICK TO SUBTITLE STYLE</a:t>
            </a:r>
            <a:endParaRPr lang="en-US" noProof="0"/>
          </a:p>
        </p:txBody>
      </p:sp>
      <p:sp>
        <p:nvSpPr>
          <p:cNvPr id="2" name="Footer Placeholder 1"/>
          <p:cNvSpPr>
            <a:spLocks noGrp="1"/>
          </p:cNvSpPr>
          <p:nvPr>
            <p:ph type="ftr" sz="quarter" idx="17"/>
          </p:nvPr>
        </p:nvSpPr>
        <p:spPr/>
        <p:txBody>
          <a:bodyPr/>
          <a:lstStyle/>
          <a:p>
            <a:r>
              <a:rPr lang="en-US" noProof="0" dirty="0"/>
              <a:t>Add a footer</a:t>
            </a:r>
            <a:endParaRPr lang="en-US" noProof="0" dirty="0"/>
          </a:p>
        </p:txBody>
      </p:sp>
      <p:sp>
        <p:nvSpPr>
          <p:cNvPr id="3" name="Slide Number Placeholder 2"/>
          <p:cNvSpPr>
            <a:spLocks noGrp="1"/>
          </p:cNvSpPr>
          <p:nvPr>
            <p:ph type="sldNum" sz="quarter" idx="18"/>
          </p:nvPr>
        </p:nvSpPr>
        <p:spPr/>
        <p:txBody>
          <a:bodyPr/>
          <a:lstStyle/>
          <a:p>
            <a:fld id="{8699F50C-BE38-4BD0-BA84-9B090E1F2B9B}" type="slidenum">
              <a:rPr lang="en-US" noProof="0" smtClean="0"/>
            </a:fld>
            <a:endParaRPr lang="en-US" noProof="0" dirty="0"/>
          </a:p>
        </p:txBody>
      </p:sp>
      <p:sp>
        <p:nvSpPr>
          <p:cNvPr id="17" name="Title 1" title="Title "/>
          <p:cNvSpPr>
            <a:spLocks noGrp="1"/>
          </p:cNvSpPr>
          <p:nvPr>
            <p:ph type="title" hasCustomPrompt="1"/>
          </p:nvPr>
        </p:nvSpPr>
        <p:spPr>
          <a:xfrm>
            <a:off x="518678" y="209028"/>
            <a:ext cx="8333222" cy="1147969"/>
          </a:xfrm>
          <a:prstGeom prst="rect">
            <a:avLst/>
          </a:prstGeom>
        </p:spPr>
        <p:txBody>
          <a:bodyPr bIns="0" anchor="b">
            <a:normAutofit/>
          </a:bodyPr>
          <a:lstStyle>
            <a:lvl1pPr>
              <a:defRPr sz="3300" b="1">
                <a:solidFill>
                  <a:schemeClr val="accent1"/>
                </a:solidFill>
              </a:defRPr>
            </a:lvl1pPr>
          </a:lstStyle>
          <a:p>
            <a:r>
              <a:rPr lang="en-US" noProof="0"/>
              <a:t>Click to Edit Master Title Style </a:t>
            </a:r>
            <a:endParaRPr lang="en-US" noProof="0"/>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4" name="Right Triangle 3"/>
          <p:cNvSpPr/>
          <p:nvPr/>
        </p:nvSpPr>
        <p:spPr>
          <a:xfrm flipV="1">
            <a:off x="0" y="-5"/>
            <a:ext cx="11747500" cy="629920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Picture Placeholder 31" title="Image"/>
          <p:cNvSpPr>
            <a:spLocks noGrp="1"/>
          </p:cNvSpPr>
          <p:nvPr>
            <p:ph type="pic" sz="quarter" idx="13" hasCustomPrompt="1"/>
          </p:nvPr>
        </p:nvSpPr>
        <p:spPr>
          <a:xfrm>
            <a:off x="359229" y="326570"/>
            <a:ext cx="11473542" cy="6204859"/>
          </a:xfrm>
          <a:prstGeom prst="rect">
            <a:avLst/>
          </a:prstGeom>
          <a:solidFill>
            <a:schemeClr val="bg1">
              <a:lumMod val="85000"/>
            </a:schemeClr>
          </a:solidFill>
        </p:spPr>
        <p:txBody>
          <a:bodyPr lIns="0" tIns="0" anchor="ctr"/>
          <a:lstStyle>
            <a:lvl1pPr marL="0" indent="0" algn="ctr">
              <a:buNone/>
              <a:defRPr sz="825" i="1">
                <a:latin typeface="Times New Roman" panose="02020603050405020304" pitchFamily="18" charset="0"/>
                <a:cs typeface="Times New Roman" panose="02020603050405020304" pitchFamily="18" charset="0"/>
              </a:defRPr>
            </a:lvl1pPr>
          </a:lstStyle>
          <a:p>
            <a:r>
              <a:rPr lang="en-US" noProof="0" dirty="0"/>
              <a:t>Insert or Drag and Drop Image Here</a:t>
            </a:r>
            <a:endParaRPr lang="en-US" noProof="0" dirty="0"/>
          </a:p>
        </p:txBody>
      </p:sp>
      <p:cxnSp>
        <p:nvCxnSpPr>
          <p:cNvPr id="6" name="Straight Connector 5"/>
          <p:cNvCxnSpPr/>
          <p:nvPr/>
        </p:nvCxnSpPr>
        <p:spPr>
          <a:xfrm flipV="1">
            <a:off x="0" y="5344886"/>
            <a:ext cx="2362200" cy="124097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title="Title "/>
          <p:cNvSpPr>
            <a:spLocks noGrp="1"/>
          </p:cNvSpPr>
          <p:nvPr>
            <p:ph type="title" hasCustomPrompt="1"/>
          </p:nvPr>
        </p:nvSpPr>
        <p:spPr>
          <a:xfrm>
            <a:off x="359229" y="558802"/>
            <a:ext cx="8333222" cy="939798"/>
          </a:xfrm>
          <a:prstGeom prst="rect">
            <a:avLst/>
          </a:prstGeom>
          <a:solidFill>
            <a:schemeClr val="bg1">
              <a:alpha val="90000"/>
            </a:schemeClr>
          </a:solidFill>
        </p:spPr>
        <p:txBody>
          <a:bodyPr lIns="288000" anchor="ctr">
            <a:normAutofit/>
          </a:bodyPr>
          <a:lstStyle>
            <a:lvl1pPr>
              <a:defRPr sz="2700" b="1">
                <a:solidFill>
                  <a:schemeClr val="tx1"/>
                </a:solidFill>
              </a:defRPr>
            </a:lvl1pPr>
          </a:lstStyle>
          <a:p>
            <a:r>
              <a:rPr lang="en-US" noProof="0"/>
              <a:t>Add Caption Here</a:t>
            </a:r>
            <a:endParaRPr lang="en-US" noProof="0"/>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title="Title"/>
          <p:cNvSpPr>
            <a:spLocks noGrp="1"/>
          </p:cNvSpPr>
          <p:nvPr>
            <p:ph type="ctrTitle" hasCustomPrompt="1"/>
          </p:nvPr>
        </p:nvSpPr>
        <p:spPr>
          <a:xfrm>
            <a:off x="6375721" y="1821022"/>
            <a:ext cx="4853573" cy="1616252"/>
          </a:xfrm>
          <a:prstGeom prst="rect">
            <a:avLst/>
          </a:prstGeom>
        </p:spPr>
        <p:txBody>
          <a:bodyPr anchor="b">
            <a:normAutofit/>
          </a:bodyPr>
          <a:lstStyle>
            <a:lvl1pPr algn="l">
              <a:defRPr sz="3225" b="1">
                <a:solidFill>
                  <a:schemeClr val="accent1"/>
                </a:solidFill>
              </a:defRPr>
            </a:lvl1pPr>
          </a:lstStyle>
          <a:p>
            <a:r>
              <a:rPr lang="en-US" noProof="0"/>
              <a:t>Click To Edit Master Title Style</a:t>
            </a:r>
            <a:endParaRPr lang="en-US" noProof="0"/>
          </a:p>
        </p:txBody>
      </p:sp>
      <p:sp>
        <p:nvSpPr>
          <p:cNvPr id="9" name="Text Placeholder 3"/>
          <p:cNvSpPr>
            <a:spLocks noGrp="1"/>
          </p:cNvSpPr>
          <p:nvPr>
            <p:ph type="body" sz="quarter" idx="15" hasCustomPrompt="1"/>
          </p:nvPr>
        </p:nvSpPr>
        <p:spPr>
          <a:xfrm>
            <a:off x="6822929" y="3461163"/>
            <a:ext cx="3445782" cy="288000"/>
          </a:xfrm>
          <a:prstGeom prst="rect">
            <a:avLst/>
          </a:prstGeom>
        </p:spPr>
        <p:txBody>
          <a:bodyPr/>
          <a:lstStyle>
            <a:lvl1pPr marL="0" indent="0">
              <a:buNone/>
              <a:defRPr sz="1350">
                <a:latin typeface="+mn-lt"/>
                <a:cs typeface="Calibri Light" panose="020F0302020204030204" pitchFamily="34" charset="0"/>
              </a:defRPr>
            </a:lvl1pPr>
          </a:lstStyle>
          <a:p>
            <a:r>
              <a:rPr lang="en-US" noProof="0"/>
              <a:t>Name</a:t>
            </a:r>
            <a:endParaRPr lang="en-US" noProof="0"/>
          </a:p>
        </p:txBody>
      </p:sp>
      <p:sp>
        <p:nvSpPr>
          <p:cNvPr id="10" name="Text Placeholder 4"/>
          <p:cNvSpPr>
            <a:spLocks noGrp="1"/>
          </p:cNvSpPr>
          <p:nvPr>
            <p:ph type="body" sz="quarter" idx="16" hasCustomPrompt="1"/>
          </p:nvPr>
        </p:nvSpPr>
        <p:spPr>
          <a:xfrm>
            <a:off x="6822929" y="3839451"/>
            <a:ext cx="3445782" cy="288000"/>
          </a:xfrm>
          <a:prstGeom prst="rect">
            <a:avLst/>
          </a:prstGeom>
        </p:spPr>
        <p:txBody>
          <a:bodyPr/>
          <a:lstStyle>
            <a:lvl1pPr marL="0" indent="0">
              <a:buNone/>
              <a:defRPr sz="1350">
                <a:latin typeface="+mn-lt"/>
                <a:cs typeface="Calibri Light" panose="020F0302020204030204" pitchFamily="34" charset="0"/>
              </a:defRPr>
            </a:lvl1pPr>
          </a:lstStyle>
          <a:p>
            <a:r>
              <a:rPr lang="en-US" noProof="0"/>
              <a:t>Phone Number</a:t>
            </a:r>
            <a:endParaRPr lang="en-US" noProof="0"/>
          </a:p>
        </p:txBody>
      </p:sp>
      <p:sp>
        <p:nvSpPr>
          <p:cNvPr id="11" name="Text Placeholder 5"/>
          <p:cNvSpPr>
            <a:spLocks noGrp="1"/>
          </p:cNvSpPr>
          <p:nvPr>
            <p:ph type="body" sz="quarter" idx="17" hasCustomPrompt="1"/>
          </p:nvPr>
        </p:nvSpPr>
        <p:spPr>
          <a:xfrm>
            <a:off x="6822928" y="4216669"/>
            <a:ext cx="3445783" cy="289070"/>
          </a:xfrm>
          <a:prstGeom prst="rect">
            <a:avLst/>
          </a:prstGeom>
        </p:spPr>
        <p:txBody>
          <a:bodyPr/>
          <a:lstStyle>
            <a:lvl1pPr marL="0" indent="0">
              <a:buNone/>
              <a:defRPr sz="1350">
                <a:latin typeface="+mn-lt"/>
                <a:cs typeface="Calibri Light" panose="020F0302020204030204" pitchFamily="34" charset="0"/>
              </a:defRPr>
            </a:lvl1pPr>
          </a:lstStyle>
          <a:p>
            <a:r>
              <a:rPr lang="en-US" noProof="0"/>
              <a:t>Email </a:t>
            </a:r>
            <a:endParaRPr lang="en-US" noProof="0"/>
          </a:p>
        </p:txBody>
      </p:sp>
      <p:sp>
        <p:nvSpPr>
          <p:cNvPr id="13" name="Text Placeholder 21"/>
          <p:cNvSpPr>
            <a:spLocks noGrp="1"/>
          </p:cNvSpPr>
          <p:nvPr>
            <p:ph type="body" sz="quarter" idx="18" hasCustomPrompt="1"/>
          </p:nvPr>
        </p:nvSpPr>
        <p:spPr>
          <a:xfrm>
            <a:off x="6822929" y="4594957"/>
            <a:ext cx="3445782" cy="288000"/>
          </a:xfrm>
          <a:prstGeom prst="rect">
            <a:avLst/>
          </a:prstGeom>
        </p:spPr>
        <p:txBody>
          <a:bodyPr/>
          <a:lstStyle>
            <a:lvl1pPr marL="0" indent="0">
              <a:buNone/>
              <a:defRPr sz="1350">
                <a:latin typeface="+mn-lt"/>
                <a:cs typeface="Calibri Light" panose="020F0302020204030204" pitchFamily="34" charset="0"/>
              </a:defRPr>
            </a:lvl1pPr>
          </a:lstStyle>
          <a:p>
            <a:r>
              <a:rPr lang="en-US" noProof="0"/>
              <a:t>Company Website</a:t>
            </a:r>
            <a:endParaRPr lang="en-US" noProof="0"/>
          </a:p>
        </p:txBody>
      </p:sp>
      <p:sp>
        <p:nvSpPr>
          <p:cNvPr id="14" name="Shape 4157"/>
          <p:cNvSpPr/>
          <p:nvPr/>
        </p:nvSpPr>
        <p:spPr>
          <a:xfrm>
            <a:off x="6458938" y="3505247"/>
            <a:ext cx="258875" cy="258875"/>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5" name="Shape 4186"/>
          <p:cNvSpPr/>
          <p:nvPr/>
        </p:nvSpPr>
        <p:spPr>
          <a:xfrm>
            <a:off x="6507622" y="3897986"/>
            <a:ext cx="161507" cy="296095"/>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9" name="Shape 4379"/>
          <p:cNvSpPr/>
          <p:nvPr/>
        </p:nvSpPr>
        <p:spPr>
          <a:xfrm>
            <a:off x="6458938" y="4327945"/>
            <a:ext cx="258875" cy="188273"/>
          </a:xfrm>
          <a:custGeom>
            <a:avLst/>
            <a:gdLst/>
            <a:ahLst/>
            <a:cxnLst>
              <a:cxn ang="0">
                <a:pos x="wd2" y="hd2"/>
              </a:cxn>
              <a:cxn ang="5400000">
                <a:pos x="wd2" y="hd2"/>
              </a:cxn>
              <a:cxn ang="10800000">
                <a:pos x="wd2" y="hd2"/>
              </a:cxn>
              <a:cxn ang="16200000">
                <a:pos x="wd2" y="hd2"/>
              </a:cxn>
            </a:cxnLst>
            <a:rect l="0" t="0" r="r" b="b"/>
            <a:pathLst>
              <a:path w="21600" h="21600" extrusionOk="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2"/>
                  <a:pt x="19964" y="1433"/>
                </a:cubicBezTo>
                <a:lnTo>
                  <a:pt x="11465" y="13118"/>
                </a:lnTo>
                <a:cubicBezTo>
                  <a:pt x="11288" y="13362"/>
                  <a:pt x="11051" y="13497"/>
                  <a:pt x="10800" y="13497"/>
                </a:cubicBezTo>
                <a:cubicBezTo>
                  <a:pt x="10549" y="13497"/>
                  <a:pt x="10312" y="13362"/>
                  <a:pt x="10134" y="13118"/>
                </a:cubicBezTo>
                <a:lnTo>
                  <a:pt x="1637" y="1433"/>
                </a:lnTo>
                <a:cubicBezTo>
                  <a:pt x="1739" y="1382"/>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0" name="Shape 4487"/>
          <p:cNvSpPr/>
          <p:nvPr/>
        </p:nvSpPr>
        <p:spPr>
          <a:xfrm>
            <a:off x="6471716" y="4650082"/>
            <a:ext cx="233318" cy="233318"/>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1" name="Right Triangle 20"/>
          <p:cNvSpPr/>
          <p:nvPr/>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p:cNvCxnSpPr/>
          <p:nvPr/>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Picture Placeholder 24"/>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dirty="0"/>
              <a:t>Click icon to add picture</a:t>
            </a:r>
            <a:endParaRPr lang="en-US" noProof="0" dirty="0"/>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338530" y="6356350"/>
            <a:ext cx="4114800" cy="365125"/>
          </a:xfrm>
          <a:prstGeom prst="rect">
            <a:avLst/>
          </a:prstGeom>
        </p:spPr>
        <p:txBody>
          <a:bodyPr vert="horz" lIns="91440" tIns="45720" rIns="91440" bIns="45720" rtlCol="0" anchor="ctr"/>
          <a:lstStyle>
            <a:lvl1pPr algn="l">
              <a:defRPr sz="900">
                <a:solidFill>
                  <a:schemeClr val="bg2"/>
                </a:solidFill>
              </a:defRPr>
            </a:lvl1pPr>
          </a:lstStyle>
          <a:p>
            <a:endParaRPr lang="en-US"/>
          </a:p>
        </p:txBody>
      </p:sp>
      <p:sp>
        <p:nvSpPr>
          <p:cNvPr id="6" name="Slide Number Placeholder 5"/>
          <p:cNvSpPr>
            <a:spLocks noGrp="1"/>
          </p:cNvSpPr>
          <p:nvPr>
            <p:ph type="sldNum" sz="quarter" idx="4"/>
          </p:nvPr>
        </p:nvSpPr>
        <p:spPr>
          <a:xfrm>
            <a:off x="11146971" y="6356350"/>
            <a:ext cx="740227" cy="365125"/>
          </a:xfrm>
          <a:prstGeom prst="rect">
            <a:avLst/>
          </a:prstGeom>
        </p:spPr>
        <p:txBody>
          <a:bodyPr vert="horz" lIns="91440" tIns="45720" rIns="91440" bIns="45720" rtlCol="0" anchor="ctr"/>
          <a:lstStyle>
            <a:lvl1pPr algn="r">
              <a:defRPr sz="900">
                <a:solidFill>
                  <a:schemeClr val="bg2"/>
                </a:solidFill>
              </a:defRPr>
            </a:lvl1pPr>
          </a:lstStyle>
          <a:p>
            <a:fld id="{9B618960-8005-486C-9A75-10CB2AAC16F9}" type="slidenum">
              <a:rPr lang="en-US" smtClean="0"/>
            </a:fld>
            <a:endParaRPr lang="en-US"/>
          </a:p>
        </p:txBody>
      </p:sp>
      <p:sp>
        <p:nvSpPr>
          <p:cNvPr id="9" name="Title Placeholder 8"/>
          <p:cNvSpPr>
            <a:spLocks noGrp="1"/>
          </p:cNvSpPr>
          <p:nvPr>
            <p:ph type="title"/>
          </p:nvPr>
        </p:nvSpPr>
        <p:spPr>
          <a:xfrm>
            <a:off x="518678" y="209029"/>
            <a:ext cx="10835122" cy="1147968"/>
          </a:xfrm>
          <a:prstGeom prst="rect">
            <a:avLst/>
          </a:prstGeom>
        </p:spPr>
        <p:txBody>
          <a:bodyPr vert="horz" lIns="91440" tIns="45720" rIns="91440" bIns="0" rtlCol="0" anchor="b">
            <a:normAutofit/>
          </a:bodyPr>
          <a:lstStyle/>
          <a:p>
            <a:r>
              <a:rPr lang="en-US" noProof="0"/>
              <a:t>Click to edit Master title style</a:t>
            </a:r>
            <a:endParaRPr lang="en-US" noProof="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hf sldNum="0" hdr="0" ftr="0" dt="0"/>
  <p:txStyles>
    <p:titleStyle>
      <a:lvl1pPr algn="l" defTabSz="685800" rtl="0" eaLnBrk="1" latinLnBrk="0" hangingPunct="1">
        <a:lnSpc>
          <a:spcPct val="90000"/>
        </a:lnSpc>
        <a:spcBef>
          <a:spcPct val="0"/>
        </a:spcBef>
        <a:buNone/>
        <a:defRPr lang="en-IN" sz="3300" b="1" kern="1200">
          <a:solidFill>
            <a:schemeClr val="accent1"/>
          </a:solidFill>
          <a:latin typeface="+mj-lt"/>
          <a:ea typeface="+mj-ea"/>
          <a:cs typeface="+mj-cs"/>
        </a:defRPr>
      </a:lvl1pPr>
    </p:titleStyle>
    <p:bodyStyle>
      <a:lvl1pPr marL="171450" indent="-171450" algn="l" defTabSz="685800" rtl="0" eaLnBrk="1" latinLnBrk="0" hangingPunct="1">
        <a:lnSpc>
          <a:spcPct val="90000"/>
        </a:lnSpc>
        <a:spcBef>
          <a:spcPts val="750"/>
        </a:spcBef>
        <a:buClr>
          <a:srgbClr val="2E7A40"/>
        </a:buClr>
        <a:buFont typeface="Arial" panose="02080604020202020204" pitchFamily="34" charset="0"/>
        <a:buChar char="•"/>
        <a:defRPr lang="en-US" sz="1800" kern="1200" dirty="0">
          <a:solidFill>
            <a:schemeClr val="tx1"/>
          </a:solidFill>
          <a:latin typeface="+mn-lt"/>
          <a:ea typeface="+mn-ea"/>
          <a:cs typeface="+mn-cs"/>
        </a:defRPr>
      </a:lvl1pPr>
      <a:lvl2pPr marL="514350" indent="-171450" algn="l" defTabSz="685800" rtl="0" eaLnBrk="1" latinLnBrk="0" hangingPunct="1">
        <a:lnSpc>
          <a:spcPct val="90000"/>
        </a:lnSpc>
        <a:spcBef>
          <a:spcPts val="375"/>
        </a:spcBef>
        <a:buClr>
          <a:srgbClr val="2E7A40"/>
        </a:buClr>
        <a:buFont typeface="Arial" panose="02080604020202020204" pitchFamily="34" charset="0"/>
        <a:buChar char="•"/>
        <a:defRPr lang="en-US" sz="1500" kern="1200" dirty="0">
          <a:solidFill>
            <a:schemeClr val="tx1"/>
          </a:solidFill>
          <a:latin typeface="+mn-lt"/>
          <a:ea typeface="+mn-ea"/>
          <a:cs typeface="+mn-cs"/>
        </a:defRPr>
      </a:lvl2pPr>
      <a:lvl3pPr marL="857250" indent="-171450" algn="l" defTabSz="685800" rtl="0" eaLnBrk="1" latinLnBrk="0" hangingPunct="1">
        <a:lnSpc>
          <a:spcPct val="90000"/>
        </a:lnSpc>
        <a:spcBef>
          <a:spcPts val="375"/>
        </a:spcBef>
        <a:buClr>
          <a:srgbClr val="2E7A40"/>
        </a:buClr>
        <a:buFont typeface="Arial" panose="02080604020202020204" pitchFamily="34" charset="0"/>
        <a:buChar char="•"/>
        <a:defRPr lang="en-US" sz="1350" kern="1200" dirty="0">
          <a:solidFill>
            <a:schemeClr val="tx1"/>
          </a:solidFill>
          <a:latin typeface="+mn-lt"/>
          <a:ea typeface="+mn-ea"/>
          <a:cs typeface="+mn-cs"/>
        </a:defRPr>
      </a:lvl3pPr>
      <a:lvl4pPr marL="1200150" indent="-171450" algn="l" defTabSz="685800" rtl="0" eaLnBrk="1" latinLnBrk="0" hangingPunct="1">
        <a:lnSpc>
          <a:spcPct val="90000"/>
        </a:lnSpc>
        <a:spcBef>
          <a:spcPts val="375"/>
        </a:spcBef>
        <a:buClr>
          <a:srgbClr val="2E7A40"/>
        </a:buClr>
        <a:buFont typeface="Arial" panose="02080604020202020204" pitchFamily="34" charset="0"/>
        <a:buChar char="•"/>
        <a:defRPr lang="en-US" sz="1200" kern="1200" dirty="0">
          <a:solidFill>
            <a:schemeClr val="tx1"/>
          </a:solidFill>
          <a:latin typeface="+mn-lt"/>
          <a:ea typeface="+mn-ea"/>
          <a:cs typeface="+mn-cs"/>
        </a:defRPr>
      </a:lvl4pPr>
      <a:lvl5pPr marL="1543050" indent="-171450" algn="l" defTabSz="685800" rtl="0" eaLnBrk="1" latinLnBrk="0" hangingPunct="1">
        <a:lnSpc>
          <a:spcPct val="90000"/>
        </a:lnSpc>
        <a:spcBef>
          <a:spcPts val="375"/>
        </a:spcBef>
        <a:buClr>
          <a:srgbClr val="2E7A40"/>
        </a:buClr>
        <a:buFont typeface="Arial" panose="02080604020202020204" pitchFamily="34" charset="0"/>
        <a:buChar char="•"/>
        <a:defRPr lang="en-IN" sz="1200" kern="1200" dirty="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jpe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7.jpe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8.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9.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2.pn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3.pn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4.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472180" y="1450975"/>
            <a:ext cx="8527415" cy="3291205"/>
          </a:xfrm>
        </p:spPr>
        <p:txBody>
          <a:bodyPr>
            <a:noAutofit/>
          </a:bodyPr>
          <a:p>
            <a:r>
              <a:rPr lang="en-US" sz="3300">
                <a:latin typeface="Cantarell" panose="02000603000000000000" charset="0"/>
                <a:cs typeface="Cantarell" panose="02000603000000000000" charset="0"/>
              </a:rPr>
              <a:t>IMPLEMENTING AN APPLICATION THAT GENERATES ARTIFICIAL DATASETS AS A SOLUTION TO THE SMALL DATASET PROBLEM</a:t>
            </a:r>
            <a:br>
              <a:rPr lang="en-US" sz="3300">
                <a:latin typeface="Cantarell" panose="02000603000000000000" charset="0"/>
                <a:cs typeface="Cantarell" panose="02000603000000000000" charset="0"/>
              </a:rPr>
            </a:br>
            <a:br>
              <a:rPr lang="en-US" sz="3300">
                <a:latin typeface="Cantarell" panose="02000603000000000000" charset="0"/>
                <a:cs typeface="Cantarell" panose="02000603000000000000" charset="0"/>
              </a:rPr>
            </a:br>
            <a:r>
              <a:rPr lang="en-US" sz="3300">
                <a:latin typeface="Cantarell" panose="02000603000000000000" charset="0"/>
                <a:cs typeface="Cantarell" panose="02000603000000000000" charset="0"/>
              </a:rPr>
              <a:t>(A CASE STUDY OF SCHOOL EXAM PERFORMANCE DATASETS)</a:t>
            </a:r>
            <a:endParaRPr lang="en-US" altLang="en-US" sz="3300">
              <a:latin typeface="Cantarell" panose="02000603000000000000" charset="0"/>
              <a:cs typeface="Cantarell" panose="02000603000000000000" charset="0"/>
            </a:endParaRPr>
          </a:p>
        </p:txBody>
      </p:sp>
      <p:sp>
        <p:nvSpPr>
          <p:cNvPr id="7" name="Text Placeholder 6"/>
          <p:cNvSpPr/>
          <p:nvPr>
            <p:ph type="body" idx="1"/>
          </p:nvPr>
        </p:nvSpPr>
        <p:spPr>
          <a:xfrm>
            <a:off x="3472180" y="4846955"/>
            <a:ext cx="6186805" cy="910590"/>
          </a:xfrm>
        </p:spPr>
        <p:txBody>
          <a:bodyPr>
            <a:noAutofit/>
          </a:bodyPr>
          <a:p>
            <a:r>
              <a:rPr lang="en-US" altLang="en-US" sz="2800" b="1">
                <a:latin typeface="Laksaman" panose="020B0500040200020003" charset="0"/>
                <a:cs typeface="Laksaman" panose="020B0500040200020003" charset="0"/>
              </a:rPr>
              <a:t>SCOLA WANGUI KAMANDE</a:t>
            </a:r>
            <a:endParaRPr lang="en-US" altLang="en-US" sz="2800" b="1">
              <a:latin typeface="Laksaman" panose="020B0500040200020003" charset="0"/>
              <a:cs typeface="Laksaman" panose="020B0500040200020003" charset="0"/>
            </a:endParaRPr>
          </a:p>
          <a:p>
            <a:r>
              <a:rPr lang="en-US" altLang="en-US" sz="2800" b="1">
                <a:latin typeface="Laksaman" panose="020B0500040200020003" charset="0"/>
                <a:cs typeface="Laksaman" panose="020B0500040200020003" charset="0"/>
              </a:rPr>
              <a:t>SCT222-2018/2015</a:t>
            </a:r>
            <a:endParaRPr lang="en-US" altLang="en-US" sz="2800" b="1">
              <a:latin typeface="Laksaman" panose="020B0500040200020003" charset="0"/>
              <a:cs typeface="Laksaman" panose="020B0500040200020003"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06120" y="1081405"/>
            <a:ext cx="11061065" cy="624840"/>
          </a:xfrm>
        </p:spPr>
        <p:txBody>
          <a:bodyPr>
            <a:normAutofit/>
          </a:bodyPr>
          <a:p>
            <a:pPr algn="ctr"/>
            <a:r>
              <a:rPr lang="en-US" altLang="en-US">
                <a:latin typeface="Cantarell" panose="02000603000000000000" charset="0"/>
                <a:cs typeface="Cantarell" panose="02000603000000000000" charset="0"/>
              </a:rPr>
              <a:t>JUSTIFICATION</a:t>
            </a:r>
            <a:endParaRPr lang="en-US" altLang="en-US">
              <a:latin typeface="Cantarell" panose="02000603000000000000" charset="0"/>
              <a:cs typeface="Cantarell" panose="02000603000000000000" charset="0"/>
            </a:endParaRPr>
          </a:p>
        </p:txBody>
      </p:sp>
      <p:sp>
        <p:nvSpPr>
          <p:cNvPr id="3" name="Content Placeholder 2"/>
          <p:cNvSpPr>
            <a:spLocks noGrp="1"/>
          </p:cNvSpPr>
          <p:nvPr>
            <p:ph idx="1"/>
          </p:nvPr>
        </p:nvSpPr>
        <p:spPr>
          <a:xfrm>
            <a:off x="565150" y="1917700"/>
            <a:ext cx="11061700" cy="4050665"/>
          </a:xfrm>
        </p:spPr>
        <p:txBody>
          <a:bodyPr/>
          <a:p>
            <a:pPr>
              <a:lnSpc>
                <a:spcPct val="150000"/>
              </a:lnSpc>
            </a:pPr>
            <a:r>
              <a:rPr sz="2800" b="1">
                <a:latin typeface="Laksaman" panose="020B0500040200020003" charset="0"/>
                <a:cs typeface="Laksaman" panose="020B0500040200020003" charset="0"/>
                <a:sym typeface="+mn-ea"/>
              </a:rPr>
              <a:t>Coca Cola – use analytics to boost customer acquisition and retention</a:t>
            </a:r>
            <a:endParaRPr sz="2800" b="1">
              <a:latin typeface="Laksaman" panose="020B0500040200020003" charset="0"/>
              <a:cs typeface="Laksaman" panose="020B0500040200020003" charset="0"/>
              <a:sym typeface="+mn-ea"/>
            </a:endParaRPr>
          </a:p>
          <a:p>
            <a:pPr>
              <a:lnSpc>
                <a:spcPct val="150000"/>
              </a:lnSpc>
            </a:pPr>
            <a:r>
              <a:rPr sz="2800" b="1">
                <a:latin typeface="Laksaman" panose="020B0500040200020003" charset="0"/>
                <a:cs typeface="Laksaman" panose="020B0500040200020003" charset="0"/>
                <a:sym typeface="+mn-ea"/>
              </a:rPr>
              <a:t>Netflix – creating targeted advertising efforts </a:t>
            </a:r>
            <a:endParaRPr sz="2800" b="1">
              <a:latin typeface="Laksaman" panose="020B0500040200020003" charset="0"/>
              <a:cs typeface="Laksaman" panose="020B0500040200020003" charset="0"/>
              <a:sym typeface="+mn-ea"/>
            </a:endParaRPr>
          </a:p>
          <a:p>
            <a:pPr>
              <a:lnSpc>
                <a:spcPct val="150000"/>
              </a:lnSpc>
            </a:pPr>
            <a:r>
              <a:rPr sz="2800" b="1">
                <a:latin typeface="Laksaman" panose="020B0500040200020003" charset="0"/>
                <a:cs typeface="Laksaman" panose="020B0500040200020003" charset="0"/>
                <a:sym typeface="+mn-ea"/>
              </a:rPr>
              <a:t>Trading platforms – i.e. forex use it for risk management</a:t>
            </a:r>
            <a:endParaRPr sz="2800" b="1">
              <a:latin typeface="Laksaman" panose="020B0500040200020003" charset="0"/>
              <a:cs typeface="Laksaman" panose="020B0500040200020003" charset="0"/>
              <a:sym typeface="+mn-ea"/>
            </a:endParaRPr>
          </a:p>
          <a:p>
            <a:pPr>
              <a:lnSpc>
                <a:spcPct val="150000"/>
              </a:lnSpc>
            </a:pPr>
            <a:r>
              <a:rPr sz="2800" b="1">
                <a:latin typeface="Laksaman" panose="020B0500040200020003" charset="0"/>
                <a:cs typeface="Laksaman" panose="020B0500040200020003" charset="0"/>
                <a:sym typeface="+mn-ea"/>
              </a:rPr>
              <a:t>Amazon – innovations and product development</a:t>
            </a:r>
            <a:endParaRPr sz="2800" b="1">
              <a:latin typeface="Laksaman" panose="020B0500040200020003" charset="0"/>
              <a:cs typeface="Laksaman" panose="020B0500040200020003" charset="0"/>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06120" y="1081405"/>
            <a:ext cx="11061065" cy="624840"/>
          </a:xfrm>
        </p:spPr>
        <p:txBody>
          <a:bodyPr>
            <a:normAutofit/>
          </a:bodyPr>
          <a:p>
            <a:pPr algn="ctr"/>
            <a:r>
              <a:rPr lang="en-US" altLang="en-US">
                <a:latin typeface="Cantarell" panose="02000603000000000000" charset="0"/>
                <a:cs typeface="Cantarell" panose="02000603000000000000" charset="0"/>
              </a:rPr>
              <a:t>JUSTIFICATION</a:t>
            </a:r>
            <a:endParaRPr lang="en-US" altLang="en-US">
              <a:latin typeface="Cantarell" panose="02000603000000000000" charset="0"/>
              <a:cs typeface="Cantarell" panose="02000603000000000000" charset="0"/>
            </a:endParaRPr>
          </a:p>
        </p:txBody>
      </p:sp>
      <p:sp>
        <p:nvSpPr>
          <p:cNvPr id="3" name="Content Placeholder 2"/>
          <p:cNvSpPr>
            <a:spLocks noGrp="1"/>
          </p:cNvSpPr>
          <p:nvPr>
            <p:ph idx="1"/>
          </p:nvPr>
        </p:nvSpPr>
        <p:spPr>
          <a:xfrm>
            <a:off x="565150" y="1917700"/>
            <a:ext cx="11061700" cy="4050665"/>
          </a:xfrm>
        </p:spPr>
        <p:txBody>
          <a:bodyPr/>
          <a:p>
            <a:pPr>
              <a:lnSpc>
                <a:spcPct val="150000"/>
              </a:lnSpc>
            </a:pPr>
            <a:r>
              <a:rPr sz="2800" b="1">
                <a:latin typeface="Laksaman" panose="020B0500040200020003" charset="0"/>
                <a:cs typeface="Laksaman" panose="020B0500040200020003" charset="0"/>
                <a:sym typeface="+mn-ea"/>
              </a:rPr>
              <a:t>Large organisations have the benefit of large data</a:t>
            </a:r>
            <a:endParaRPr sz="2800" b="1">
              <a:latin typeface="Laksaman" panose="020B0500040200020003" charset="0"/>
              <a:cs typeface="Laksaman" panose="020B0500040200020003" charset="0"/>
              <a:sym typeface="+mn-ea"/>
            </a:endParaRPr>
          </a:p>
          <a:p>
            <a:pPr>
              <a:lnSpc>
                <a:spcPct val="150000"/>
              </a:lnSpc>
            </a:pPr>
            <a:r>
              <a:rPr sz="2800" b="1">
                <a:latin typeface="Laksaman" panose="020B0500040200020003" charset="0"/>
                <a:cs typeface="Laksaman" panose="020B0500040200020003" charset="0"/>
                <a:sym typeface="+mn-ea"/>
              </a:rPr>
              <a:t>Small organisation only have access to small data and in some occasions none at all</a:t>
            </a:r>
            <a:endParaRPr sz="2800" b="1">
              <a:latin typeface="Laksaman" panose="020B0500040200020003" charset="0"/>
              <a:cs typeface="Laksaman" panose="020B0500040200020003" charset="0"/>
              <a:sym typeface="+mn-ea"/>
            </a:endParaRPr>
          </a:p>
          <a:p>
            <a:pPr>
              <a:lnSpc>
                <a:spcPct val="150000"/>
              </a:lnSpc>
            </a:pPr>
            <a:r>
              <a:rPr sz="2800" b="1">
                <a:latin typeface="Laksaman" panose="020B0500040200020003" charset="0"/>
                <a:cs typeface="Laksaman" panose="020B0500040200020003" charset="0"/>
                <a:sym typeface="+mn-ea"/>
              </a:rPr>
              <a:t>Generation of artificial data is inexpensive</a:t>
            </a:r>
            <a:endParaRPr sz="2800" b="1">
              <a:latin typeface="Laksaman" panose="020B0500040200020003" charset="0"/>
              <a:cs typeface="Laksaman" panose="020B0500040200020003" charset="0"/>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65785" y="1779905"/>
            <a:ext cx="11061065" cy="624840"/>
          </a:xfrm>
        </p:spPr>
        <p:txBody>
          <a:bodyPr>
            <a:normAutofit fontScale="90000"/>
          </a:bodyPr>
          <a:p>
            <a:pPr algn="ctr"/>
            <a:r>
              <a:rPr lang="en-US" altLang="en-US">
                <a:latin typeface="Cantarell" panose="02000603000000000000" charset="0"/>
                <a:cs typeface="Cantarell" panose="02000603000000000000" charset="0"/>
              </a:rPr>
              <a:t>RESEARCH METHODOLOGY: DATA COLLECTION</a:t>
            </a:r>
            <a:endParaRPr lang="en-US" altLang="en-US">
              <a:latin typeface="Cantarell" panose="02000603000000000000" charset="0"/>
              <a:cs typeface="Cantarell" panose="02000603000000000000" charset="0"/>
            </a:endParaRPr>
          </a:p>
        </p:txBody>
      </p:sp>
      <p:sp>
        <p:nvSpPr>
          <p:cNvPr id="3" name="Content Placeholder 2"/>
          <p:cNvSpPr>
            <a:spLocks noGrp="1"/>
          </p:cNvSpPr>
          <p:nvPr>
            <p:ph idx="1"/>
          </p:nvPr>
        </p:nvSpPr>
        <p:spPr>
          <a:xfrm>
            <a:off x="565150" y="2580640"/>
            <a:ext cx="11061700" cy="3387725"/>
          </a:xfrm>
        </p:spPr>
        <p:txBody>
          <a:bodyPr/>
          <a:p>
            <a:pPr>
              <a:lnSpc>
                <a:spcPct val="150000"/>
              </a:lnSpc>
            </a:pPr>
            <a:r>
              <a:rPr sz="2800" b="1">
                <a:latin typeface="Laksaman" panose="020B0500040200020003" charset="0"/>
                <a:cs typeface="Laksaman" panose="020B0500040200020003" charset="0"/>
                <a:sym typeface="+mn-ea"/>
              </a:rPr>
              <a:t>Content analysis: - Analysis of existing documentation, open data sources of school examination performance and various approaches of artificial data generation</a:t>
            </a:r>
            <a:endParaRPr sz="2800" b="1">
              <a:latin typeface="Laksaman" panose="020B0500040200020003" charset="0"/>
              <a:cs typeface="Laksaman" panose="020B0500040200020003" charset="0"/>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65785" y="419100"/>
            <a:ext cx="11061065" cy="1322070"/>
          </a:xfrm>
        </p:spPr>
        <p:txBody>
          <a:bodyPr>
            <a:normAutofit/>
          </a:bodyPr>
          <a:p>
            <a:pPr algn="ctr"/>
            <a:r>
              <a:rPr lang="en-US" altLang="en-US">
                <a:latin typeface="Cantarell" panose="02000603000000000000" charset="0"/>
                <a:cs typeface="Cantarell" panose="02000603000000000000" charset="0"/>
              </a:rPr>
              <a:t>RESEARCH METHODOLOGY: ANALYSIS &amp; DESIGN</a:t>
            </a:r>
            <a:endParaRPr lang="en-US" altLang="en-US">
              <a:latin typeface="Cantarell" panose="02000603000000000000" charset="0"/>
              <a:cs typeface="Cantarell" panose="02000603000000000000" charset="0"/>
            </a:endParaRPr>
          </a:p>
        </p:txBody>
      </p:sp>
      <p:sp>
        <p:nvSpPr>
          <p:cNvPr id="3" name="Content Placeholder 2"/>
          <p:cNvSpPr>
            <a:spLocks noGrp="1"/>
          </p:cNvSpPr>
          <p:nvPr>
            <p:ph idx="1"/>
          </p:nvPr>
        </p:nvSpPr>
        <p:spPr>
          <a:xfrm>
            <a:off x="565150" y="1740535"/>
            <a:ext cx="11061700" cy="4629150"/>
          </a:xfrm>
        </p:spPr>
        <p:txBody>
          <a:bodyPr/>
          <a:p>
            <a:pPr>
              <a:lnSpc>
                <a:spcPct val="150000"/>
              </a:lnSpc>
            </a:pPr>
            <a:r>
              <a:rPr sz="2800" b="1">
                <a:latin typeface="Laksaman" panose="020B0500040200020003" charset="0"/>
                <a:cs typeface="Laksaman" panose="020B0500040200020003" charset="0"/>
                <a:sym typeface="+mn-ea"/>
              </a:rPr>
              <a:t>Team Data Science Process -  a data science project methodology</a:t>
            </a:r>
            <a:endParaRPr sz="2800" b="1">
              <a:latin typeface="Laksaman" panose="020B0500040200020003" charset="0"/>
              <a:cs typeface="Laksaman" panose="020B0500040200020003" charset="0"/>
              <a:sym typeface="+mn-ea"/>
            </a:endParaRPr>
          </a:p>
          <a:p>
            <a:pPr>
              <a:lnSpc>
                <a:spcPct val="150000"/>
              </a:lnSpc>
            </a:pPr>
            <a:r>
              <a:rPr sz="2800" b="1">
                <a:latin typeface="Laksaman" panose="020B0500040200020003" charset="0"/>
                <a:cs typeface="Laksaman" panose="020B0500040200020003" charset="0"/>
                <a:sym typeface="+mn-ea"/>
              </a:rPr>
              <a:t>Business understanding – understanding how performance grading comes about. Information about the students</a:t>
            </a:r>
            <a:endParaRPr sz="2800" b="1">
              <a:latin typeface="Laksaman" panose="020B0500040200020003" charset="0"/>
              <a:cs typeface="Laksaman" panose="020B0500040200020003" charset="0"/>
              <a:sym typeface="+mn-ea"/>
            </a:endParaRPr>
          </a:p>
          <a:p>
            <a:pPr>
              <a:lnSpc>
                <a:spcPct val="150000"/>
              </a:lnSpc>
            </a:pPr>
            <a:r>
              <a:rPr sz="2800" b="1">
                <a:latin typeface="Laksaman" panose="020B0500040200020003" charset="0"/>
                <a:cs typeface="Laksaman" panose="020B0500040200020003" charset="0"/>
                <a:sym typeface="+mn-ea"/>
              </a:rPr>
              <a:t>Data acquisition and understanding – acquisition and analysis of real school exam performance data. Generation of artificial data</a:t>
            </a:r>
            <a:endParaRPr sz="2800" b="1">
              <a:latin typeface="Laksaman" panose="020B0500040200020003" charset="0"/>
              <a:cs typeface="Laksaman" panose="020B0500040200020003" charset="0"/>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65150" y="1134745"/>
            <a:ext cx="11061065" cy="1322070"/>
          </a:xfrm>
        </p:spPr>
        <p:txBody>
          <a:bodyPr>
            <a:normAutofit/>
          </a:bodyPr>
          <a:p>
            <a:pPr algn="ctr"/>
            <a:r>
              <a:rPr lang="en-US" altLang="en-US">
                <a:latin typeface="Cantarell" panose="02000603000000000000" charset="0"/>
                <a:cs typeface="Cantarell" panose="02000603000000000000" charset="0"/>
              </a:rPr>
              <a:t>RESEARCH METHODOLOGY: ANALYSIS &amp; DESIGN</a:t>
            </a:r>
            <a:endParaRPr lang="en-US" altLang="en-US">
              <a:latin typeface="Cantarell" panose="02000603000000000000" charset="0"/>
              <a:cs typeface="Cantarell" panose="02000603000000000000" charset="0"/>
            </a:endParaRPr>
          </a:p>
        </p:txBody>
      </p:sp>
      <p:sp>
        <p:nvSpPr>
          <p:cNvPr id="3" name="Content Placeholder 2"/>
          <p:cNvSpPr>
            <a:spLocks noGrp="1"/>
          </p:cNvSpPr>
          <p:nvPr>
            <p:ph idx="1"/>
          </p:nvPr>
        </p:nvSpPr>
        <p:spPr>
          <a:xfrm>
            <a:off x="565150" y="2456815"/>
            <a:ext cx="11061700" cy="3912870"/>
          </a:xfrm>
        </p:spPr>
        <p:txBody>
          <a:bodyPr/>
          <a:p>
            <a:pPr>
              <a:lnSpc>
                <a:spcPct val="150000"/>
              </a:lnSpc>
            </a:pPr>
            <a:r>
              <a:rPr sz="2800" b="1">
                <a:latin typeface="Laksaman" panose="020B0500040200020003" charset="0"/>
                <a:cs typeface="Laksaman" panose="020B0500040200020003" charset="0"/>
                <a:sym typeface="+mn-ea"/>
              </a:rPr>
              <a:t>Modelling – models from both real and artificial data will be generated and verified against the original business question</a:t>
            </a:r>
            <a:endParaRPr sz="2800" b="1">
              <a:latin typeface="Laksaman" panose="020B0500040200020003" charset="0"/>
              <a:cs typeface="Laksaman" panose="020B0500040200020003" charset="0"/>
              <a:sym typeface="+mn-ea"/>
            </a:endParaRPr>
          </a:p>
          <a:p>
            <a:pPr>
              <a:lnSpc>
                <a:spcPct val="150000"/>
              </a:lnSpc>
            </a:pPr>
            <a:r>
              <a:rPr sz="2800" b="1">
                <a:latin typeface="Laksaman" panose="020B0500040200020003" charset="0"/>
                <a:cs typeface="Laksaman" panose="020B0500040200020003" charset="0"/>
                <a:sym typeface="+mn-ea"/>
              </a:rPr>
              <a:t>Deployment – Application of the business models. Accuracy of both business models will be determined</a:t>
            </a:r>
            <a:endParaRPr sz="2800" b="1">
              <a:latin typeface="Laksaman" panose="020B0500040200020003" charset="0"/>
              <a:cs typeface="Laksaman" panose="020B0500040200020003" charset="0"/>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65785" y="541020"/>
            <a:ext cx="11061065" cy="1322070"/>
          </a:xfrm>
        </p:spPr>
        <p:txBody>
          <a:bodyPr>
            <a:normAutofit/>
          </a:bodyPr>
          <a:p>
            <a:pPr algn="ctr"/>
            <a:r>
              <a:rPr lang="en-US" altLang="en-US">
                <a:latin typeface="Cantarell" panose="02000603000000000000" charset="0"/>
                <a:cs typeface="Cantarell" panose="02000603000000000000" charset="0"/>
              </a:rPr>
              <a:t>RESEARCH METHODOLOGY: IMPLEMENTATION</a:t>
            </a:r>
            <a:endParaRPr lang="en-US" altLang="en-US">
              <a:latin typeface="Cantarell" panose="02000603000000000000" charset="0"/>
              <a:cs typeface="Cantarell" panose="02000603000000000000" charset="0"/>
            </a:endParaRPr>
          </a:p>
        </p:txBody>
      </p:sp>
      <p:sp>
        <p:nvSpPr>
          <p:cNvPr id="3" name="Content Placeholder 2"/>
          <p:cNvSpPr>
            <a:spLocks noGrp="1"/>
          </p:cNvSpPr>
          <p:nvPr>
            <p:ph idx="1"/>
          </p:nvPr>
        </p:nvSpPr>
        <p:spPr>
          <a:xfrm>
            <a:off x="565150" y="1863090"/>
            <a:ext cx="11061700" cy="4506595"/>
          </a:xfrm>
        </p:spPr>
        <p:txBody>
          <a:bodyPr/>
          <a:p>
            <a:pPr>
              <a:lnSpc>
                <a:spcPct val="150000"/>
              </a:lnSpc>
            </a:pPr>
            <a:r>
              <a:rPr sz="2800" b="1">
                <a:latin typeface="Laksaman" panose="020B0500040200020003" charset="0"/>
                <a:cs typeface="Laksaman" panose="020B0500040200020003" charset="0"/>
                <a:sym typeface="+mn-ea"/>
              </a:rPr>
              <a:t>Acquiring real school exam performance data</a:t>
            </a:r>
            <a:endParaRPr sz="2800" b="1">
              <a:latin typeface="Laksaman" panose="020B0500040200020003" charset="0"/>
              <a:cs typeface="Laksaman" panose="020B0500040200020003" charset="0"/>
              <a:sym typeface="+mn-ea"/>
            </a:endParaRPr>
          </a:p>
          <a:p>
            <a:pPr>
              <a:lnSpc>
                <a:spcPct val="150000"/>
              </a:lnSpc>
            </a:pPr>
            <a:r>
              <a:rPr sz="2800" b="1">
                <a:latin typeface="Laksaman" panose="020B0500040200020003" charset="0"/>
                <a:cs typeface="Laksaman" panose="020B0500040200020003" charset="0"/>
                <a:sym typeface="+mn-ea"/>
              </a:rPr>
              <a:t>Generation a prediction model using the real data</a:t>
            </a:r>
            <a:endParaRPr sz="2800" b="1">
              <a:latin typeface="Laksaman" panose="020B0500040200020003" charset="0"/>
              <a:cs typeface="Laksaman" panose="020B0500040200020003" charset="0"/>
              <a:sym typeface="+mn-ea"/>
            </a:endParaRPr>
          </a:p>
          <a:p>
            <a:pPr>
              <a:lnSpc>
                <a:spcPct val="150000"/>
              </a:lnSpc>
            </a:pPr>
            <a:r>
              <a:rPr sz="2800" b="1">
                <a:latin typeface="Laksaman" panose="020B0500040200020003" charset="0"/>
                <a:cs typeface="Laksaman" panose="020B0500040200020003" charset="0"/>
                <a:sym typeface="+mn-ea"/>
              </a:rPr>
              <a:t>Generating artificial data</a:t>
            </a:r>
            <a:endParaRPr sz="2800" b="1">
              <a:latin typeface="Laksaman" panose="020B0500040200020003" charset="0"/>
              <a:cs typeface="Laksaman" panose="020B0500040200020003" charset="0"/>
              <a:sym typeface="+mn-ea"/>
            </a:endParaRPr>
          </a:p>
          <a:p>
            <a:pPr>
              <a:lnSpc>
                <a:spcPct val="150000"/>
              </a:lnSpc>
            </a:pPr>
            <a:r>
              <a:rPr sz="2800" b="1">
                <a:latin typeface="Laksaman" panose="020B0500040200020003" charset="0"/>
                <a:cs typeface="Laksaman" panose="020B0500040200020003" charset="0"/>
                <a:sym typeface="+mn-ea"/>
              </a:rPr>
              <a:t>Generation of prediction model based on artificial data</a:t>
            </a:r>
            <a:endParaRPr sz="2800" b="1">
              <a:latin typeface="Laksaman" panose="020B0500040200020003" charset="0"/>
              <a:cs typeface="Laksaman" panose="020B0500040200020003" charset="0"/>
              <a:sym typeface="+mn-ea"/>
            </a:endParaRPr>
          </a:p>
          <a:p>
            <a:pPr>
              <a:lnSpc>
                <a:spcPct val="150000"/>
              </a:lnSpc>
            </a:pPr>
            <a:r>
              <a:rPr sz="2800" b="1">
                <a:latin typeface="Laksaman" panose="020B0500040200020003" charset="0"/>
                <a:cs typeface="Laksaman" panose="020B0500040200020003" charset="0"/>
                <a:sym typeface="+mn-ea"/>
              </a:rPr>
              <a:t>Predicting outcomes of a business case using both models to ascertain dependability</a:t>
            </a:r>
            <a:endParaRPr sz="2800" b="1">
              <a:latin typeface="Laksaman" panose="020B0500040200020003" charset="0"/>
              <a:cs typeface="Laksaman" panose="020B0500040200020003" charset="0"/>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65785" y="541020"/>
            <a:ext cx="11061065" cy="1322070"/>
          </a:xfrm>
        </p:spPr>
        <p:txBody>
          <a:bodyPr>
            <a:normAutofit/>
          </a:bodyPr>
          <a:p>
            <a:pPr algn="ctr"/>
            <a:r>
              <a:rPr lang="en-US" altLang="en-US">
                <a:latin typeface="Cantarell" panose="02000603000000000000" charset="0"/>
                <a:cs typeface="Cantarell" panose="02000603000000000000" charset="0"/>
              </a:rPr>
              <a:t>RESOURCES: HARDWARE</a:t>
            </a:r>
            <a:endParaRPr lang="en-US" altLang="en-US">
              <a:latin typeface="Cantarell" panose="02000603000000000000" charset="0"/>
              <a:cs typeface="Cantarell" panose="02000603000000000000" charset="0"/>
            </a:endParaRPr>
          </a:p>
        </p:txBody>
      </p:sp>
      <p:sp>
        <p:nvSpPr>
          <p:cNvPr id="3" name="Content Placeholder 2"/>
          <p:cNvSpPr>
            <a:spLocks noGrp="1"/>
          </p:cNvSpPr>
          <p:nvPr>
            <p:ph idx="1"/>
          </p:nvPr>
        </p:nvSpPr>
        <p:spPr>
          <a:xfrm>
            <a:off x="565150" y="1863090"/>
            <a:ext cx="11061700" cy="4506595"/>
          </a:xfrm>
        </p:spPr>
        <p:txBody>
          <a:bodyPr/>
          <a:p>
            <a:pPr>
              <a:lnSpc>
                <a:spcPct val="150000"/>
              </a:lnSpc>
            </a:pPr>
            <a:r>
              <a:rPr sz="2800" b="1">
                <a:latin typeface="Laksaman" panose="020B0500040200020003" charset="0"/>
                <a:cs typeface="Laksaman" panose="020B0500040200020003" charset="0"/>
                <a:sym typeface="+mn-ea"/>
              </a:rPr>
              <a:t>Personal Computer – for creation of the artificial data and testing</a:t>
            </a:r>
            <a:endParaRPr sz="2800" b="1">
              <a:latin typeface="Laksaman" panose="020B0500040200020003" charset="0"/>
              <a:cs typeface="Laksaman" panose="020B0500040200020003" charset="0"/>
              <a:sym typeface="+mn-ea"/>
            </a:endParaRPr>
          </a:p>
          <a:p>
            <a:pPr>
              <a:lnSpc>
                <a:spcPct val="150000"/>
              </a:lnSpc>
            </a:pPr>
            <a:r>
              <a:rPr sz="2800" b="1">
                <a:latin typeface="Laksaman" panose="020B0500040200020003" charset="0"/>
                <a:cs typeface="Laksaman" panose="020B0500040200020003" charset="0"/>
                <a:sym typeface="+mn-ea"/>
              </a:rPr>
              <a:t>Server – for the generation of prediction models</a:t>
            </a:r>
            <a:endParaRPr sz="2800" b="1">
              <a:latin typeface="Laksaman" panose="020B0500040200020003" charset="0"/>
              <a:cs typeface="Laksaman" panose="020B0500040200020003" charset="0"/>
              <a:sym typeface="+mn-ea"/>
            </a:endParaRPr>
          </a:p>
          <a:p>
            <a:pPr>
              <a:lnSpc>
                <a:spcPct val="150000"/>
              </a:lnSpc>
            </a:pPr>
            <a:r>
              <a:rPr sz="2800" b="1">
                <a:latin typeface="Laksaman" panose="020B0500040200020003" charset="0"/>
                <a:cs typeface="Laksaman" panose="020B0500040200020003" charset="0"/>
                <a:sym typeface="+mn-ea"/>
              </a:rPr>
              <a:t>Wireless Router – for internet connectivity to the server</a:t>
            </a:r>
            <a:endParaRPr sz="2800" b="1">
              <a:latin typeface="Laksaman" panose="020B0500040200020003" charset="0"/>
              <a:cs typeface="Laksaman" panose="020B0500040200020003" charset="0"/>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65785" y="541020"/>
            <a:ext cx="11061065" cy="1322070"/>
          </a:xfrm>
        </p:spPr>
        <p:txBody>
          <a:bodyPr>
            <a:normAutofit/>
          </a:bodyPr>
          <a:p>
            <a:pPr algn="ctr"/>
            <a:r>
              <a:rPr lang="en-US" altLang="en-US">
                <a:latin typeface="Cantarell" panose="02000603000000000000" charset="0"/>
                <a:cs typeface="Cantarell" panose="02000603000000000000" charset="0"/>
              </a:rPr>
              <a:t>RESOURCES: SOFTWARE</a:t>
            </a:r>
            <a:endParaRPr lang="en-US" altLang="en-US">
              <a:latin typeface="Cantarell" panose="02000603000000000000" charset="0"/>
              <a:cs typeface="Cantarell" panose="02000603000000000000" charset="0"/>
            </a:endParaRPr>
          </a:p>
        </p:txBody>
      </p:sp>
      <p:sp>
        <p:nvSpPr>
          <p:cNvPr id="3" name="Content Placeholder 2"/>
          <p:cNvSpPr>
            <a:spLocks noGrp="1"/>
          </p:cNvSpPr>
          <p:nvPr>
            <p:ph idx="1"/>
          </p:nvPr>
        </p:nvSpPr>
        <p:spPr>
          <a:xfrm>
            <a:off x="565150" y="1863090"/>
            <a:ext cx="11061700" cy="4506595"/>
          </a:xfrm>
        </p:spPr>
        <p:txBody>
          <a:bodyPr/>
          <a:p>
            <a:pPr>
              <a:lnSpc>
                <a:spcPct val="150000"/>
              </a:lnSpc>
            </a:pPr>
            <a:r>
              <a:rPr sz="2800" b="1">
                <a:latin typeface="Laksaman" panose="020B0500040200020003" charset="0"/>
                <a:cs typeface="Laksaman" panose="020B0500040200020003" charset="0"/>
                <a:sym typeface="+mn-ea"/>
              </a:rPr>
              <a:t>Python 3.6.4</a:t>
            </a:r>
            <a:endParaRPr sz="2800" b="1">
              <a:latin typeface="Laksaman" panose="020B0500040200020003" charset="0"/>
              <a:cs typeface="Laksaman" panose="020B0500040200020003" charset="0"/>
              <a:sym typeface="+mn-ea"/>
            </a:endParaRPr>
          </a:p>
          <a:p>
            <a:pPr>
              <a:lnSpc>
                <a:spcPct val="150000"/>
              </a:lnSpc>
            </a:pPr>
            <a:r>
              <a:rPr sz="2800" b="1">
                <a:latin typeface="Laksaman" panose="020B0500040200020003" charset="0"/>
                <a:cs typeface="Laksaman" panose="020B0500040200020003" charset="0"/>
                <a:sym typeface="+mn-ea"/>
              </a:rPr>
              <a:t>RapidMiner – GUI based data science tool</a:t>
            </a:r>
            <a:endParaRPr sz="2800" b="1">
              <a:latin typeface="Laksaman" panose="020B0500040200020003" charset="0"/>
              <a:cs typeface="Laksaman" panose="020B0500040200020003" charset="0"/>
              <a:sym typeface="+mn-ea"/>
            </a:endParaRPr>
          </a:p>
          <a:p>
            <a:pPr>
              <a:lnSpc>
                <a:spcPct val="150000"/>
              </a:lnSpc>
            </a:pPr>
            <a:r>
              <a:rPr sz="2800" b="1">
                <a:latin typeface="Laksaman" panose="020B0500040200020003" charset="0"/>
                <a:cs typeface="Laksaman" panose="020B0500040200020003" charset="0"/>
                <a:sym typeface="+mn-ea"/>
              </a:rPr>
              <a:t>Scikit-learn – open source data science tool</a:t>
            </a:r>
            <a:endParaRPr sz="2800" b="1">
              <a:latin typeface="Laksaman" panose="020B0500040200020003" charset="0"/>
              <a:cs typeface="Laksaman" panose="020B0500040200020003" charset="0"/>
              <a:sym typeface="+mn-ea"/>
            </a:endParaRPr>
          </a:p>
          <a:p>
            <a:pPr>
              <a:lnSpc>
                <a:spcPct val="150000"/>
              </a:lnSpc>
            </a:pPr>
            <a:r>
              <a:rPr sz="2800" b="1">
                <a:latin typeface="Laksaman" panose="020B0500040200020003" charset="0"/>
                <a:cs typeface="Laksaman" panose="020B0500040200020003" charset="0"/>
                <a:sym typeface="+mn-ea"/>
              </a:rPr>
              <a:t>Trumania – a realistic scenario-based data generation library</a:t>
            </a:r>
            <a:endParaRPr sz="2800" b="1">
              <a:latin typeface="Laksaman" panose="020B0500040200020003" charset="0"/>
              <a:cs typeface="Laksaman" panose="020B0500040200020003" charset="0"/>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ltLang="en-US">
                <a:latin typeface="Cantarell" panose="02000603000000000000" charset="0"/>
                <a:cs typeface="Cantarell" panose="02000603000000000000" charset="0"/>
              </a:rPr>
              <a:t>LITERATURE REVIEW</a:t>
            </a:r>
            <a:endParaRPr lang="en-US" altLang="en-US">
              <a:latin typeface="Cantarell" panose="02000603000000000000" charset="0"/>
              <a:cs typeface="Cantarell" panose="02000603000000000000" charset="0"/>
            </a:endParaRPr>
          </a:p>
        </p:txBody>
      </p:sp>
      <p:sp>
        <p:nvSpPr>
          <p:cNvPr id="3" name="Content Placeholder 2"/>
          <p:cNvSpPr>
            <a:spLocks noGrp="1"/>
          </p:cNvSpPr>
          <p:nvPr>
            <p:ph idx="1"/>
          </p:nvPr>
        </p:nvSpPr>
        <p:spPr/>
        <p:txBody>
          <a:bodyPr/>
          <a:p>
            <a:pPr>
              <a:lnSpc>
                <a:spcPct val="150000"/>
              </a:lnSpc>
            </a:pPr>
            <a:r>
              <a:rPr lang="en-US" altLang="en-US" sz="2800" b="1">
                <a:latin typeface="Laksaman" panose="020B0500040200020003" charset="0"/>
                <a:cs typeface="Laksaman" panose="020B0500040200020003" charset="0"/>
              </a:rPr>
              <a:t>The small dataset problem is not just a data science problem</a:t>
            </a:r>
            <a:endParaRPr lang="en-US" altLang="en-US" sz="2800" b="1">
              <a:latin typeface="Laksaman" panose="020B0500040200020003" charset="0"/>
              <a:cs typeface="Laksaman" panose="020B0500040200020003" charset="0"/>
            </a:endParaRPr>
          </a:p>
          <a:p>
            <a:pPr>
              <a:lnSpc>
                <a:spcPct val="150000"/>
              </a:lnSpc>
            </a:pPr>
            <a:r>
              <a:rPr lang="en-US" altLang="en-US" sz="2800" b="1">
                <a:latin typeface="Laksaman" panose="020B0500040200020003" charset="0"/>
                <a:cs typeface="Laksaman" panose="020B0500040200020003" charset="0"/>
              </a:rPr>
              <a:t>Machine learning</a:t>
            </a:r>
            <a:endParaRPr lang="en-US" altLang="en-US" sz="2800" b="1">
              <a:latin typeface="Laksaman" panose="020B0500040200020003" charset="0"/>
              <a:cs typeface="Laksaman" panose="020B0500040200020003" charset="0"/>
            </a:endParaRPr>
          </a:p>
          <a:p>
            <a:pPr>
              <a:lnSpc>
                <a:spcPct val="150000"/>
              </a:lnSpc>
            </a:pPr>
            <a:r>
              <a:rPr lang="en-US" altLang="en-US" sz="2800" b="1">
                <a:latin typeface="Laksaman" panose="020B0500040200020003" charset="0"/>
                <a:cs typeface="Laksaman" panose="020B0500040200020003" charset="0"/>
              </a:rPr>
              <a:t>Artificial Intelligence</a:t>
            </a:r>
            <a:endParaRPr lang="en-US" altLang="en-US" sz="2800" b="1">
              <a:latin typeface="Laksaman" panose="020B0500040200020003" charset="0"/>
              <a:cs typeface="Laksaman" panose="020B0500040200020003" charset="0"/>
            </a:endParaRPr>
          </a:p>
          <a:p>
            <a:pPr>
              <a:lnSpc>
                <a:spcPct val="150000"/>
              </a:lnSpc>
            </a:pPr>
            <a:r>
              <a:rPr lang="en-US" altLang="en-US" sz="2800" b="1">
                <a:latin typeface="Laksaman" panose="020B0500040200020003" charset="0"/>
                <a:cs typeface="Laksaman" panose="020B0500040200020003" charset="0"/>
              </a:rPr>
              <a:t>Its a common misconception is all data is big data</a:t>
            </a:r>
            <a:endParaRPr lang="en-US" altLang="en-US" sz="2800" b="1">
              <a:latin typeface="Laksaman" panose="020B0500040200020003" charset="0"/>
              <a:cs typeface="Laksaman" panose="020B0500040200020003"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ltLang="en-US">
                <a:latin typeface="Cantarell" panose="02000603000000000000" charset="0"/>
                <a:cs typeface="Cantarell" panose="02000603000000000000" charset="0"/>
              </a:rPr>
              <a:t>INTRODUCTION</a:t>
            </a:r>
            <a:endParaRPr lang="en-US" altLang="en-US">
              <a:latin typeface="Cantarell" panose="02000603000000000000" charset="0"/>
              <a:cs typeface="Cantarell" panose="02000603000000000000" charset="0"/>
            </a:endParaRPr>
          </a:p>
        </p:txBody>
      </p:sp>
      <p:sp>
        <p:nvSpPr>
          <p:cNvPr id="3" name="Content Placeholder 2"/>
          <p:cNvSpPr>
            <a:spLocks noGrp="1"/>
          </p:cNvSpPr>
          <p:nvPr>
            <p:ph idx="1"/>
          </p:nvPr>
        </p:nvSpPr>
        <p:spPr/>
        <p:txBody>
          <a:bodyPr/>
          <a:p>
            <a:pPr>
              <a:lnSpc>
                <a:spcPct val="150000"/>
              </a:lnSpc>
            </a:pPr>
            <a:r>
              <a:rPr lang="en-US" altLang="en-US" sz="2800" b="1">
                <a:latin typeface="Laksaman" panose="020B0500040200020003" charset="0"/>
                <a:cs typeface="Laksaman" panose="020B0500040200020003" charset="0"/>
              </a:rPr>
              <a:t>Disciplines such as medicine, sociology, psychology, geology face the small dataset problem.</a:t>
            </a:r>
            <a:endParaRPr lang="en-US" altLang="en-US" sz="2800" b="1">
              <a:latin typeface="Laksaman" panose="020B0500040200020003" charset="0"/>
              <a:cs typeface="Laksaman" panose="020B0500040200020003" charset="0"/>
            </a:endParaRPr>
          </a:p>
          <a:p>
            <a:pPr>
              <a:lnSpc>
                <a:spcPct val="150000"/>
              </a:lnSpc>
            </a:pPr>
            <a:r>
              <a:rPr lang="en-US" altLang="en-US" sz="2800" b="1">
                <a:latin typeface="Laksaman" panose="020B0500040200020003" charset="0"/>
                <a:cs typeface="Laksaman" panose="020B0500040200020003" charset="0"/>
              </a:rPr>
              <a:t>Often due to their experimental nature  or newly discovered phenomenon</a:t>
            </a:r>
            <a:endParaRPr lang="en-US" altLang="en-US" sz="2800" b="1">
              <a:latin typeface="Laksaman" panose="020B0500040200020003" charset="0"/>
              <a:cs typeface="Laksaman" panose="020B0500040200020003"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18795" y="208915"/>
            <a:ext cx="11061700" cy="1148080"/>
          </a:xfrm>
        </p:spPr>
        <p:txBody>
          <a:bodyPr/>
          <a:p>
            <a:pPr algn="ctr"/>
            <a:r>
              <a:rPr lang="en-US" altLang="en-US">
                <a:latin typeface="Cantarell" panose="02000603000000000000" charset="0"/>
                <a:cs typeface="Cantarell" panose="02000603000000000000" charset="0"/>
              </a:rPr>
              <a:t>ABSTRACT</a:t>
            </a:r>
            <a:endParaRPr lang="en-US" altLang="en-US">
              <a:latin typeface="Cantarell" panose="02000603000000000000" charset="0"/>
              <a:cs typeface="Cantarell" panose="02000603000000000000" charset="0"/>
            </a:endParaRPr>
          </a:p>
        </p:txBody>
      </p:sp>
      <p:sp>
        <p:nvSpPr>
          <p:cNvPr id="3" name="Content Placeholder 2"/>
          <p:cNvSpPr>
            <a:spLocks noGrp="1"/>
          </p:cNvSpPr>
          <p:nvPr>
            <p:ph idx="1"/>
          </p:nvPr>
        </p:nvSpPr>
        <p:spPr>
          <a:xfrm>
            <a:off x="518795" y="1356360"/>
            <a:ext cx="11061700" cy="4908550"/>
          </a:xfrm>
        </p:spPr>
        <p:txBody>
          <a:bodyPr/>
          <a:p>
            <a:pPr>
              <a:lnSpc>
                <a:spcPct val="150000"/>
              </a:lnSpc>
            </a:pPr>
            <a:r>
              <a:rPr sz="2800" b="1">
                <a:latin typeface="Laksaman" panose="020B0500040200020003" charset="0"/>
                <a:cs typeface="Laksaman" panose="020B0500040200020003" charset="0"/>
                <a:sym typeface="+mn-ea"/>
              </a:rPr>
              <a:t>Data science has become more popular today</a:t>
            </a:r>
            <a:endParaRPr lang="en-US" sz="2800" b="1">
              <a:latin typeface="Laksaman" panose="020B0500040200020003" charset="0"/>
              <a:cs typeface="Laksaman" panose="020B0500040200020003" charset="0"/>
            </a:endParaRPr>
          </a:p>
          <a:p>
            <a:pPr>
              <a:lnSpc>
                <a:spcPct val="150000"/>
              </a:lnSpc>
            </a:pPr>
            <a:r>
              <a:rPr sz="2800" b="1">
                <a:latin typeface="Laksaman" panose="020B0500040200020003" charset="0"/>
                <a:cs typeface="Laksaman" panose="020B0500040200020003" charset="0"/>
                <a:sym typeface="+mn-ea"/>
              </a:rPr>
              <a:t>It has been used extensively in finance, health, education, commerce, meteorology, web, and the general business domain</a:t>
            </a:r>
            <a:endParaRPr lang="en-US" sz="2800" b="1">
              <a:latin typeface="Laksaman" panose="020B0500040200020003" charset="0"/>
              <a:cs typeface="Laksaman" panose="020B0500040200020003" charset="0"/>
            </a:endParaRPr>
          </a:p>
          <a:p>
            <a:pPr>
              <a:lnSpc>
                <a:spcPct val="150000"/>
              </a:lnSpc>
            </a:pPr>
            <a:r>
              <a:rPr sz="2800" b="1">
                <a:latin typeface="Laksaman" panose="020B0500040200020003" charset="0"/>
                <a:cs typeface="Laksaman" panose="020B0500040200020003" charset="0"/>
                <a:sym typeface="+mn-ea"/>
              </a:rPr>
              <a:t>Large organisation are better placed to use analytics</a:t>
            </a:r>
            <a:endParaRPr lang="en-US" sz="2800" b="1">
              <a:latin typeface="Laksaman" panose="020B0500040200020003" charset="0"/>
              <a:cs typeface="Laksaman" panose="020B0500040200020003" charset="0"/>
            </a:endParaRPr>
          </a:p>
          <a:p>
            <a:pPr>
              <a:lnSpc>
                <a:spcPct val="150000"/>
              </a:lnSpc>
            </a:pPr>
            <a:r>
              <a:rPr sz="2800" b="1">
                <a:latin typeface="Laksaman" panose="020B0500040200020003" charset="0"/>
                <a:cs typeface="Laksaman" panose="020B0500040200020003" charset="0"/>
                <a:sym typeface="+mn-ea"/>
              </a:rPr>
              <a:t>Small organisations only have access to small data </a:t>
            </a:r>
            <a:endParaRPr lang="en-US" sz="2800" b="1">
              <a:latin typeface="Laksaman" panose="020B0500040200020003" charset="0"/>
              <a:cs typeface="Laksaman" panose="020B0500040200020003" charset="0"/>
            </a:endParaRPr>
          </a:p>
          <a:p>
            <a:pPr>
              <a:lnSpc>
                <a:spcPct val="150000"/>
              </a:lnSpc>
            </a:pPr>
            <a:r>
              <a:rPr sz="2800" b="1">
                <a:latin typeface="Laksaman" panose="020B0500040200020003" charset="0"/>
                <a:cs typeface="Laksaman" panose="020B0500040200020003" charset="0"/>
                <a:sym typeface="+mn-ea"/>
              </a:rPr>
              <a:t>The small dataset problem</a:t>
            </a:r>
            <a:endParaRPr lang="en-US" altLang="en-US" sz="2800" b="1">
              <a:latin typeface="Laksaman" panose="020B0500040200020003" charset="0"/>
              <a:cs typeface="Laksaman" panose="020B0500040200020003"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ltLang="en-US">
                <a:latin typeface="Cantarell" panose="02000603000000000000" charset="0"/>
                <a:cs typeface="Cantarell" panose="02000603000000000000" charset="0"/>
              </a:rPr>
              <a:t>PROBLEMS OF SMALL DATA</a:t>
            </a:r>
            <a:endParaRPr lang="en-US" altLang="en-US">
              <a:latin typeface="Cantarell" panose="02000603000000000000" charset="0"/>
              <a:cs typeface="Cantarell" panose="02000603000000000000" charset="0"/>
            </a:endParaRPr>
          </a:p>
        </p:txBody>
      </p:sp>
      <p:sp>
        <p:nvSpPr>
          <p:cNvPr id="3" name="Content Placeholder 2"/>
          <p:cNvSpPr>
            <a:spLocks noGrp="1"/>
          </p:cNvSpPr>
          <p:nvPr>
            <p:ph idx="1"/>
          </p:nvPr>
        </p:nvSpPr>
        <p:spPr/>
        <p:txBody>
          <a:bodyPr/>
          <a:p>
            <a:pPr>
              <a:lnSpc>
                <a:spcPct val="150000"/>
              </a:lnSpc>
            </a:pPr>
            <a:r>
              <a:rPr lang="en-US" altLang="en-US" sz="2800" b="1">
                <a:latin typeface="Laksaman" panose="020B0500040200020003" charset="0"/>
                <a:cs typeface="Laksaman" panose="020B0500040200020003" charset="0"/>
              </a:rPr>
              <a:t>According to Brownlee (2019):</a:t>
            </a:r>
            <a:endParaRPr lang="en-US" altLang="en-US" sz="2800" b="1">
              <a:latin typeface="Laksaman" panose="020B0500040200020003" charset="0"/>
              <a:cs typeface="Laksaman" panose="020B0500040200020003" charset="0"/>
            </a:endParaRPr>
          </a:p>
          <a:p>
            <a:pPr lvl="2">
              <a:lnSpc>
                <a:spcPct val="150000"/>
              </a:lnSpc>
            </a:pPr>
            <a:r>
              <a:rPr lang="en-US" altLang="en-US" sz="2800" b="1">
                <a:latin typeface="Laksaman" panose="020B0500040200020003" charset="0"/>
                <a:cs typeface="Laksaman" panose="020B0500040200020003" charset="0"/>
              </a:rPr>
              <a:t>Poor approximation</a:t>
            </a:r>
            <a:endParaRPr lang="en-US" altLang="en-US" sz="2800" b="1">
              <a:latin typeface="Laksaman" panose="020B0500040200020003" charset="0"/>
              <a:cs typeface="Laksaman" panose="020B0500040200020003" charset="0"/>
            </a:endParaRPr>
          </a:p>
          <a:p>
            <a:pPr lvl="2">
              <a:lnSpc>
                <a:spcPct val="150000"/>
              </a:lnSpc>
            </a:pPr>
            <a:r>
              <a:rPr lang="en-US" altLang="en-US" sz="2800" b="1">
                <a:latin typeface="Laksaman" panose="020B0500040200020003" charset="0"/>
                <a:cs typeface="Laksaman" panose="020B0500040200020003" charset="0"/>
              </a:rPr>
              <a:t>Under-constrained data over-fits the training data</a:t>
            </a:r>
            <a:endParaRPr lang="en-US" altLang="en-US" sz="2800" b="1">
              <a:latin typeface="Laksaman" panose="020B0500040200020003" charset="0"/>
              <a:cs typeface="Laksaman" panose="020B0500040200020003" charset="0"/>
            </a:endParaRPr>
          </a:p>
          <a:p>
            <a:pPr lvl="2">
              <a:lnSpc>
                <a:spcPct val="150000"/>
              </a:lnSpc>
            </a:pPr>
            <a:r>
              <a:rPr lang="en-US" altLang="en-US" sz="2800" b="1">
                <a:latin typeface="Laksaman" panose="020B0500040200020003" charset="0"/>
                <a:cs typeface="Laksaman" panose="020B0500040200020003" charset="0"/>
              </a:rPr>
              <a:t>Results in poor performance</a:t>
            </a:r>
            <a:endParaRPr lang="en-US" altLang="en-US" sz="2800" b="1">
              <a:latin typeface="Laksaman" panose="020B0500040200020003" charset="0"/>
              <a:cs typeface="Laksaman" panose="020B0500040200020003" charset="0"/>
            </a:endParaRPr>
          </a:p>
          <a:p>
            <a:pPr lvl="2">
              <a:lnSpc>
                <a:spcPct val="150000"/>
              </a:lnSpc>
            </a:pPr>
            <a:r>
              <a:rPr lang="en-US" altLang="en-US" sz="2800" b="1">
                <a:latin typeface="Laksaman" panose="020B0500040200020003" charset="0"/>
                <a:cs typeface="Laksaman" panose="020B0500040200020003" charset="0"/>
              </a:rPr>
              <a:t>Too little test data results in an optimistic and high variance estimation of model performance </a:t>
            </a:r>
            <a:endParaRPr lang="en-US" altLang="en-US" sz="2800" b="1">
              <a:latin typeface="Laksaman" panose="020B0500040200020003" charset="0"/>
              <a:cs typeface="Laksaman" panose="020B0500040200020003"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pPr algn="ctr"/>
            <a:r>
              <a:rPr lang="en-US" altLang="en-US">
                <a:latin typeface="Cantarell" panose="02000603000000000000" charset="0"/>
                <a:cs typeface="Cantarell" panose="02000603000000000000" charset="0"/>
              </a:rPr>
              <a:t>PROBLEMS OF SMALL DATA</a:t>
            </a:r>
            <a:endParaRPr lang="en-US" altLang="en-US">
              <a:latin typeface="Cantarell" panose="02000603000000000000" charset="0"/>
              <a:cs typeface="Cantarell" panose="02000603000000000000" charset="0"/>
            </a:endParaRPr>
          </a:p>
        </p:txBody>
      </p:sp>
      <p:sp>
        <p:nvSpPr>
          <p:cNvPr id="3" name="Content Placeholder 2"/>
          <p:cNvSpPr>
            <a:spLocks noGrp="1"/>
          </p:cNvSpPr>
          <p:nvPr>
            <p:ph idx="1"/>
          </p:nvPr>
        </p:nvSpPr>
        <p:spPr/>
        <p:txBody>
          <a:bodyPr/>
          <a:p>
            <a:pPr>
              <a:lnSpc>
                <a:spcPct val="150000"/>
              </a:lnSpc>
            </a:pPr>
            <a:r>
              <a:rPr lang="en-US" altLang="en-US" sz="2800" b="1">
                <a:latin typeface="Laksaman" panose="020B0500040200020003" charset="0"/>
                <a:cs typeface="Laksaman" panose="020B0500040200020003" charset="0"/>
              </a:rPr>
              <a:t>Small data often has a large number of outliers</a:t>
            </a:r>
            <a:endParaRPr lang="en-US" altLang="en-US" sz="2800" b="1">
              <a:latin typeface="Laksaman" panose="020B0500040200020003" charset="0"/>
              <a:cs typeface="Laksaman" panose="020B0500040200020003" charset="0"/>
            </a:endParaRPr>
          </a:p>
          <a:p>
            <a:pPr>
              <a:lnSpc>
                <a:spcPct val="150000"/>
              </a:lnSpc>
            </a:pPr>
            <a:r>
              <a:rPr lang="en-US" altLang="en-US" sz="2800" b="1">
                <a:latin typeface="Laksaman" panose="020B0500040200020003" charset="0"/>
                <a:cs typeface="Laksaman" panose="020B0500040200020003" charset="0"/>
              </a:rPr>
              <a:t>It is difficult to separate training data from test data when small data is involved.</a:t>
            </a:r>
            <a:endParaRPr lang="en-US" altLang="en-US" sz="2800" b="1">
              <a:latin typeface="Laksaman" panose="020B0500040200020003" charset="0"/>
              <a:cs typeface="Laksaman" panose="020B0500040200020003" charset="0"/>
            </a:endParaRPr>
          </a:p>
          <a:p>
            <a:pPr>
              <a:lnSpc>
                <a:spcPct val="150000"/>
              </a:lnSpc>
            </a:pPr>
            <a:r>
              <a:rPr lang="en-US" altLang="en-US" sz="2800" b="1">
                <a:latin typeface="Laksaman" panose="020B0500040200020003" charset="0"/>
                <a:cs typeface="Laksaman" panose="020B0500040200020003" charset="0"/>
              </a:rPr>
              <a:t>According to Carremans (2018), over-fitting occurs when a good fit of the model is achieved on the training data, while it does not generalize well on new, unseen data.</a:t>
            </a:r>
            <a:endParaRPr lang="en-US" altLang="en-US" sz="2800" b="1">
              <a:latin typeface="Laksaman" panose="020B0500040200020003" charset="0"/>
              <a:cs typeface="Laksaman" panose="020B0500040200020003"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ltLang="en-US">
                <a:latin typeface="Cantarell" panose="02000603000000000000" charset="0"/>
                <a:cs typeface="Cantarell" panose="02000603000000000000" charset="0"/>
              </a:rPr>
              <a:t>PROBLEMS OF SMALL DATA</a:t>
            </a:r>
            <a:endParaRPr lang="en-US" altLang="en-US">
              <a:latin typeface="Cantarell" panose="02000603000000000000" charset="0"/>
              <a:cs typeface="Cantarell" panose="02000603000000000000" charset="0"/>
            </a:endParaRPr>
          </a:p>
        </p:txBody>
      </p:sp>
      <p:sp>
        <p:nvSpPr>
          <p:cNvPr id="3" name="Content Placeholder 2"/>
          <p:cNvSpPr>
            <a:spLocks noGrp="1"/>
          </p:cNvSpPr>
          <p:nvPr>
            <p:ph idx="1"/>
          </p:nvPr>
        </p:nvSpPr>
        <p:spPr/>
        <p:txBody>
          <a:bodyPr/>
          <a:p>
            <a:pPr>
              <a:lnSpc>
                <a:spcPct val="150000"/>
              </a:lnSpc>
            </a:pPr>
            <a:r>
              <a:rPr lang="en-US" altLang="en-US" sz="2800" b="1">
                <a:latin typeface="Laksaman" panose="020B0500040200020003" charset="0"/>
                <a:cs typeface="Laksaman" panose="020B0500040200020003" charset="0"/>
              </a:rPr>
              <a:t>Data involves metrics, either be predictors or targets, measured in the real world. Errors associated with those metrics tend to have a larger effect on models built from small datasets as opposed to those built from large datasets. </a:t>
            </a:r>
            <a:endParaRPr lang="en-US" altLang="en-US" sz="2800" b="1">
              <a:latin typeface="Laksaman" panose="020B0500040200020003" charset="0"/>
              <a:cs typeface="Laksaman" panose="020B0500040200020003"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1233" y="610983"/>
            <a:ext cx="8333222" cy="1147969"/>
          </a:xfrm>
        </p:spPr>
        <p:txBody>
          <a:bodyPr/>
          <a:p>
            <a:pPr algn="ctr"/>
            <a:r>
              <a:rPr lang="en-US" altLang="en-US">
                <a:latin typeface="Cantarell" panose="02000603000000000000" charset="0"/>
                <a:cs typeface="Cantarell" panose="02000603000000000000" charset="0"/>
              </a:rPr>
              <a:t>ARTIFICIAL DATA GENERATION APPROACH</a:t>
            </a:r>
            <a:endParaRPr lang="en-US" altLang="en-US">
              <a:latin typeface="Cantarell" panose="02000603000000000000" charset="0"/>
              <a:cs typeface="Cantarell" panose="02000603000000000000" charset="0"/>
            </a:endParaRPr>
          </a:p>
        </p:txBody>
      </p:sp>
      <p:sp>
        <p:nvSpPr>
          <p:cNvPr id="3" name="Content Placeholder 2"/>
          <p:cNvSpPr>
            <a:spLocks noGrp="1"/>
          </p:cNvSpPr>
          <p:nvPr>
            <p:ph idx="1"/>
          </p:nvPr>
        </p:nvSpPr>
        <p:spPr>
          <a:xfrm>
            <a:off x="518795" y="2004060"/>
            <a:ext cx="10835005" cy="4173220"/>
          </a:xfrm>
        </p:spPr>
        <p:txBody>
          <a:bodyPr/>
          <a:p>
            <a:pPr>
              <a:lnSpc>
                <a:spcPct val="150000"/>
              </a:lnSpc>
            </a:pPr>
            <a:r>
              <a:rPr lang="en-US" sz="2800" b="1">
                <a:latin typeface="Laksaman" panose="020B0500040200020003" charset="0"/>
                <a:cs typeface="Laksaman" panose="020B0500040200020003" charset="0"/>
              </a:rPr>
              <a:t>The concept of artificial data was originally proposed by Partha Niyogi in pattern recognition work which is to improve a 3-D view recognition of an object by increasing the amount of sample data using prior knowledge gained from a small training set.</a:t>
            </a:r>
            <a:endParaRPr lang="en-US" sz="2800" b="1">
              <a:latin typeface="Laksaman" panose="020B0500040200020003" charset="0"/>
              <a:cs typeface="Laksaman" panose="020B0500040200020003"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18678" y="523988"/>
            <a:ext cx="8333222" cy="1147969"/>
          </a:xfrm>
        </p:spPr>
        <p:txBody>
          <a:bodyPr>
            <a:normAutofit/>
          </a:bodyPr>
          <a:p>
            <a:pPr algn="ctr"/>
            <a:r>
              <a:rPr lang="en-US" altLang="en-US">
                <a:latin typeface="Cantarell" panose="02000603000000000000" charset="0"/>
                <a:cs typeface="Cantarell" panose="02000603000000000000" charset="0"/>
              </a:rPr>
              <a:t>METHODS OF ARTIFICIAL DATA GENERATION</a:t>
            </a:r>
            <a:endParaRPr lang="en-US" altLang="en-US">
              <a:latin typeface="Cantarell" panose="02000603000000000000" charset="0"/>
              <a:cs typeface="Cantarell" panose="02000603000000000000" charset="0"/>
            </a:endParaRPr>
          </a:p>
        </p:txBody>
      </p:sp>
      <p:sp>
        <p:nvSpPr>
          <p:cNvPr id="3" name="Content Placeholder 2"/>
          <p:cNvSpPr>
            <a:spLocks noGrp="1"/>
          </p:cNvSpPr>
          <p:nvPr>
            <p:ph idx="1"/>
          </p:nvPr>
        </p:nvSpPr>
        <p:spPr/>
        <p:txBody>
          <a:bodyPr/>
          <a:p>
            <a:pPr>
              <a:lnSpc>
                <a:spcPct val="150000"/>
              </a:lnSpc>
            </a:pPr>
            <a:r>
              <a:rPr lang="en-US" altLang="en-US" sz="2800" b="1">
                <a:latin typeface="Laksaman" panose="020B0500040200020003" charset="0"/>
                <a:cs typeface="Laksaman" panose="020B0500040200020003" charset="0"/>
              </a:rPr>
              <a:t>Procedural Randomization - starts with a general scene. Combines it with randomly sampled dynamic elements that can yield datasets of unlimited size</a:t>
            </a:r>
            <a:endParaRPr lang="en-US" altLang="en-US" sz="2800" b="1">
              <a:latin typeface="Laksaman" panose="020B0500040200020003" charset="0"/>
              <a:cs typeface="Laksaman" panose="020B0500040200020003" charset="0"/>
            </a:endParaRPr>
          </a:p>
          <a:p>
            <a:pPr>
              <a:lnSpc>
                <a:spcPct val="150000"/>
              </a:lnSpc>
            </a:pPr>
            <a:r>
              <a:rPr lang="en-US" altLang="en-US" sz="2800" b="1">
                <a:latin typeface="Laksaman" panose="020B0500040200020003" charset="0"/>
                <a:cs typeface="Laksaman" panose="020B0500040200020003" charset="0"/>
              </a:rPr>
              <a:t>Manual data modeling - This can be achieved either by rendering existing scenes, or by manually recombining objects from existing scenes to get new, specially designed scenes.</a:t>
            </a:r>
            <a:endParaRPr lang="en-US" altLang="en-US" sz="2800" b="1">
              <a:latin typeface="Laksaman" panose="020B0500040200020003" charset="0"/>
              <a:cs typeface="Laksaman" panose="020B0500040200020003"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23570" y="908050"/>
            <a:ext cx="10730865" cy="1148080"/>
          </a:xfrm>
        </p:spPr>
        <p:txBody>
          <a:bodyPr/>
          <a:p>
            <a:pPr algn="ctr"/>
            <a:r>
              <a:rPr lang="en-US" altLang="en-US">
                <a:latin typeface="Cantarell" panose="02000603000000000000" charset="0"/>
                <a:cs typeface="Cantarell" panose="02000603000000000000" charset="0"/>
              </a:rPr>
              <a:t>METHODS OF ARTIFICIAL DATA GENERATION</a:t>
            </a:r>
            <a:endParaRPr lang="en-US" altLang="en-US">
              <a:latin typeface="Cantarell" panose="02000603000000000000" charset="0"/>
              <a:cs typeface="Cantarell" panose="02000603000000000000" charset="0"/>
            </a:endParaRPr>
          </a:p>
        </p:txBody>
      </p:sp>
      <p:sp>
        <p:nvSpPr>
          <p:cNvPr id="3" name="Content Placeholder 2"/>
          <p:cNvSpPr>
            <a:spLocks noGrp="1"/>
          </p:cNvSpPr>
          <p:nvPr>
            <p:ph idx="1"/>
          </p:nvPr>
        </p:nvSpPr>
        <p:spPr>
          <a:xfrm>
            <a:off x="518795" y="2247900"/>
            <a:ext cx="10835005" cy="3929380"/>
          </a:xfrm>
        </p:spPr>
        <p:txBody>
          <a:bodyPr/>
          <a:p>
            <a:pPr>
              <a:lnSpc>
                <a:spcPct val="150000"/>
              </a:lnSpc>
            </a:pPr>
            <a:r>
              <a:rPr lang="en-US" altLang="en-US" sz="2800" b="1">
                <a:latin typeface="Laksaman" panose="020B0500040200020003" charset="0"/>
                <a:cs typeface="Laksaman" panose="020B0500040200020003" charset="0"/>
              </a:rPr>
              <a:t>Data fuzzification using bootstrap - randomly resample the original observations with replacement.</a:t>
            </a:r>
            <a:endParaRPr lang="en-US" altLang="en-US" sz="2800" b="1">
              <a:latin typeface="Laksaman" panose="020B0500040200020003" charset="0"/>
              <a:cs typeface="Laksaman" panose="020B0500040200020003" charset="0"/>
            </a:endParaRPr>
          </a:p>
          <a:p>
            <a:pPr>
              <a:lnSpc>
                <a:spcPct val="150000"/>
              </a:lnSpc>
            </a:pPr>
            <a:r>
              <a:rPr lang="en-US" altLang="en-US" sz="2800" b="1">
                <a:latin typeface="Laksaman" panose="020B0500040200020003" charset="0"/>
                <a:cs typeface="Laksaman" panose="020B0500040200020003" charset="0"/>
              </a:rPr>
              <a:t>It aim is simply to increase amount of observation without necessarily filling the data gaps</a:t>
            </a:r>
            <a:endParaRPr lang="en-US" altLang="en-US" sz="2800" b="1">
              <a:latin typeface="Laksaman" panose="020B0500040200020003" charset="0"/>
              <a:cs typeface="Laksaman" panose="020B0500040200020003"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67410" y="1029335"/>
            <a:ext cx="10485755" cy="1148080"/>
          </a:xfrm>
        </p:spPr>
        <p:txBody>
          <a:bodyPr/>
          <a:p>
            <a:pPr algn="ctr"/>
            <a:r>
              <a:rPr lang="en-US" altLang="en-US">
                <a:latin typeface="Cantarell" panose="02000603000000000000" charset="0"/>
                <a:cs typeface="Cantarell" panose="02000603000000000000" charset="0"/>
              </a:rPr>
              <a:t>CONCLUSION</a:t>
            </a:r>
            <a:endParaRPr lang="en-US" altLang="en-US">
              <a:latin typeface="Cantarell" panose="02000603000000000000" charset="0"/>
              <a:cs typeface="Cantarell" panose="02000603000000000000" charset="0"/>
            </a:endParaRPr>
          </a:p>
        </p:txBody>
      </p:sp>
      <p:sp>
        <p:nvSpPr>
          <p:cNvPr id="3" name="Content Placeholder 2"/>
          <p:cNvSpPr>
            <a:spLocks noGrp="1"/>
          </p:cNvSpPr>
          <p:nvPr>
            <p:ph idx="1"/>
          </p:nvPr>
        </p:nvSpPr>
        <p:spPr>
          <a:xfrm>
            <a:off x="868045" y="2177415"/>
            <a:ext cx="10485755" cy="3999865"/>
          </a:xfrm>
        </p:spPr>
        <p:txBody>
          <a:bodyPr/>
          <a:p>
            <a:pPr>
              <a:lnSpc>
                <a:spcPct val="150000"/>
              </a:lnSpc>
            </a:pPr>
            <a:r>
              <a:rPr lang="en-US" altLang="en-US" sz="2800" b="1">
                <a:latin typeface="Laksaman" panose="020B0500040200020003" charset="0"/>
                <a:cs typeface="Laksaman" panose="020B0500040200020003" charset="0"/>
              </a:rPr>
              <a:t>Well generated artificial data increases learning accuracy and dependability of models.</a:t>
            </a:r>
            <a:endParaRPr lang="en-US" altLang="en-US" sz="2800" b="1">
              <a:latin typeface="Laksaman" panose="020B0500040200020003" charset="0"/>
              <a:cs typeface="Laksaman" panose="020B0500040200020003" charset="0"/>
            </a:endParaRPr>
          </a:p>
          <a:p>
            <a:pPr>
              <a:lnSpc>
                <a:spcPct val="150000"/>
              </a:lnSpc>
            </a:pPr>
            <a:r>
              <a:rPr lang="en-US" altLang="en-US" sz="2800" b="1">
                <a:latin typeface="Laksaman" panose="020B0500040200020003" charset="0"/>
                <a:cs typeface="Laksaman" panose="020B0500040200020003" charset="0"/>
              </a:rPr>
              <a:t>The small dataset problem causes poor learning performance and significant uncertainty to prediction models.</a:t>
            </a:r>
            <a:endParaRPr lang="en-US" altLang="en-US" sz="2800" b="1">
              <a:latin typeface="Laksaman" panose="020B0500040200020003" charset="0"/>
              <a:cs typeface="Laksaman" panose="020B0500040200020003"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2485" y="662940"/>
            <a:ext cx="10521315" cy="1148080"/>
          </a:xfrm>
        </p:spPr>
        <p:txBody>
          <a:bodyPr/>
          <a:p>
            <a:pPr algn="ctr"/>
            <a:r>
              <a:rPr lang="en-US" altLang="en-US">
                <a:latin typeface="Cantarell" panose="02000603000000000000" charset="0"/>
                <a:cs typeface="Cantarell" panose="02000603000000000000" charset="0"/>
              </a:rPr>
              <a:t>SYSTEMS ANALYSIS AND DESIGN</a:t>
            </a:r>
            <a:endParaRPr lang="en-US" altLang="en-US">
              <a:latin typeface="Cantarell" panose="02000603000000000000" charset="0"/>
              <a:cs typeface="Cantarell" panose="02000603000000000000" charset="0"/>
            </a:endParaRPr>
          </a:p>
        </p:txBody>
      </p:sp>
      <p:sp>
        <p:nvSpPr>
          <p:cNvPr id="3" name="Content Placeholder 2"/>
          <p:cNvSpPr>
            <a:spLocks noGrp="1"/>
          </p:cNvSpPr>
          <p:nvPr>
            <p:ph idx="1"/>
          </p:nvPr>
        </p:nvSpPr>
        <p:spPr>
          <a:xfrm>
            <a:off x="832485" y="1967865"/>
            <a:ext cx="10521315" cy="4209415"/>
          </a:xfrm>
        </p:spPr>
        <p:txBody>
          <a:bodyPr/>
          <a:p>
            <a:pPr>
              <a:lnSpc>
                <a:spcPct val="150000"/>
              </a:lnSpc>
            </a:pPr>
            <a:r>
              <a:rPr lang="en-US" altLang="en-US" sz="2800" b="1">
                <a:latin typeface="Laksaman" panose="020B0500040200020003" charset="0"/>
                <a:cs typeface="Laksaman" panose="020B0500040200020003" charset="0"/>
              </a:rPr>
              <a:t>Data phase - Business understanding, data acquisition and understanding, modeling, deployment</a:t>
            </a:r>
            <a:endParaRPr lang="en-US" altLang="en-US" sz="2800" b="1">
              <a:latin typeface="Laksaman" panose="020B0500040200020003" charset="0"/>
              <a:cs typeface="Laksaman" panose="020B0500040200020003" charset="0"/>
            </a:endParaRPr>
          </a:p>
          <a:p>
            <a:pPr>
              <a:lnSpc>
                <a:spcPct val="150000"/>
              </a:lnSpc>
            </a:pPr>
            <a:r>
              <a:rPr lang="en-US" altLang="en-US" sz="2800" b="1">
                <a:latin typeface="Laksaman" panose="020B0500040200020003" charset="0"/>
                <a:cs typeface="Laksaman" panose="020B0500040200020003" charset="0"/>
              </a:rPr>
              <a:t>Software development phase</a:t>
            </a:r>
            <a:endParaRPr lang="en-US" altLang="en-US" sz="2800" b="1">
              <a:latin typeface="Laksaman" panose="020B0500040200020003" charset="0"/>
              <a:cs typeface="Laksaman" panose="020B0500040200020003" charset="0"/>
            </a:endParaRPr>
          </a:p>
          <a:p>
            <a:pPr>
              <a:lnSpc>
                <a:spcPct val="150000"/>
              </a:lnSpc>
            </a:pPr>
            <a:r>
              <a:rPr lang="en-US" altLang="en-US" sz="2800" b="1">
                <a:latin typeface="Laksaman" panose="020B0500040200020003" charset="0"/>
                <a:cs typeface="Laksaman" panose="020B0500040200020003" charset="0"/>
              </a:rPr>
              <a:t>Agile methodology - OOSAD.</a:t>
            </a:r>
            <a:endParaRPr lang="en-US" altLang="en-US" sz="2800" b="1">
              <a:latin typeface="Laksaman" panose="020B0500040200020003" charset="0"/>
              <a:cs typeface="Laksaman" panose="020B0500040200020003" charset="0"/>
            </a:endParaRPr>
          </a:p>
          <a:p>
            <a:pPr>
              <a:lnSpc>
                <a:spcPct val="150000"/>
              </a:lnSpc>
            </a:pPr>
            <a:r>
              <a:rPr lang="en-US" altLang="en-US" sz="2800" b="1">
                <a:latin typeface="Laksaman" panose="020B0500040200020003" charset="0"/>
                <a:cs typeface="Laksaman" panose="020B0500040200020003" charset="0"/>
              </a:rPr>
              <a:t>Incorporating Kanban method.</a:t>
            </a:r>
            <a:endParaRPr lang="en-US" altLang="en-US" sz="2800" b="1">
              <a:latin typeface="Laksaman" panose="020B0500040200020003" charset="0"/>
              <a:cs typeface="Laksaman" panose="020B0500040200020003"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44855" y="208915"/>
            <a:ext cx="10608945" cy="1148080"/>
          </a:xfrm>
        </p:spPr>
        <p:txBody>
          <a:bodyPr/>
          <a:p>
            <a:pPr algn="ctr"/>
            <a:r>
              <a:rPr lang="en-US" altLang="en-US">
                <a:latin typeface="Cantarell" panose="02000603000000000000" charset="0"/>
                <a:cs typeface="Cantarell" panose="02000603000000000000" charset="0"/>
              </a:rPr>
              <a:t>TECHNICAL FEASIBILITY</a:t>
            </a:r>
            <a:endParaRPr lang="en-US" altLang="en-US">
              <a:latin typeface="Cantarell" panose="02000603000000000000" charset="0"/>
              <a:cs typeface="Cantarell" panose="02000603000000000000" charset="0"/>
            </a:endParaRPr>
          </a:p>
        </p:txBody>
      </p:sp>
      <p:sp>
        <p:nvSpPr>
          <p:cNvPr id="3" name="Content Placeholder 2"/>
          <p:cNvSpPr>
            <a:spLocks noGrp="1"/>
          </p:cNvSpPr>
          <p:nvPr>
            <p:ph idx="1"/>
          </p:nvPr>
        </p:nvSpPr>
        <p:spPr>
          <a:xfrm>
            <a:off x="745490" y="1671955"/>
            <a:ext cx="10608310" cy="4505325"/>
          </a:xfrm>
        </p:spPr>
        <p:txBody>
          <a:bodyPr/>
          <a:p>
            <a:pPr algn="l">
              <a:lnSpc>
                <a:spcPct val="150000"/>
              </a:lnSpc>
            </a:pPr>
            <a:r>
              <a:rPr lang="en-US" altLang="en-US" sz="2800" b="1">
                <a:latin typeface="Laksaman" panose="020B0500040200020003" charset="0"/>
                <a:cs typeface="Laksaman" panose="020B0500040200020003" charset="0"/>
              </a:rPr>
              <a:t>The Ministry of Education and schools in Kenya are already using technnology for management.</a:t>
            </a:r>
            <a:endParaRPr lang="en-US" altLang="en-US" sz="2800" b="1">
              <a:latin typeface="Laksaman" panose="020B0500040200020003" charset="0"/>
              <a:cs typeface="Laksaman" panose="020B0500040200020003" charset="0"/>
            </a:endParaRPr>
          </a:p>
          <a:p>
            <a:pPr algn="l">
              <a:lnSpc>
                <a:spcPct val="150000"/>
              </a:lnSpc>
            </a:pPr>
            <a:r>
              <a:rPr lang="en-US" altLang="en-US" sz="2800" b="1">
                <a:latin typeface="Laksaman" panose="020B0500040200020003" charset="0"/>
                <a:cs typeface="Laksaman" panose="020B0500040200020003" charset="0"/>
              </a:rPr>
              <a:t>Through the Digi-School programme launched in May 2016 has brought about the distribution of a total of 1,068,250 laptops to 19,666 schools.</a:t>
            </a:r>
            <a:endParaRPr lang="en-US" altLang="en-US" sz="2800" b="1">
              <a:latin typeface="Laksaman" panose="020B0500040200020003" charset="0"/>
              <a:cs typeface="Laksaman" panose="020B0500040200020003" charset="0"/>
            </a:endParaRPr>
          </a:p>
          <a:p>
            <a:pPr algn="l">
              <a:lnSpc>
                <a:spcPct val="150000"/>
              </a:lnSpc>
            </a:pPr>
            <a:r>
              <a:rPr lang="en-US" altLang="en-US" sz="2800" b="1">
                <a:latin typeface="Laksaman" panose="020B0500040200020003" charset="0"/>
                <a:cs typeface="Laksaman" panose="020B0500040200020003" charset="0"/>
              </a:rPr>
              <a:t>More teachers are now I.T trained.</a:t>
            </a:r>
            <a:endParaRPr lang="en-US" altLang="en-US" sz="2800" b="1">
              <a:latin typeface="Laksaman" panose="020B0500040200020003" charset="0"/>
              <a:cs typeface="Laksaman" panose="020B0500040200020003"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18160" y="348615"/>
            <a:ext cx="10835640" cy="1148080"/>
          </a:xfrm>
        </p:spPr>
        <p:txBody>
          <a:bodyPr/>
          <a:p>
            <a:pPr algn="ctr"/>
            <a:r>
              <a:rPr lang="en-US" altLang="en-US">
                <a:latin typeface="Cantarell" panose="02000603000000000000" charset="0"/>
                <a:cs typeface="Cantarell" panose="02000603000000000000" charset="0"/>
              </a:rPr>
              <a:t>ECONOMIC FEASIBILITY</a:t>
            </a:r>
            <a:endParaRPr lang="en-US" altLang="en-US">
              <a:latin typeface="Cantarell" panose="02000603000000000000" charset="0"/>
              <a:cs typeface="Cantarell" panose="02000603000000000000" charset="0"/>
            </a:endParaRPr>
          </a:p>
        </p:txBody>
      </p:sp>
      <p:sp>
        <p:nvSpPr>
          <p:cNvPr id="3" name="Content Placeholder 2"/>
          <p:cNvSpPr>
            <a:spLocks noGrp="1"/>
          </p:cNvSpPr>
          <p:nvPr>
            <p:ph idx="1"/>
          </p:nvPr>
        </p:nvSpPr>
        <p:spPr>
          <a:xfrm>
            <a:off x="745490" y="1689735"/>
            <a:ext cx="10608310" cy="4034155"/>
          </a:xfrm>
        </p:spPr>
        <p:txBody>
          <a:bodyPr/>
          <a:p>
            <a:pPr>
              <a:lnSpc>
                <a:spcPct val="150000"/>
              </a:lnSpc>
            </a:pPr>
            <a:r>
              <a:rPr lang="en-US" altLang="en-US" sz="2800" b="1">
                <a:latin typeface="Laksaman" panose="020B0500040200020003" charset="0"/>
                <a:cs typeface="Laksaman" panose="020B0500040200020003" charset="0"/>
              </a:rPr>
              <a:t>Rise in satisfactory exam performance</a:t>
            </a:r>
            <a:endParaRPr lang="en-US" altLang="en-US" sz="2800" b="1">
              <a:latin typeface="Laksaman" panose="020B0500040200020003" charset="0"/>
              <a:cs typeface="Laksaman" panose="020B0500040200020003" charset="0"/>
            </a:endParaRPr>
          </a:p>
          <a:p>
            <a:pPr>
              <a:lnSpc>
                <a:spcPct val="150000"/>
              </a:lnSpc>
            </a:pPr>
            <a:r>
              <a:rPr lang="en-US" altLang="en-US" sz="2800" b="1">
                <a:latin typeface="Laksaman" panose="020B0500040200020003" charset="0"/>
                <a:cs typeface="Laksaman" panose="020B0500040200020003" charset="0"/>
              </a:rPr>
              <a:t>Creation of better school programs</a:t>
            </a:r>
            <a:endParaRPr lang="en-US" altLang="en-US" sz="2800" b="1">
              <a:latin typeface="Laksaman" panose="020B0500040200020003" charset="0"/>
              <a:cs typeface="Laksaman" panose="020B0500040200020003" charset="0"/>
            </a:endParaRPr>
          </a:p>
          <a:p>
            <a:pPr>
              <a:lnSpc>
                <a:spcPct val="150000"/>
              </a:lnSpc>
            </a:pPr>
            <a:r>
              <a:rPr lang="en-US" altLang="en-US" sz="2800" b="1">
                <a:latin typeface="Laksaman" panose="020B0500040200020003" charset="0"/>
                <a:cs typeface="Laksaman" panose="020B0500040200020003" charset="0"/>
              </a:rPr>
              <a:t>Ease the process of acquiring relevant data</a:t>
            </a:r>
            <a:endParaRPr lang="en-US" altLang="en-US" sz="2800" b="1">
              <a:latin typeface="Laksaman" panose="020B0500040200020003" charset="0"/>
              <a:cs typeface="Laksaman" panose="020B0500040200020003" charset="0"/>
            </a:endParaRPr>
          </a:p>
          <a:p>
            <a:pPr>
              <a:lnSpc>
                <a:spcPct val="150000"/>
              </a:lnSpc>
            </a:pPr>
            <a:r>
              <a:rPr lang="en-US" altLang="en-US" sz="2800" b="1">
                <a:latin typeface="Laksaman" panose="020B0500040200020003" charset="0"/>
                <a:cs typeface="Laksaman" panose="020B0500040200020003" charset="0"/>
              </a:rPr>
              <a:t>Lower staff turnover</a:t>
            </a:r>
            <a:endParaRPr lang="en-US" altLang="en-US" sz="2800" b="1">
              <a:latin typeface="Laksaman" panose="020B0500040200020003" charset="0"/>
              <a:cs typeface="Laksaman" panose="020B0500040200020003" charset="0"/>
            </a:endParaRPr>
          </a:p>
          <a:p>
            <a:pPr>
              <a:lnSpc>
                <a:spcPct val="150000"/>
              </a:lnSpc>
            </a:pPr>
            <a:r>
              <a:rPr lang="en-US" altLang="en-US" sz="2800" b="1">
                <a:latin typeface="Laksaman" panose="020B0500040200020003" charset="0"/>
                <a:cs typeface="Laksaman" panose="020B0500040200020003" charset="0"/>
              </a:rPr>
              <a:t>Students will be empowered</a:t>
            </a:r>
            <a:endParaRPr lang="en-US" altLang="en-US" sz="2800" b="1">
              <a:latin typeface="Laksaman" panose="020B0500040200020003" charset="0"/>
              <a:cs typeface="Laksaman" panose="020B0500040200020003"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18795" y="243205"/>
            <a:ext cx="6852920" cy="624840"/>
          </a:xfrm>
        </p:spPr>
        <p:txBody>
          <a:bodyPr>
            <a:normAutofit fontScale="90000"/>
          </a:bodyPr>
          <a:p>
            <a:pPr algn="ctr"/>
            <a:r>
              <a:rPr lang="en-US" altLang="en-US">
                <a:latin typeface="Cantarell" panose="02000603000000000000" charset="0"/>
                <a:cs typeface="Cantarell" panose="02000603000000000000" charset="0"/>
              </a:rPr>
              <a:t>BACKGROUND INFORMATION</a:t>
            </a:r>
            <a:endParaRPr lang="en-US" altLang="en-US">
              <a:latin typeface="Cantarell" panose="02000603000000000000" charset="0"/>
              <a:cs typeface="Cantarell" panose="02000603000000000000" charset="0"/>
            </a:endParaRPr>
          </a:p>
        </p:txBody>
      </p:sp>
      <p:sp>
        <p:nvSpPr>
          <p:cNvPr id="3" name="Content Placeholder 2"/>
          <p:cNvSpPr>
            <a:spLocks noGrp="1"/>
          </p:cNvSpPr>
          <p:nvPr>
            <p:ph idx="1"/>
          </p:nvPr>
        </p:nvSpPr>
        <p:spPr>
          <a:xfrm>
            <a:off x="518795" y="989965"/>
            <a:ext cx="11061700" cy="5274945"/>
          </a:xfrm>
        </p:spPr>
        <p:txBody>
          <a:bodyPr/>
          <a:p>
            <a:pPr>
              <a:lnSpc>
                <a:spcPct val="150000"/>
              </a:lnSpc>
            </a:pPr>
            <a:r>
              <a:rPr sz="2800" b="1">
                <a:latin typeface="Laksaman" panose="020B0500040200020003" charset="0"/>
                <a:cs typeface="Laksaman" panose="020B0500040200020003" charset="0"/>
                <a:sym typeface="+mn-ea"/>
              </a:rPr>
              <a:t>Data science is the use of statistics, statistical methods and models</a:t>
            </a:r>
            <a:r>
              <a:rPr lang="en-US" altLang="en-US" sz="2800" b="1">
                <a:latin typeface="Laksaman" panose="020B0500040200020003" charset="0"/>
                <a:cs typeface="Laksaman" panose="020B0500040200020003" charset="0"/>
                <a:sym typeface="+mn-ea"/>
              </a:rPr>
              <a:t>. </a:t>
            </a:r>
            <a:r>
              <a:rPr sz="2800" b="1">
                <a:latin typeface="Laksaman" panose="020B0500040200020003" charset="0"/>
                <a:cs typeface="Laksaman" panose="020B0500040200020003" charset="0"/>
                <a:sym typeface="+mn-ea"/>
              </a:rPr>
              <a:t>Data is growing exponentially</a:t>
            </a:r>
            <a:endParaRPr sz="2800" b="1">
              <a:latin typeface="Laksaman" panose="020B0500040200020003" charset="0"/>
              <a:cs typeface="Laksaman" panose="020B0500040200020003" charset="0"/>
              <a:sym typeface="+mn-ea"/>
            </a:endParaRPr>
          </a:p>
          <a:p>
            <a:pPr>
              <a:lnSpc>
                <a:spcPct val="150000"/>
              </a:lnSpc>
            </a:pPr>
            <a:r>
              <a:rPr sz="2800" b="1">
                <a:latin typeface="Laksaman" panose="020B0500040200020003" charset="0"/>
                <a:cs typeface="Laksaman" panose="020B0500040200020003" charset="0"/>
                <a:sym typeface="+mn-ea"/>
              </a:rPr>
              <a:t>Data science facets are: descriptive, diagnostic, predictive, prescriptive</a:t>
            </a:r>
            <a:endParaRPr sz="2800" b="1">
              <a:latin typeface="Laksaman" panose="020B0500040200020003" charset="0"/>
              <a:cs typeface="Laksaman" panose="020B0500040200020003" charset="0"/>
              <a:sym typeface="+mn-ea"/>
            </a:endParaRPr>
          </a:p>
          <a:p>
            <a:pPr lvl="2">
              <a:lnSpc>
                <a:spcPct val="150000"/>
              </a:lnSpc>
            </a:pPr>
            <a:r>
              <a:rPr sz="2800" b="1">
                <a:latin typeface="Laksaman" panose="020B0500040200020003" charset="0"/>
                <a:cs typeface="Laksaman" panose="020B0500040200020003" charset="0"/>
                <a:sym typeface="+mn-ea"/>
              </a:rPr>
              <a:t>Descriptive: What happened?</a:t>
            </a:r>
            <a:endParaRPr sz="2800" b="1">
              <a:latin typeface="Laksaman" panose="020B0500040200020003" charset="0"/>
              <a:cs typeface="Laksaman" panose="020B0500040200020003" charset="0"/>
              <a:sym typeface="+mn-ea"/>
            </a:endParaRPr>
          </a:p>
          <a:p>
            <a:pPr lvl="2">
              <a:lnSpc>
                <a:spcPct val="150000"/>
              </a:lnSpc>
            </a:pPr>
            <a:r>
              <a:rPr sz="2800" b="1">
                <a:latin typeface="Laksaman" panose="020B0500040200020003" charset="0"/>
                <a:cs typeface="Laksaman" panose="020B0500040200020003" charset="0"/>
                <a:sym typeface="+mn-ea"/>
              </a:rPr>
              <a:t>Diagnostic: Why did it happen?</a:t>
            </a:r>
            <a:endParaRPr sz="2800" b="1">
              <a:latin typeface="Laksaman" panose="020B0500040200020003" charset="0"/>
              <a:cs typeface="Laksaman" panose="020B0500040200020003" charset="0"/>
              <a:sym typeface="+mn-ea"/>
            </a:endParaRPr>
          </a:p>
          <a:p>
            <a:pPr lvl="2">
              <a:lnSpc>
                <a:spcPct val="150000"/>
              </a:lnSpc>
            </a:pPr>
            <a:r>
              <a:rPr sz="2800" b="1">
                <a:latin typeface="Laksaman" panose="020B0500040200020003" charset="0"/>
                <a:cs typeface="Laksaman" panose="020B0500040200020003" charset="0"/>
                <a:sym typeface="+mn-ea"/>
              </a:rPr>
              <a:t>Predictive: What is likely to happen?</a:t>
            </a:r>
            <a:endParaRPr sz="2800" b="1">
              <a:latin typeface="Laksaman" panose="020B0500040200020003" charset="0"/>
              <a:cs typeface="Laksaman" panose="020B0500040200020003" charset="0"/>
              <a:sym typeface="+mn-ea"/>
            </a:endParaRPr>
          </a:p>
          <a:p>
            <a:pPr lvl="2">
              <a:lnSpc>
                <a:spcPct val="150000"/>
              </a:lnSpc>
            </a:pPr>
            <a:r>
              <a:rPr sz="2800" b="1">
                <a:latin typeface="Laksaman" panose="020B0500040200020003" charset="0"/>
                <a:cs typeface="Laksaman" panose="020B0500040200020003" charset="0"/>
                <a:sym typeface="+mn-ea"/>
              </a:rPr>
              <a:t>Prescriptive: What action should be taken?</a:t>
            </a:r>
            <a:endParaRPr sz="2800" b="1">
              <a:latin typeface="Laksaman" panose="020B0500040200020003" charset="0"/>
              <a:cs typeface="Laksaman" panose="020B0500040200020003" charset="0"/>
              <a:sym typeface="+mn-e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09930" y="645795"/>
            <a:ext cx="10643235" cy="1148080"/>
          </a:xfrm>
        </p:spPr>
        <p:txBody>
          <a:bodyPr>
            <a:normAutofit/>
          </a:bodyPr>
          <a:p>
            <a:pPr algn="ctr"/>
            <a:r>
              <a:rPr lang="en-US" altLang="en-US">
                <a:latin typeface="Cantarell" panose="02000603000000000000" charset="0"/>
                <a:cs typeface="Cantarell" panose="02000603000000000000" charset="0"/>
              </a:rPr>
              <a:t>OPERATIONAL FEASIBILITY</a:t>
            </a:r>
            <a:endParaRPr lang="en-US" altLang="en-US">
              <a:latin typeface="Cantarell" panose="02000603000000000000" charset="0"/>
              <a:cs typeface="Cantarell" panose="02000603000000000000" charset="0"/>
            </a:endParaRPr>
          </a:p>
        </p:txBody>
      </p:sp>
      <p:sp>
        <p:nvSpPr>
          <p:cNvPr id="3" name="Content Placeholder 2"/>
          <p:cNvSpPr>
            <a:spLocks noGrp="1"/>
          </p:cNvSpPr>
          <p:nvPr>
            <p:ph idx="1"/>
          </p:nvPr>
        </p:nvSpPr>
        <p:spPr>
          <a:xfrm>
            <a:off x="709930" y="2021840"/>
            <a:ext cx="10643870" cy="4155440"/>
          </a:xfrm>
        </p:spPr>
        <p:txBody>
          <a:bodyPr/>
          <a:p>
            <a:pPr>
              <a:lnSpc>
                <a:spcPct val="150000"/>
              </a:lnSpc>
            </a:pPr>
            <a:r>
              <a:rPr lang="en-US" altLang="en-US" sz="2800" b="1">
                <a:latin typeface="Laksaman" panose="020B0500040200020003" charset="0"/>
                <a:cs typeface="Laksaman" panose="020B0500040200020003" charset="0"/>
              </a:rPr>
              <a:t>It will not drastically change how schools function.</a:t>
            </a:r>
            <a:endParaRPr lang="en-US" altLang="en-US" sz="2800" b="1">
              <a:latin typeface="Laksaman" panose="020B0500040200020003" charset="0"/>
              <a:cs typeface="Laksaman" panose="020B0500040200020003" charset="0"/>
            </a:endParaRPr>
          </a:p>
          <a:p>
            <a:pPr>
              <a:lnSpc>
                <a:spcPct val="150000"/>
              </a:lnSpc>
            </a:pPr>
            <a:r>
              <a:rPr lang="en-US" altLang="en-US" sz="2800" b="1">
                <a:latin typeface="Laksaman" panose="020B0500040200020003" charset="0"/>
                <a:cs typeface="Laksaman" panose="020B0500040200020003" charset="0"/>
              </a:rPr>
              <a:t>Supplemented data collection during enrollments.</a:t>
            </a:r>
            <a:endParaRPr lang="en-US" altLang="en-US" sz="2800" b="1">
              <a:latin typeface="Laksaman" panose="020B0500040200020003" charset="0"/>
              <a:cs typeface="Laksaman" panose="020B0500040200020003" charset="0"/>
            </a:endParaRPr>
          </a:p>
          <a:p>
            <a:pPr>
              <a:lnSpc>
                <a:spcPct val="150000"/>
              </a:lnSpc>
            </a:pPr>
            <a:r>
              <a:rPr lang="en-US" altLang="en-US" sz="2800" b="1">
                <a:latin typeface="Laksaman" panose="020B0500040200020003" charset="0"/>
                <a:cs typeface="Laksaman" panose="020B0500040200020003" charset="0"/>
              </a:rPr>
              <a:t>School staff such as teachers and counselors would work together to create the artificial data using their expertise and past experience.</a:t>
            </a:r>
            <a:endParaRPr lang="en-US" altLang="en-US" sz="2800" b="1">
              <a:latin typeface="Laksaman" panose="020B0500040200020003" charset="0"/>
              <a:cs typeface="Laksaman" panose="020B0500040200020003"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93115" y="191770"/>
            <a:ext cx="10606405" cy="1148080"/>
          </a:xfrm>
        </p:spPr>
        <p:txBody>
          <a:bodyPr/>
          <a:p>
            <a:pPr algn="ctr"/>
            <a:r>
              <a:rPr lang="en-US" altLang="en-US">
                <a:latin typeface="Cantarell" panose="02000603000000000000" charset="0"/>
                <a:cs typeface="Cantarell" panose="02000603000000000000" charset="0"/>
              </a:rPr>
              <a:t>REQUIREMENTS ELICITATION</a:t>
            </a:r>
            <a:endParaRPr lang="en-US" altLang="en-US">
              <a:latin typeface="Cantarell" panose="02000603000000000000" charset="0"/>
              <a:cs typeface="Cantarell" panose="02000603000000000000" charset="0"/>
            </a:endParaRPr>
          </a:p>
        </p:txBody>
      </p:sp>
      <p:sp>
        <p:nvSpPr>
          <p:cNvPr id="3" name="Content Placeholder 2"/>
          <p:cNvSpPr>
            <a:spLocks noGrp="1"/>
          </p:cNvSpPr>
          <p:nvPr>
            <p:ph idx="1"/>
          </p:nvPr>
        </p:nvSpPr>
        <p:spPr>
          <a:xfrm>
            <a:off x="626745" y="1497330"/>
            <a:ext cx="10937875" cy="4837430"/>
          </a:xfrm>
        </p:spPr>
        <p:txBody>
          <a:bodyPr/>
          <a:p>
            <a:pPr>
              <a:lnSpc>
                <a:spcPct val="150000"/>
              </a:lnSpc>
              <a:spcBef>
                <a:spcPts val="20"/>
              </a:spcBef>
              <a:spcAft>
                <a:spcPts val="0"/>
              </a:spcAft>
            </a:pPr>
            <a:r>
              <a:rPr lang="en-US" altLang="en-US" sz="2800" b="1">
                <a:latin typeface="Laksaman" panose="020B0500040200020003" charset="0"/>
                <a:cs typeface="Laksaman" panose="020B0500040200020003" charset="0"/>
              </a:rPr>
              <a:t>D</a:t>
            </a:r>
            <a:r>
              <a:rPr lang="en-US" sz="2800" b="1">
                <a:latin typeface="Laksaman" panose="020B0500040200020003" charset="0"/>
                <a:cs typeface="Laksaman" panose="020B0500040200020003" charset="0"/>
              </a:rPr>
              <a:t>ata populated in the NEMIS system regarding students includes</a:t>
            </a:r>
            <a:r>
              <a:rPr lang="en-US" altLang="en-US" sz="2800" b="1">
                <a:latin typeface="Laksaman" panose="020B0500040200020003" charset="0"/>
                <a:cs typeface="Laksaman" panose="020B0500040200020003" charset="0"/>
              </a:rPr>
              <a:t>:</a:t>
            </a:r>
            <a:r>
              <a:rPr lang="en-US" sz="2800" b="1">
                <a:latin typeface="Laksaman" panose="020B0500040200020003" charset="0"/>
                <a:cs typeface="Laksaman" panose="020B0500040200020003" charset="0"/>
              </a:rPr>
              <a:t> </a:t>
            </a:r>
            <a:endParaRPr lang="en-US" sz="2800" b="1">
              <a:latin typeface="Laksaman" panose="020B0500040200020003" charset="0"/>
              <a:cs typeface="Laksaman" panose="020B0500040200020003" charset="0"/>
            </a:endParaRPr>
          </a:p>
          <a:p>
            <a:pPr lvl="2">
              <a:lnSpc>
                <a:spcPct val="150000"/>
              </a:lnSpc>
              <a:spcBef>
                <a:spcPts val="20"/>
              </a:spcBef>
              <a:spcAft>
                <a:spcPts val="0"/>
              </a:spcAft>
            </a:pPr>
            <a:r>
              <a:rPr lang="en-US" altLang="en-US" sz="2800" b="1">
                <a:solidFill>
                  <a:schemeClr val="tx1">
                    <a:lumMod val="50000"/>
                  </a:schemeClr>
                </a:solidFill>
                <a:latin typeface="Laksaman" panose="020B0500040200020003" charset="0"/>
                <a:cs typeface="Laksaman" panose="020B0500040200020003" charset="0"/>
              </a:rPr>
              <a:t>B</a:t>
            </a:r>
            <a:r>
              <a:rPr lang="en-US" sz="2800" b="1">
                <a:solidFill>
                  <a:schemeClr val="tx1">
                    <a:lumMod val="50000"/>
                  </a:schemeClr>
                </a:solidFill>
                <a:latin typeface="Laksaman" panose="020B0500040200020003" charset="0"/>
                <a:cs typeface="Laksaman" panose="020B0500040200020003" charset="0"/>
              </a:rPr>
              <a:t>iodata</a:t>
            </a:r>
            <a:endParaRPr lang="en-US" sz="2800" b="1">
              <a:solidFill>
                <a:schemeClr val="tx1">
                  <a:lumMod val="50000"/>
                </a:schemeClr>
              </a:solidFill>
              <a:latin typeface="Laksaman" panose="020B0500040200020003" charset="0"/>
              <a:cs typeface="Laksaman" panose="020B0500040200020003" charset="0"/>
            </a:endParaRPr>
          </a:p>
          <a:p>
            <a:pPr lvl="2">
              <a:lnSpc>
                <a:spcPct val="150000"/>
              </a:lnSpc>
              <a:spcBef>
                <a:spcPts val="20"/>
              </a:spcBef>
              <a:spcAft>
                <a:spcPts val="0"/>
              </a:spcAft>
            </a:pPr>
            <a:r>
              <a:rPr lang="en-US" altLang="en-US" sz="2800" b="1">
                <a:solidFill>
                  <a:schemeClr val="tx1">
                    <a:lumMod val="50000"/>
                  </a:schemeClr>
                </a:solidFill>
                <a:latin typeface="Laksaman" panose="020B0500040200020003" charset="0"/>
                <a:cs typeface="Laksaman" panose="020B0500040200020003" charset="0"/>
              </a:rPr>
              <a:t>S</a:t>
            </a:r>
            <a:r>
              <a:rPr lang="en-US" sz="2800" b="1">
                <a:solidFill>
                  <a:schemeClr val="tx1">
                    <a:lumMod val="50000"/>
                  </a:schemeClr>
                </a:solidFill>
                <a:latin typeface="Laksaman" panose="020B0500040200020003" charset="0"/>
                <a:cs typeface="Laksaman" panose="020B0500040200020003" charset="0"/>
              </a:rPr>
              <a:t>tudent mobility</a:t>
            </a:r>
            <a:endParaRPr lang="en-US" sz="2800" b="1">
              <a:solidFill>
                <a:schemeClr val="tx1">
                  <a:lumMod val="50000"/>
                </a:schemeClr>
              </a:solidFill>
              <a:latin typeface="Laksaman" panose="020B0500040200020003" charset="0"/>
              <a:cs typeface="Laksaman" panose="020B0500040200020003" charset="0"/>
            </a:endParaRPr>
          </a:p>
          <a:p>
            <a:pPr lvl="2">
              <a:lnSpc>
                <a:spcPct val="150000"/>
              </a:lnSpc>
              <a:spcBef>
                <a:spcPts val="20"/>
              </a:spcBef>
              <a:spcAft>
                <a:spcPts val="0"/>
              </a:spcAft>
            </a:pPr>
            <a:r>
              <a:rPr lang="en-US" altLang="en-US" sz="2800" b="1">
                <a:solidFill>
                  <a:schemeClr val="tx1">
                    <a:lumMod val="50000"/>
                  </a:schemeClr>
                </a:solidFill>
                <a:latin typeface="Laksaman" panose="020B0500040200020003" charset="0"/>
                <a:cs typeface="Laksaman" panose="020B0500040200020003" charset="0"/>
              </a:rPr>
              <a:t>P</a:t>
            </a:r>
            <a:r>
              <a:rPr lang="en-US" sz="2800" b="1">
                <a:solidFill>
                  <a:schemeClr val="tx1">
                    <a:lumMod val="50000"/>
                  </a:schemeClr>
                </a:solidFill>
                <a:latin typeface="Laksaman" panose="020B0500040200020003" charset="0"/>
                <a:cs typeface="Laksaman" panose="020B0500040200020003" charset="0"/>
              </a:rPr>
              <a:t>erformance regression</a:t>
            </a:r>
            <a:endParaRPr lang="en-US" sz="2800" b="1">
              <a:solidFill>
                <a:schemeClr val="tx1">
                  <a:lumMod val="50000"/>
                </a:schemeClr>
              </a:solidFill>
              <a:latin typeface="Laksaman" panose="020B0500040200020003" charset="0"/>
              <a:cs typeface="Laksaman" panose="020B0500040200020003" charset="0"/>
            </a:endParaRPr>
          </a:p>
          <a:p>
            <a:pPr lvl="2">
              <a:lnSpc>
                <a:spcPct val="150000"/>
              </a:lnSpc>
              <a:spcBef>
                <a:spcPts val="20"/>
              </a:spcBef>
              <a:spcAft>
                <a:spcPts val="0"/>
              </a:spcAft>
            </a:pPr>
            <a:r>
              <a:rPr lang="en-US" altLang="en-US" sz="2800" b="1">
                <a:solidFill>
                  <a:schemeClr val="tx1">
                    <a:lumMod val="50000"/>
                  </a:schemeClr>
                </a:solidFill>
                <a:latin typeface="Laksaman" panose="020B0500040200020003" charset="0"/>
                <a:cs typeface="Laksaman" panose="020B0500040200020003" charset="0"/>
              </a:rPr>
              <a:t>L</a:t>
            </a:r>
            <a:r>
              <a:rPr lang="en-US" sz="2800" b="1">
                <a:solidFill>
                  <a:schemeClr val="tx1">
                    <a:lumMod val="50000"/>
                  </a:schemeClr>
                </a:solidFill>
                <a:latin typeface="Laksaman" panose="020B0500040200020003" charset="0"/>
                <a:cs typeface="Laksaman" panose="020B0500040200020003" charset="0"/>
              </a:rPr>
              <a:t>earner talent</a:t>
            </a:r>
            <a:endParaRPr lang="en-US" sz="2800" b="1">
              <a:solidFill>
                <a:schemeClr val="tx1">
                  <a:lumMod val="50000"/>
                </a:schemeClr>
              </a:solidFill>
              <a:latin typeface="Laksaman" panose="020B0500040200020003" charset="0"/>
              <a:cs typeface="Laksaman" panose="020B0500040200020003" charset="0"/>
            </a:endParaRPr>
          </a:p>
          <a:p>
            <a:pPr lvl="2">
              <a:lnSpc>
                <a:spcPct val="150000"/>
              </a:lnSpc>
              <a:spcBef>
                <a:spcPts val="20"/>
              </a:spcBef>
              <a:spcAft>
                <a:spcPts val="0"/>
              </a:spcAft>
            </a:pPr>
            <a:r>
              <a:rPr lang="en-US" altLang="en-US" sz="2800" b="1">
                <a:solidFill>
                  <a:schemeClr val="tx1">
                    <a:lumMod val="50000"/>
                  </a:schemeClr>
                </a:solidFill>
                <a:latin typeface="Laksaman" panose="020B0500040200020003" charset="0"/>
                <a:cs typeface="Laksaman" panose="020B0500040200020003" charset="0"/>
              </a:rPr>
              <a:t>Hence the need to use open data on exam performance</a:t>
            </a:r>
            <a:endParaRPr lang="en-US" altLang="en-US" sz="2800" b="1">
              <a:solidFill>
                <a:schemeClr val="tx1">
                  <a:lumMod val="50000"/>
                </a:schemeClr>
              </a:solidFill>
              <a:latin typeface="Laksaman" panose="020B0500040200020003" charset="0"/>
              <a:cs typeface="Laksaman" panose="020B0500040200020003"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18795" y="208915"/>
            <a:ext cx="10886440" cy="1148080"/>
          </a:xfrm>
        </p:spPr>
        <p:txBody>
          <a:bodyPr/>
          <a:p>
            <a:pPr algn="ctr"/>
            <a:r>
              <a:rPr lang="en-US" altLang="en-US">
                <a:latin typeface="Cantarell" panose="02000603000000000000" charset="0"/>
                <a:cs typeface="Cantarell" panose="02000603000000000000" charset="0"/>
              </a:rPr>
              <a:t>DATA COLLECTION</a:t>
            </a:r>
            <a:endParaRPr lang="en-US" altLang="en-US">
              <a:latin typeface="Cantarell" panose="02000603000000000000" charset="0"/>
              <a:cs typeface="Cantarell" panose="02000603000000000000" charset="0"/>
            </a:endParaRPr>
          </a:p>
        </p:txBody>
      </p:sp>
      <p:sp>
        <p:nvSpPr>
          <p:cNvPr id="3" name="Content Placeholder 2"/>
          <p:cNvSpPr>
            <a:spLocks noGrp="1"/>
          </p:cNvSpPr>
          <p:nvPr>
            <p:ph idx="1"/>
          </p:nvPr>
        </p:nvSpPr>
        <p:spPr>
          <a:xfrm>
            <a:off x="709930" y="1654175"/>
            <a:ext cx="10695305" cy="4505325"/>
          </a:xfrm>
        </p:spPr>
        <p:txBody>
          <a:bodyPr/>
          <a:p>
            <a:pPr>
              <a:lnSpc>
                <a:spcPct val="150000"/>
              </a:lnSpc>
            </a:pPr>
            <a:r>
              <a:rPr lang="en-US" altLang="en-US" sz="2800" b="1">
                <a:latin typeface="Laksaman" panose="020B0500040200020003" charset="0"/>
                <a:cs typeface="Laksaman" panose="020B0500040200020003" charset="0"/>
              </a:rPr>
              <a:t>Content analysis of school performance in Portugal. Discovery of other important factors.</a:t>
            </a:r>
            <a:endParaRPr lang="en-US" altLang="en-US" sz="2800" b="1">
              <a:latin typeface="Laksaman" panose="020B0500040200020003" charset="0"/>
              <a:cs typeface="Laksaman" panose="020B0500040200020003" charset="0"/>
            </a:endParaRPr>
          </a:p>
          <a:p>
            <a:pPr>
              <a:lnSpc>
                <a:spcPct val="150000"/>
              </a:lnSpc>
            </a:pPr>
            <a:r>
              <a:rPr lang="en-US" altLang="en-US" sz="2800" b="1">
                <a:latin typeface="Laksaman" panose="020B0500040200020003" charset="0"/>
                <a:cs typeface="Laksaman" panose="020B0500040200020003" charset="0"/>
              </a:rPr>
              <a:t>The other factors are: number of absences, parent’s job, education and alcohol consumption.</a:t>
            </a:r>
            <a:endParaRPr lang="en-US" altLang="en-US" sz="2800" b="1">
              <a:latin typeface="Laksaman" panose="020B0500040200020003" charset="0"/>
              <a:cs typeface="Laksaman" panose="020B0500040200020003" charset="0"/>
            </a:endParaRPr>
          </a:p>
          <a:p>
            <a:pPr>
              <a:lnSpc>
                <a:spcPct val="150000"/>
              </a:lnSpc>
            </a:pPr>
            <a:r>
              <a:rPr lang="en-US" altLang="en-US" sz="2800" b="1">
                <a:latin typeface="Laksaman" panose="020B0500040200020003" charset="0"/>
                <a:cs typeface="Laksaman" panose="020B0500040200020003" charset="0"/>
              </a:rPr>
              <a:t>Change of focus from past evaluations to student demographics</a:t>
            </a:r>
            <a:endParaRPr lang="en-US" altLang="en-US" sz="2800" b="1">
              <a:latin typeface="Laksaman" panose="020B0500040200020003" charset="0"/>
              <a:cs typeface="Laksaman" panose="020B0500040200020003"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18795" y="208915"/>
            <a:ext cx="10834370" cy="1148080"/>
          </a:xfrm>
        </p:spPr>
        <p:txBody>
          <a:bodyPr/>
          <a:p>
            <a:pPr algn="ctr"/>
            <a:r>
              <a:rPr lang="en-US" altLang="en-US">
                <a:latin typeface="Cantarell" panose="02000603000000000000" charset="0"/>
                <a:cs typeface="Cantarell" panose="02000603000000000000" charset="0"/>
              </a:rPr>
              <a:t>DATA ANALYSIS</a:t>
            </a:r>
            <a:endParaRPr lang="en-US" altLang="en-US">
              <a:latin typeface="Cantarell" panose="02000603000000000000" charset="0"/>
              <a:cs typeface="Cantarell" panose="02000603000000000000" charset="0"/>
            </a:endParaRPr>
          </a:p>
        </p:txBody>
      </p:sp>
      <p:sp>
        <p:nvSpPr>
          <p:cNvPr id="3" name="Content Placeholder 2"/>
          <p:cNvSpPr>
            <a:spLocks noGrp="1"/>
          </p:cNvSpPr>
          <p:nvPr>
            <p:ph idx="1"/>
          </p:nvPr>
        </p:nvSpPr>
        <p:spPr>
          <a:xfrm>
            <a:off x="518795" y="1671955"/>
            <a:ext cx="10835005" cy="4696460"/>
          </a:xfrm>
        </p:spPr>
        <p:txBody>
          <a:bodyPr/>
          <a:p>
            <a:pPr>
              <a:lnSpc>
                <a:spcPct val="150000"/>
              </a:lnSpc>
            </a:pPr>
            <a:r>
              <a:rPr lang="en-US" sz="2800" b="1">
                <a:latin typeface="Laksaman" panose="020B0500040200020003" charset="0"/>
                <a:cs typeface="Laksaman" panose="020B0500040200020003" charset="0"/>
              </a:rPr>
              <a:t>Pstatus </a:t>
            </a:r>
            <a:r>
              <a:rPr lang="en-US" altLang="en-US" sz="2800" b="1">
                <a:latin typeface="Laksaman" panose="020B0500040200020003" charset="0"/>
                <a:cs typeface="Laksaman" panose="020B0500040200020003" charset="0"/>
              </a:rPr>
              <a:t>- </a:t>
            </a:r>
            <a:r>
              <a:rPr lang="en-US" sz="2800" b="1">
                <a:latin typeface="Laksaman" panose="020B0500040200020003" charset="0"/>
                <a:cs typeface="Laksaman" panose="020B0500040200020003" charset="0"/>
              </a:rPr>
              <a:t>Parents cohabitation status (living together or apart)</a:t>
            </a:r>
            <a:endParaRPr lang="en-US" sz="2800" b="1">
              <a:latin typeface="Laksaman" panose="020B0500040200020003" charset="0"/>
              <a:cs typeface="Laksaman" panose="020B0500040200020003" charset="0"/>
            </a:endParaRPr>
          </a:p>
          <a:p>
            <a:pPr>
              <a:lnSpc>
                <a:spcPct val="150000"/>
              </a:lnSpc>
            </a:pPr>
            <a:r>
              <a:rPr lang="en-US" sz="2800" b="1">
                <a:latin typeface="Laksaman" panose="020B0500040200020003" charset="0"/>
                <a:cs typeface="Laksaman" panose="020B0500040200020003" charset="0"/>
              </a:rPr>
              <a:t>Mjob </a:t>
            </a:r>
            <a:r>
              <a:rPr lang="en-US" altLang="en-US" sz="2800" b="1">
                <a:latin typeface="Laksaman" panose="020B0500040200020003" charset="0"/>
                <a:cs typeface="Laksaman" panose="020B0500040200020003" charset="0"/>
              </a:rPr>
              <a:t>and Fjob - </a:t>
            </a:r>
            <a:r>
              <a:rPr lang="en-US" sz="2800" b="1">
                <a:latin typeface="Laksaman" panose="020B0500040200020003" charset="0"/>
                <a:cs typeface="Laksaman" panose="020B0500040200020003" charset="0"/>
              </a:rPr>
              <a:t>Mother’s job [ teacher, health care related, civil services (e.g. administrative or police), at home or other.]</a:t>
            </a:r>
            <a:endParaRPr lang="en-US" sz="2800" b="1">
              <a:latin typeface="Laksaman" panose="020B0500040200020003" charset="0"/>
              <a:cs typeface="Laksaman" panose="020B0500040200020003" charset="0"/>
            </a:endParaRPr>
          </a:p>
          <a:p>
            <a:pPr>
              <a:lnSpc>
                <a:spcPct val="150000"/>
              </a:lnSpc>
            </a:pPr>
            <a:r>
              <a:rPr lang="en-US" altLang="en-US" sz="2800" b="1">
                <a:latin typeface="Laksaman" panose="020B0500040200020003" charset="0"/>
                <a:cs typeface="Laksaman" panose="020B0500040200020003" charset="0"/>
              </a:rPr>
              <a:t>H</a:t>
            </a:r>
            <a:r>
              <a:rPr lang="en-US" sz="2800" b="1">
                <a:latin typeface="Laksaman" panose="020B0500040200020003" charset="0"/>
                <a:cs typeface="Laksaman" panose="020B0500040200020003" charset="0"/>
              </a:rPr>
              <a:t>ealth </a:t>
            </a:r>
            <a:r>
              <a:rPr lang="en-US" altLang="en-US" sz="2800" b="1">
                <a:latin typeface="Laksaman" panose="020B0500040200020003" charset="0"/>
                <a:cs typeface="Laksaman" panose="020B0500040200020003" charset="0"/>
              </a:rPr>
              <a:t>- </a:t>
            </a:r>
            <a:r>
              <a:rPr lang="en-US" sz="2800" b="1">
                <a:latin typeface="Laksaman" panose="020B0500040200020003" charset="0"/>
                <a:cs typeface="Laksaman" panose="020B0500040200020003" charset="0"/>
              </a:rPr>
              <a:t>Current health status (numeric: from 1 – very bad to 5 – very good)</a:t>
            </a:r>
            <a:endParaRPr lang="en-US" sz="2800" b="1">
              <a:latin typeface="Laksaman" panose="020B0500040200020003" charset="0"/>
              <a:cs typeface="Laksaman" panose="020B0500040200020003"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A comparison of amount of travel time against mean perfromance"/>
          <p:cNvPicPr>
            <a:picLocks noChangeAspect="1"/>
          </p:cNvPicPr>
          <p:nvPr>
            <p:ph idx="1"/>
          </p:nvPr>
        </p:nvPicPr>
        <p:blipFill>
          <a:blip r:embed="rId1"/>
          <a:stretch>
            <a:fillRect/>
          </a:stretch>
        </p:blipFill>
        <p:spPr>
          <a:xfrm>
            <a:off x="-14605" y="3810"/>
            <a:ext cx="12216130" cy="687197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pic>
        <p:nvPicPr>
          <p:cNvPr id="4" name="Picture 3" descr="A comparison of parental status and family size against mean perfromance"/>
          <p:cNvPicPr>
            <a:picLocks noChangeAspect="1"/>
          </p:cNvPicPr>
          <p:nvPr/>
        </p:nvPicPr>
        <p:blipFill>
          <a:blip r:embed="rId1"/>
          <a:stretch>
            <a:fillRect/>
          </a:stretch>
        </p:blipFill>
        <p:spPr>
          <a:xfrm>
            <a:off x="-21589" y="-15240"/>
            <a:ext cx="12218671" cy="687324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study time extra classes mean performance"/>
          <p:cNvPicPr>
            <a:picLocks noChangeAspect="1"/>
          </p:cNvPicPr>
          <p:nvPr>
            <p:ph idx="1"/>
          </p:nvPr>
        </p:nvPicPr>
        <p:blipFill>
          <a:blip r:embed="rId1"/>
          <a:stretch>
            <a:fillRect/>
          </a:stretch>
        </p:blipFill>
        <p:spPr>
          <a:xfrm>
            <a:off x="-14605" y="-13970"/>
            <a:ext cx="12216130" cy="687197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18795" y="838200"/>
            <a:ext cx="11109960" cy="1148080"/>
          </a:xfrm>
        </p:spPr>
        <p:txBody>
          <a:bodyPr>
            <a:normAutofit/>
          </a:bodyPr>
          <a:p>
            <a:pPr algn="ctr"/>
            <a:r>
              <a:rPr lang="en-US" altLang="en-US">
                <a:latin typeface="Cantarell" panose="02000603000000000000" charset="0"/>
                <a:cs typeface="Cantarell" panose="02000603000000000000" charset="0"/>
              </a:rPr>
              <a:t>SYSTEMS SPECIFICATION: FUNCTIONAL REQ.</a:t>
            </a:r>
            <a:endParaRPr lang="en-US" altLang="en-US">
              <a:latin typeface="Cantarell" panose="02000603000000000000" charset="0"/>
              <a:cs typeface="Cantarell" panose="02000603000000000000" charset="0"/>
            </a:endParaRPr>
          </a:p>
        </p:txBody>
      </p:sp>
      <p:sp>
        <p:nvSpPr>
          <p:cNvPr id="3" name="Content Placeholder 2"/>
          <p:cNvSpPr>
            <a:spLocks noGrp="1"/>
          </p:cNvSpPr>
          <p:nvPr>
            <p:ph idx="1"/>
          </p:nvPr>
        </p:nvSpPr>
        <p:spPr>
          <a:xfrm>
            <a:off x="518795" y="2317115"/>
            <a:ext cx="10835005" cy="3860165"/>
          </a:xfrm>
        </p:spPr>
        <p:txBody>
          <a:bodyPr/>
          <a:p>
            <a:pPr>
              <a:lnSpc>
                <a:spcPct val="150000"/>
              </a:lnSpc>
            </a:pPr>
            <a:r>
              <a:rPr lang="en-US" altLang="en-US" sz="2800" b="1">
                <a:latin typeface="Laksaman" panose="020B0500040200020003" charset="0"/>
                <a:cs typeface="Laksaman" panose="020B0500040200020003" charset="0"/>
              </a:rPr>
              <a:t>S</a:t>
            </a:r>
            <a:r>
              <a:rPr lang="en-US" sz="2800" b="1">
                <a:latin typeface="Laksaman" panose="020B0500040200020003" charset="0"/>
                <a:cs typeface="Laksaman" panose="020B0500040200020003" charset="0"/>
              </a:rPr>
              <a:t>pecify the attributes for which </a:t>
            </a:r>
            <a:r>
              <a:rPr lang="en-US" altLang="en-US" sz="2800" b="1">
                <a:latin typeface="Laksaman" panose="020B0500040200020003" charset="0"/>
                <a:cs typeface="Laksaman" panose="020B0500040200020003" charset="0"/>
              </a:rPr>
              <a:t>artificial data is</a:t>
            </a:r>
            <a:r>
              <a:rPr lang="en-US" sz="2800" b="1">
                <a:latin typeface="Laksaman" panose="020B0500040200020003" charset="0"/>
                <a:cs typeface="Laksaman" panose="020B0500040200020003" charset="0"/>
              </a:rPr>
              <a:t> require</a:t>
            </a:r>
            <a:r>
              <a:rPr lang="en-US" altLang="en-US" sz="2800" b="1">
                <a:latin typeface="Laksaman" panose="020B0500040200020003" charset="0"/>
                <a:cs typeface="Laksaman" panose="020B0500040200020003" charset="0"/>
              </a:rPr>
              <a:t>d</a:t>
            </a:r>
            <a:endParaRPr lang="en-US" sz="2800" b="1">
              <a:latin typeface="Laksaman" panose="020B0500040200020003" charset="0"/>
              <a:cs typeface="Laksaman" panose="020B0500040200020003" charset="0"/>
            </a:endParaRPr>
          </a:p>
          <a:p>
            <a:pPr>
              <a:lnSpc>
                <a:spcPct val="150000"/>
              </a:lnSpc>
            </a:pPr>
            <a:r>
              <a:rPr lang="en-US" altLang="en-US" sz="2800" b="1">
                <a:latin typeface="Laksaman" panose="020B0500040200020003" charset="0"/>
                <a:cs typeface="Laksaman" panose="020B0500040200020003" charset="0"/>
              </a:rPr>
              <a:t>C</a:t>
            </a:r>
            <a:r>
              <a:rPr lang="en-US" sz="2800" b="1">
                <a:latin typeface="Laksaman" panose="020B0500040200020003" charset="0"/>
                <a:cs typeface="Laksaman" panose="020B0500040200020003" charset="0"/>
              </a:rPr>
              <a:t>ontrol the range of data values required per attribute</a:t>
            </a:r>
            <a:endParaRPr lang="en-US" sz="2800" b="1">
              <a:latin typeface="Laksaman" panose="020B0500040200020003" charset="0"/>
              <a:cs typeface="Laksaman" panose="020B0500040200020003" charset="0"/>
            </a:endParaRPr>
          </a:p>
          <a:p>
            <a:pPr>
              <a:lnSpc>
                <a:spcPct val="150000"/>
              </a:lnSpc>
            </a:pPr>
            <a:r>
              <a:rPr lang="en-US" altLang="en-US" sz="2800" b="1">
                <a:latin typeface="Laksaman" panose="020B0500040200020003" charset="0"/>
                <a:cs typeface="Laksaman" panose="020B0500040200020003" charset="0"/>
              </a:rPr>
              <a:t>S</a:t>
            </a:r>
            <a:r>
              <a:rPr lang="en-US" sz="2800" b="1">
                <a:latin typeface="Laksaman" panose="020B0500040200020003" charset="0"/>
                <a:cs typeface="Laksaman" panose="020B0500040200020003" charset="0"/>
              </a:rPr>
              <a:t>pecify the data type of the data entries</a:t>
            </a:r>
            <a:endParaRPr lang="en-US" sz="2800" b="1">
              <a:latin typeface="Laksaman" panose="020B0500040200020003" charset="0"/>
              <a:cs typeface="Laksaman" panose="020B0500040200020003" charset="0"/>
            </a:endParaRPr>
          </a:p>
          <a:p>
            <a:pPr>
              <a:lnSpc>
                <a:spcPct val="150000"/>
              </a:lnSpc>
            </a:pPr>
            <a:r>
              <a:rPr lang="en-US" altLang="en-US" sz="2800" b="1">
                <a:latin typeface="Laksaman" panose="020B0500040200020003" charset="0"/>
                <a:cs typeface="Laksaman" panose="020B0500040200020003" charset="0"/>
              </a:rPr>
              <a:t>S</a:t>
            </a:r>
            <a:r>
              <a:rPr lang="en-US" sz="2800" b="1">
                <a:latin typeface="Laksaman" panose="020B0500040200020003" charset="0"/>
                <a:cs typeface="Laksaman" panose="020B0500040200020003" charset="0"/>
              </a:rPr>
              <a:t>hould be able to access, the artificial dataset</a:t>
            </a:r>
            <a:endParaRPr lang="en-US" sz="2800" b="1">
              <a:latin typeface="Laksaman" panose="020B0500040200020003" charset="0"/>
              <a:cs typeface="Laksaman" panose="020B0500040200020003"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80415" y="523875"/>
            <a:ext cx="10573385" cy="1148080"/>
          </a:xfrm>
        </p:spPr>
        <p:txBody>
          <a:bodyPr>
            <a:normAutofit/>
          </a:bodyPr>
          <a:p>
            <a:pPr algn="ctr"/>
            <a:r>
              <a:rPr lang="en-US" altLang="en-US">
                <a:latin typeface="Cantarell" panose="02000603000000000000" charset="0"/>
                <a:cs typeface="Cantarell" panose="02000603000000000000" charset="0"/>
              </a:rPr>
              <a:t>NON-FUNCTIONAL REQUIREMENTS</a:t>
            </a:r>
            <a:endParaRPr lang="en-US" altLang="en-US">
              <a:latin typeface="Cantarell" panose="02000603000000000000" charset="0"/>
              <a:cs typeface="Cantarell" panose="02000603000000000000" charset="0"/>
            </a:endParaRPr>
          </a:p>
        </p:txBody>
      </p:sp>
      <p:sp>
        <p:nvSpPr>
          <p:cNvPr id="3" name="Content Placeholder 2"/>
          <p:cNvSpPr>
            <a:spLocks noGrp="1"/>
          </p:cNvSpPr>
          <p:nvPr>
            <p:ph idx="1"/>
          </p:nvPr>
        </p:nvSpPr>
        <p:spPr>
          <a:xfrm>
            <a:off x="780415" y="2143125"/>
            <a:ext cx="10573385" cy="4034155"/>
          </a:xfrm>
        </p:spPr>
        <p:txBody>
          <a:bodyPr/>
          <a:p>
            <a:pPr>
              <a:lnSpc>
                <a:spcPct val="150000"/>
              </a:lnSpc>
            </a:pPr>
            <a:r>
              <a:rPr lang="en-US" altLang="en-US" sz="2800" b="1">
                <a:latin typeface="Laksaman" panose="020B0500040200020003" charset="0"/>
                <a:cs typeface="Laksaman" panose="020B0500040200020003" charset="0"/>
              </a:rPr>
              <a:t>G</a:t>
            </a:r>
            <a:r>
              <a:rPr lang="en-US" sz="2800" b="1">
                <a:latin typeface="Laksaman" panose="020B0500040200020003" charset="0"/>
                <a:cs typeface="Laksaman" panose="020B0500040200020003" charset="0"/>
              </a:rPr>
              <a:t>enerate large amounts of data in the least possible time</a:t>
            </a:r>
            <a:endParaRPr lang="en-US" sz="2800" b="1">
              <a:latin typeface="Laksaman" panose="020B0500040200020003" charset="0"/>
              <a:cs typeface="Laksaman" panose="020B0500040200020003" charset="0"/>
            </a:endParaRPr>
          </a:p>
          <a:p>
            <a:pPr>
              <a:lnSpc>
                <a:spcPct val="150000"/>
              </a:lnSpc>
            </a:pPr>
            <a:r>
              <a:rPr lang="en-US" altLang="en-US" sz="2800" b="1">
                <a:latin typeface="Laksaman" panose="020B0500040200020003" charset="0"/>
                <a:cs typeface="Laksaman" panose="020B0500040200020003" charset="0"/>
              </a:rPr>
              <a:t>E</a:t>
            </a:r>
            <a:r>
              <a:rPr lang="en-US" sz="2800" b="1">
                <a:latin typeface="Laksaman" panose="020B0500040200020003" charset="0"/>
                <a:cs typeface="Laksaman" panose="020B0500040200020003" charset="0"/>
              </a:rPr>
              <a:t>asy to use</a:t>
            </a:r>
            <a:endParaRPr lang="en-US" sz="2800" b="1">
              <a:latin typeface="Laksaman" panose="020B0500040200020003" charset="0"/>
              <a:cs typeface="Laksaman" panose="020B0500040200020003" charset="0"/>
            </a:endParaRPr>
          </a:p>
          <a:p>
            <a:pPr>
              <a:lnSpc>
                <a:spcPct val="150000"/>
              </a:lnSpc>
            </a:pPr>
            <a:r>
              <a:rPr lang="en-US" altLang="en-US" sz="2800" b="1">
                <a:latin typeface="Laksaman" panose="020B0500040200020003" charset="0"/>
                <a:cs typeface="Laksaman" panose="020B0500040200020003" charset="0"/>
              </a:rPr>
              <a:t>O</a:t>
            </a:r>
            <a:r>
              <a:rPr lang="en-US" sz="2800" b="1">
                <a:latin typeface="Laksaman" panose="020B0500040200020003" charset="0"/>
                <a:cs typeface="Laksaman" panose="020B0500040200020003" charset="0"/>
              </a:rPr>
              <a:t>ffer a large degree of customization </a:t>
            </a:r>
            <a:endParaRPr lang="en-US" sz="2800" b="1">
              <a:latin typeface="Laksaman" panose="020B0500040200020003" charset="0"/>
              <a:cs typeface="Laksaman" panose="020B0500040200020003" charset="0"/>
            </a:endParaRPr>
          </a:p>
          <a:p>
            <a:pPr>
              <a:lnSpc>
                <a:spcPct val="150000"/>
              </a:lnSpc>
            </a:pPr>
            <a:r>
              <a:rPr lang="en-US" altLang="en-US" sz="2800" b="1">
                <a:latin typeface="Laksaman" panose="020B0500040200020003" charset="0"/>
                <a:cs typeface="Laksaman" panose="020B0500040200020003" charset="0"/>
              </a:rPr>
              <a:t>M</a:t>
            </a:r>
            <a:r>
              <a:rPr lang="en-US" sz="2800" b="1">
                <a:latin typeface="Laksaman" panose="020B0500040200020003" charset="0"/>
                <a:cs typeface="Laksaman" panose="020B0500040200020003" charset="0"/>
              </a:rPr>
              <a:t>ake it clear to the user what they can/should do next.</a:t>
            </a:r>
            <a:endParaRPr lang="en-US" sz="2800" b="1">
              <a:latin typeface="Laksaman" panose="020B0500040200020003" charset="0"/>
              <a:cs typeface="Laksaman" panose="020B0500040200020003"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2485" y="1117600"/>
            <a:ext cx="10521950" cy="1148080"/>
          </a:xfrm>
        </p:spPr>
        <p:txBody>
          <a:bodyPr>
            <a:normAutofit/>
          </a:bodyPr>
          <a:p>
            <a:pPr algn="ctr"/>
            <a:r>
              <a:rPr lang="en-US" altLang="en-US">
                <a:latin typeface="Cantarell" panose="02000603000000000000" charset="0"/>
                <a:cs typeface="Cantarell" panose="02000603000000000000" charset="0"/>
              </a:rPr>
              <a:t>HARDWARE REQUIREMENTS</a:t>
            </a:r>
            <a:endParaRPr lang="en-US" altLang="en-US">
              <a:latin typeface="Cantarell" panose="02000603000000000000" charset="0"/>
              <a:cs typeface="Cantarell" panose="02000603000000000000" charset="0"/>
            </a:endParaRPr>
          </a:p>
        </p:txBody>
      </p:sp>
      <p:sp>
        <p:nvSpPr>
          <p:cNvPr id="3" name="Content Placeholder 2"/>
          <p:cNvSpPr>
            <a:spLocks noGrp="1"/>
          </p:cNvSpPr>
          <p:nvPr>
            <p:ph idx="1"/>
          </p:nvPr>
        </p:nvSpPr>
        <p:spPr>
          <a:xfrm>
            <a:off x="833120" y="2387600"/>
            <a:ext cx="10520680" cy="3789680"/>
          </a:xfrm>
        </p:spPr>
        <p:txBody>
          <a:bodyPr/>
          <a:p>
            <a:pPr>
              <a:lnSpc>
                <a:spcPct val="150000"/>
              </a:lnSpc>
            </a:pPr>
            <a:r>
              <a:rPr lang="en-US" sz="2800" b="1">
                <a:latin typeface="Laksaman" panose="020B0500040200020003" charset="0"/>
                <a:cs typeface="Laksaman" panose="020B0500040200020003" charset="0"/>
              </a:rPr>
              <a:t>The school would need to have a desktop or laptop computer that meets the following minimum features; core 2 duo or core i3 4GB RAM and 500 GB HDD.</a:t>
            </a:r>
            <a:endParaRPr lang="en-US" sz="2800" b="1">
              <a:latin typeface="Laksaman" panose="020B0500040200020003" charset="0"/>
              <a:cs typeface="Laksaman" panose="020B0500040200020003"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18795" y="243205"/>
            <a:ext cx="6852920" cy="624840"/>
          </a:xfrm>
        </p:spPr>
        <p:txBody>
          <a:bodyPr>
            <a:normAutofit fontScale="90000"/>
          </a:bodyPr>
          <a:p>
            <a:pPr algn="ctr"/>
            <a:r>
              <a:rPr lang="en-US" altLang="en-US">
                <a:latin typeface="Cantarell" panose="02000603000000000000" charset="0"/>
                <a:cs typeface="Cantarell" panose="02000603000000000000" charset="0"/>
              </a:rPr>
              <a:t>BACKGROUND INFORMATION</a:t>
            </a:r>
            <a:endParaRPr lang="en-US" altLang="en-US">
              <a:latin typeface="Cantarell" panose="02000603000000000000" charset="0"/>
              <a:cs typeface="Cantarell" panose="02000603000000000000" charset="0"/>
            </a:endParaRPr>
          </a:p>
        </p:txBody>
      </p:sp>
      <p:sp>
        <p:nvSpPr>
          <p:cNvPr id="3" name="Content Placeholder 2"/>
          <p:cNvSpPr>
            <a:spLocks noGrp="1"/>
          </p:cNvSpPr>
          <p:nvPr>
            <p:ph idx="1"/>
          </p:nvPr>
        </p:nvSpPr>
        <p:spPr>
          <a:xfrm>
            <a:off x="518795" y="989965"/>
            <a:ext cx="11061700" cy="5274945"/>
          </a:xfrm>
        </p:spPr>
        <p:txBody>
          <a:bodyPr/>
          <a:p>
            <a:pPr>
              <a:lnSpc>
                <a:spcPct val="150000"/>
              </a:lnSpc>
            </a:pPr>
            <a:r>
              <a:rPr sz="2800" b="1">
                <a:latin typeface="Laksaman" panose="020B0500040200020003" charset="0"/>
                <a:cs typeface="Laksaman" panose="020B0500040200020003" charset="0"/>
                <a:sym typeface="+mn-ea"/>
              </a:rPr>
              <a:t>Small dataset is capable of impacting decisions in the present. It is small enough for human comprehension. Often tabulated</a:t>
            </a:r>
            <a:endParaRPr lang="en-US" sz="2800" b="1">
              <a:latin typeface="Laksaman" panose="020B0500040200020003" charset="0"/>
              <a:cs typeface="Laksaman" panose="020B0500040200020003" charset="0"/>
            </a:endParaRPr>
          </a:p>
          <a:p>
            <a:pPr>
              <a:lnSpc>
                <a:spcPct val="150000"/>
              </a:lnSpc>
            </a:pPr>
            <a:r>
              <a:rPr sz="2800" b="1">
                <a:latin typeface="Laksaman" panose="020B0500040200020003" charset="0"/>
                <a:cs typeface="Laksaman" panose="020B0500040200020003" charset="0"/>
                <a:sym typeface="+mn-ea"/>
              </a:rPr>
              <a:t>Big datasets are so large and complex that traditional data processing applications cannot deal with them</a:t>
            </a:r>
            <a:endParaRPr lang="en-US" sz="2800" b="1">
              <a:latin typeface="Laksaman" panose="020B0500040200020003" charset="0"/>
              <a:cs typeface="Laksaman" panose="020B0500040200020003" charset="0"/>
            </a:endParaRPr>
          </a:p>
          <a:p>
            <a:pPr>
              <a:lnSpc>
                <a:spcPct val="150000"/>
              </a:lnSpc>
            </a:pPr>
            <a:r>
              <a:rPr sz="2800" b="1">
                <a:latin typeface="Laksaman" panose="020B0500040200020003" charset="0"/>
                <a:cs typeface="Laksaman" panose="020B0500040200020003" charset="0"/>
                <a:sym typeface="+mn-ea"/>
              </a:rPr>
              <a:t>Rouse (2018) defines artificial data as information that's artificially manufactured rather than generated by real-world events. Artificial data is created algorithmically</a:t>
            </a:r>
            <a:endParaRPr sz="2800" b="1">
              <a:latin typeface="Laksaman" panose="020B0500040200020003" charset="0"/>
              <a:cs typeface="Laksaman" panose="020B0500040200020003" charset="0"/>
              <a:sym typeface="+mn-ea"/>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8965" y="1816100"/>
            <a:ext cx="10972165" cy="1148080"/>
          </a:xfrm>
        </p:spPr>
        <p:txBody>
          <a:bodyPr>
            <a:normAutofit/>
          </a:bodyPr>
          <a:p>
            <a:pPr algn="ctr"/>
            <a:r>
              <a:rPr lang="en-US" altLang="en-US" sz="4000">
                <a:latin typeface="Cantarell" panose="02000603000000000000" charset="0"/>
                <a:cs typeface="Cantarell" panose="02000603000000000000" charset="0"/>
              </a:rPr>
              <a:t>SYSTEMS DESIGN</a:t>
            </a:r>
            <a:endParaRPr lang="en-US" altLang="en-US" sz="4000">
              <a:latin typeface="Cantarell" panose="02000603000000000000" charset="0"/>
              <a:cs typeface="Cantarell" panose="02000603000000000000" charset="0"/>
            </a:endParaRPr>
          </a:p>
        </p:txBody>
      </p:sp>
      <p:sp>
        <p:nvSpPr>
          <p:cNvPr id="5" name="Title 1"/>
          <p:cNvSpPr>
            <a:spLocks noGrp="1"/>
          </p:cNvSpPr>
          <p:nvPr/>
        </p:nvSpPr>
        <p:spPr>
          <a:xfrm>
            <a:off x="608965" y="3416935"/>
            <a:ext cx="10972800" cy="582613"/>
          </a:xfrm>
          <a:prstGeom prst="rect">
            <a:avLst/>
          </a:prstGeom>
          <a:noFill/>
          <a:ln w="9525">
            <a:noFill/>
          </a:ln>
        </p:spPr>
        <p:txBody>
          <a:bodyPr anchor="ctr" anchorCtr="0"/>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80604020202020204" pitchFamily="34" charset="0"/>
                <a:ea typeface="SimSun" pitchFamily="2" charset="-122"/>
              </a:defRPr>
            </a:lvl2pPr>
            <a:lvl3pPr algn="l" rtl="0" fontAlgn="base">
              <a:spcBef>
                <a:spcPct val="0"/>
              </a:spcBef>
              <a:spcAft>
                <a:spcPct val="0"/>
              </a:spcAft>
              <a:defRPr sz="3600">
                <a:solidFill>
                  <a:schemeClr val="tx1"/>
                </a:solidFill>
                <a:latin typeface="Arial" panose="02080604020202020204" pitchFamily="34" charset="0"/>
                <a:ea typeface="SimSun" pitchFamily="2" charset="-122"/>
              </a:defRPr>
            </a:lvl3pPr>
            <a:lvl4pPr algn="l" rtl="0" fontAlgn="base">
              <a:spcBef>
                <a:spcPct val="0"/>
              </a:spcBef>
              <a:spcAft>
                <a:spcPct val="0"/>
              </a:spcAft>
              <a:defRPr sz="3600">
                <a:solidFill>
                  <a:schemeClr val="tx1"/>
                </a:solidFill>
                <a:latin typeface="Arial" panose="02080604020202020204" pitchFamily="34" charset="0"/>
                <a:ea typeface="SimSun" pitchFamily="2" charset="-122"/>
              </a:defRPr>
            </a:lvl4pPr>
            <a:lvl5pPr algn="l" rtl="0" fontAlgn="base">
              <a:spcBef>
                <a:spcPct val="0"/>
              </a:spcBef>
              <a:spcAft>
                <a:spcPct val="0"/>
              </a:spcAft>
              <a:defRPr sz="3600">
                <a:solidFill>
                  <a:schemeClr val="tx1"/>
                </a:solidFill>
                <a:latin typeface="Arial" panose="02080604020202020204" pitchFamily="34" charset="0"/>
                <a:ea typeface="SimSun" pitchFamily="2" charset="-122"/>
              </a:defRPr>
            </a:lvl5pPr>
            <a:lvl6pPr marL="457200" algn="l" rtl="0" fontAlgn="base">
              <a:spcBef>
                <a:spcPct val="0"/>
              </a:spcBef>
              <a:spcAft>
                <a:spcPct val="0"/>
              </a:spcAft>
              <a:defRPr sz="3600">
                <a:solidFill>
                  <a:schemeClr val="tx1"/>
                </a:solidFill>
                <a:latin typeface="Arial" panose="02080604020202020204" pitchFamily="34" charset="0"/>
                <a:ea typeface="SimSun" pitchFamily="2" charset="-122"/>
              </a:defRPr>
            </a:lvl6pPr>
            <a:lvl7pPr marL="914400" algn="l" rtl="0" fontAlgn="base">
              <a:spcBef>
                <a:spcPct val="0"/>
              </a:spcBef>
              <a:spcAft>
                <a:spcPct val="0"/>
              </a:spcAft>
              <a:defRPr sz="3600">
                <a:solidFill>
                  <a:schemeClr val="tx1"/>
                </a:solidFill>
                <a:latin typeface="Arial" panose="02080604020202020204" pitchFamily="34" charset="0"/>
                <a:ea typeface="SimSun" pitchFamily="2" charset="-122"/>
              </a:defRPr>
            </a:lvl7pPr>
            <a:lvl8pPr marL="1371600" algn="l" rtl="0" fontAlgn="base">
              <a:spcBef>
                <a:spcPct val="0"/>
              </a:spcBef>
              <a:spcAft>
                <a:spcPct val="0"/>
              </a:spcAft>
              <a:defRPr sz="3600">
                <a:solidFill>
                  <a:schemeClr val="tx1"/>
                </a:solidFill>
                <a:latin typeface="Arial" panose="02080604020202020204" pitchFamily="34" charset="0"/>
                <a:ea typeface="SimSun" pitchFamily="2" charset="-122"/>
              </a:defRPr>
            </a:lvl8pPr>
            <a:lvl9pPr marL="1828800" algn="l" rtl="0" fontAlgn="base">
              <a:spcBef>
                <a:spcPct val="0"/>
              </a:spcBef>
              <a:spcAft>
                <a:spcPct val="0"/>
              </a:spcAft>
              <a:defRPr sz="3600">
                <a:solidFill>
                  <a:schemeClr val="tx1"/>
                </a:solidFill>
                <a:latin typeface="Arial" panose="02080604020202020204" pitchFamily="34" charset="0"/>
                <a:ea typeface="SimSun" pitchFamily="2" charset="-122"/>
              </a:defRPr>
            </a:lvl9pPr>
          </a:lstStyle>
          <a:p>
            <a:pPr algn="ctr"/>
            <a:r>
              <a:rPr lang="en-US" altLang="en-US" sz="3300" b="1">
                <a:latin typeface="Cantarell" panose="02000603000000000000" charset="0"/>
                <a:cs typeface="Cantarell" panose="02000603000000000000" charset="0"/>
              </a:rPr>
              <a:t>PHYSICAL DESIGN</a:t>
            </a:r>
            <a:endParaRPr lang="en-US" altLang="en-US" sz="3300" b="1">
              <a:latin typeface="Cantarell" panose="02000603000000000000" charset="0"/>
              <a:cs typeface="Cantarell" panose="02000603000000000000"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descr="homepage"/>
          <p:cNvPicPr>
            <a:picLocks noChangeAspect="1"/>
          </p:cNvPicPr>
          <p:nvPr>
            <p:ph idx="1"/>
          </p:nvPr>
        </p:nvPicPr>
        <p:blipFill>
          <a:blip r:embed="rId1"/>
          <a:stretch>
            <a:fillRect/>
          </a:stretch>
        </p:blipFill>
        <p:spPr>
          <a:xfrm>
            <a:off x="-8890" y="-22225"/>
            <a:ext cx="12211050" cy="685800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descr="workspace"/>
          <p:cNvPicPr>
            <a:picLocks noChangeAspect="1"/>
          </p:cNvPicPr>
          <p:nvPr>
            <p:ph idx="1"/>
          </p:nvPr>
        </p:nvPicPr>
        <p:blipFill>
          <a:blip r:embed="rId1"/>
          <a:stretch>
            <a:fillRect/>
          </a:stretch>
        </p:blipFill>
        <p:spPr>
          <a:xfrm>
            <a:off x="-59055" y="-6350"/>
            <a:ext cx="12294870" cy="687324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descr="generate"/>
          <p:cNvPicPr>
            <a:picLocks noChangeAspect="1"/>
          </p:cNvPicPr>
          <p:nvPr>
            <p:ph idx="1"/>
          </p:nvPr>
        </p:nvPicPr>
        <p:blipFill>
          <a:blip r:embed="rId1"/>
          <a:stretch>
            <a:fillRect/>
          </a:stretch>
        </p:blipFill>
        <p:spPr>
          <a:xfrm>
            <a:off x="1530350" y="-5080"/>
            <a:ext cx="8387080" cy="6880225"/>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8965" y="1816100"/>
            <a:ext cx="10972165" cy="1148080"/>
          </a:xfrm>
        </p:spPr>
        <p:txBody>
          <a:bodyPr>
            <a:normAutofit/>
          </a:bodyPr>
          <a:p>
            <a:pPr algn="ctr"/>
            <a:r>
              <a:rPr lang="en-US" altLang="en-US" sz="4000">
                <a:latin typeface="Cantarell" panose="02000603000000000000" charset="0"/>
                <a:cs typeface="Cantarell" panose="02000603000000000000" charset="0"/>
              </a:rPr>
              <a:t>SYSTEMS DESIGN</a:t>
            </a:r>
            <a:endParaRPr lang="en-US" altLang="en-US" sz="4000">
              <a:latin typeface="Cantarell" panose="02000603000000000000" charset="0"/>
              <a:cs typeface="Cantarell" panose="02000603000000000000" charset="0"/>
            </a:endParaRPr>
          </a:p>
        </p:txBody>
      </p:sp>
      <p:sp>
        <p:nvSpPr>
          <p:cNvPr id="5" name="Title 1"/>
          <p:cNvSpPr>
            <a:spLocks noGrp="1"/>
          </p:cNvSpPr>
          <p:nvPr/>
        </p:nvSpPr>
        <p:spPr>
          <a:xfrm>
            <a:off x="608965" y="3416935"/>
            <a:ext cx="10972800" cy="582613"/>
          </a:xfrm>
          <a:prstGeom prst="rect">
            <a:avLst/>
          </a:prstGeom>
          <a:noFill/>
          <a:ln w="9525">
            <a:noFill/>
          </a:ln>
        </p:spPr>
        <p:txBody>
          <a:bodyPr anchor="ctr" anchorCtr="0"/>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80604020202020204" pitchFamily="34" charset="0"/>
                <a:ea typeface="SimSun" pitchFamily="2" charset="-122"/>
              </a:defRPr>
            </a:lvl2pPr>
            <a:lvl3pPr algn="l" rtl="0" fontAlgn="base">
              <a:spcBef>
                <a:spcPct val="0"/>
              </a:spcBef>
              <a:spcAft>
                <a:spcPct val="0"/>
              </a:spcAft>
              <a:defRPr sz="3600">
                <a:solidFill>
                  <a:schemeClr val="tx1"/>
                </a:solidFill>
                <a:latin typeface="Arial" panose="02080604020202020204" pitchFamily="34" charset="0"/>
                <a:ea typeface="SimSun" pitchFamily="2" charset="-122"/>
              </a:defRPr>
            </a:lvl3pPr>
            <a:lvl4pPr algn="l" rtl="0" fontAlgn="base">
              <a:spcBef>
                <a:spcPct val="0"/>
              </a:spcBef>
              <a:spcAft>
                <a:spcPct val="0"/>
              </a:spcAft>
              <a:defRPr sz="3600">
                <a:solidFill>
                  <a:schemeClr val="tx1"/>
                </a:solidFill>
                <a:latin typeface="Arial" panose="02080604020202020204" pitchFamily="34" charset="0"/>
                <a:ea typeface="SimSun" pitchFamily="2" charset="-122"/>
              </a:defRPr>
            </a:lvl4pPr>
            <a:lvl5pPr algn="l" rtl="0" fontAlgn="base">
              <a:spcBef>
                <a:spcPct val="0"/>
              </a:spcBef>
              <a:spcAft>
                <a:spcPct val="0"/>
              </a:spcAft>
              <a:defRPr sz="3600">
                <a:solidFill>
                  <a:schemeClr val="tx1"/>
                </a:solidFill>
                <a:latin typeface="Arial" panose="02080604020202020204" pitchFamily="34" charset="0"/>
                <a:ea typeface="SimSun" pitchFamily="2" charset="-122"/>
              </a:defRPr>
            </a:lvl5pPr>
            <a:lvl6pPr marL="457200" algn="l" rtl="0" fontAlgn="base">
              <a:spcBef>
                <a:spcPct val="0"/>
              </a:spcBef>
              <a:spcAft>
                <a:spcPct val="0"/>
              </a:spcAft>
              <a:defRPr sz="3600">
                <a:solidFill>
                  <a:schemeClr val="tx1"/>
                </a:solidFill>
                <a:latin typeface="Arial" panose="02080604020202020204" pitchFamily="34" charset="0"/>
                <a:ea typeface="SimSun" pitchFamily="2" charset="-122"/>
              </a:defRPr>
            </a:lvl6pPr>
            <a:lvl7pPr marL="914400" algn="l" rtl="0" fontAlgn="base">
              <a:spcBef>
                <a:spcPct val="0"/>
              </a:spcBef>
              <a:spcAft>
                <a:spcPct val="0"/>
              </a:spcAft>
              <a:defRPr sz="3600">
                <a:solidFill>
                  <a:schemeClr val="tx1"/>
                </a:solidFill>
                <a:latin typeface="Arial" panose="02080604020202020204" pitchFamily="34" charset="0"/>
                <a:ea typeface="SimSun" pitchFamily="2" charset="-122"/>
              </a:defRPr>
            </a:lvl7pPr>
            <a:lvl8pPr marL="1371600" algn="l" rtl="0" fontAlgn="base">
              <a:spcBef>
                <a:spcPct val="0"/>
              </a:spcBef>
              <a:spcAft>
                <a:spcPct val="0"/>
              </a:spcAft>
              <a:defRPr sz="3600">
                <a:solidFill>
                  <a:schemeClr val="tx1"/>
                </a:solidFill>
                <a:latin typeface="Arial" panose="02080604020202020204" pitchFamily="34" charset="0"/>
                <a:ea typeface="SimSun" pitchFamily="2" charset="-122"/>
              </a:defRPr>
            </a:lvl8pPr>
            <a:lvl9pPr marL="1828800" algn="l" rtl="0" fontAlgn="base">
              <a:spcBef>
                <a:spcPct val="0"/>
              </a:spcBef>
              <a:spcAft>
                <a:spcPct val="0"/>
              </a:spcAft>
              <a:defRPr sz="3600">
                <a:solidFill>
                  <a:schemeClr val="tx1"/>
                </a:solidFill>
                <a:latin typeface="Arial" panose="02080604020202020204" pitchFamily="34" charset="0"/>
                <a:ea typeface="SimSun" pitchFamily="2" charset="-122"/>
              </a:defRPr>
            </a:lvl9pPr>
          </a:lstStyle>
          <a:p>
            <a:pPr algn="ctr"/>
            <a:r>
              <a:rPr lang="en-US" altLang="en-US" sz="3300" b="1">
                <a:latin typeface="Cantarell" panose="02000603000000000000" charset="0"/>
                <a:cs typeface="Cantarell" panose="02000603000000000000" charset="0"/>
              </a:rPr>
              <a:t>LOGICAL DESIGN</a:t>
            </a:r>
            <a:endParaRPr lang="en-US" altLang="en-US" sz="3300" b="1">
              <a:latin typeface="Cantarell" panose="02000603000000000000" charset="0"/>
              <a:cs typeface="Cantarell" panose="02000603000000000000"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8965" y="1816100"/>
            <a:ext cx="10972165" cy="1148080"/>
          </a:xfrm>
        </p:spPr>
        <p:txBody>
          <a:bodyPr>
            <a:normAutofit/>
          </a:bodyPr>
          <a:p>
            <a:pPr algn="ctr"/>
            <a:r>
              <a:rPr lang="en-US" altLang="en-US" sz="4000">
                <a:latin typeface="Cantarell" panose="02000603000000000000" charset="0"/>
                <a:cs typeface="Cantarell" panose="02000603000000000000" charset="0"/>
              </a:rPr>
              <a:t>SYSTEMS DESIGN</a:t>
            </a:r>
            <a:endParaRPr lang="en-US" altLang="en-US" sz="4000">
              <a:latin typeface="Cantarell" panose="02000603000000000000" charset="0"/>
              <a:cs typeface="Cantarell" panose="02000603000000000000" charset="0"/>
            </a:endParaRPr>
          </a:p>
        </p:txBody>
      </p:sp>
      <p:sp>
        <p:nvSpPr>
          <p:cNvPr id="5" name="Title 1"/>
          <p:cNvSpPr>
            <a:spLocks noGrp="1"/>
          </p:cNvSpPr>
          <p:nvPr/>
        </p:nvSpPr>
        <p:spPr>
          <a:xfrm>
            <a:off x="608965" y="3416935"/>
            <a:ext cx="10972800" cy="582613"/>
          </a:xfrm>
          <a:prstGeom prst="rect">
            <a:avLst/>
          </a:prstGeom>
          <a:noFill/>
          <a:ln w="9525">
            <a:noFill/>
          </a:ln>
        </p:spPr>
        <p:txBody>
          <a:bodyPr anchor="ctr" anchorCtr="0"/>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80604020202020204" pitchFamily="34" charset="0"/>
                <a:ea typeface="SimSun" pitchFamily="2" charset="-122"/>
              </a:defRPr>
            </a:lvl2pPr>
            <a:lvl3pPr algn="l" rtl="0" fontAlgn="base">
              <a:spcBef>
                <a:spcPct val="0"/>
              </a:spcBef>
              <a:spcAft>
                <a:spcPct val="0"/>
              </a:spcAft>
              <a:defRPr sz="3600">
                <a:solidFill>
                  <a:schemeClr val="tx1"/>
                </a:solidFill>
                <a:latin typeface="Arial" panose="02080604020202020204" pitchFamily="34" charset="0"/>
                <a:ea typeface="SimSun" pitchFamily="2" charset="-122"/>
              </a:defRPr>
            </a:lvl3pPr>
            <a:lvl4pPr algn="l" rtl="0" fontAlgn="base">
              <a:spcBef>
                <a:spcPct val="0"/>
              </a:spcBef>
              <a:spcAft>
                <a:spcPct val="0"/>
              </a:spcAft>
              <a:defRPr sz="3600">
                <a:solidFill>
                  <a:schemeClr val="tx1"/>
                </a:solidFill>
                <a:latin typeface="Arial" panose="02080604020202020204" pitchFamily="34" charset="0"/>
                <a:ea typeface="SimSun" pitchFamily="2" charset="-122"/>
              </a:defRPr>
            </a:lvl4pPr>
            <a:lvl5pPr algn="l" rtl="0" fontAlgn="base">
              <a:spcBef>
                <a:spcPct val="0"/>
              </a:spcBef>
              <a:spcAft>
                <a:spcPct val="0"/>
              </a:spcAft>
              <a:defRPr sz="3600">
                <a:solidFill>
                  <a:schemeClr val="tx1"/>
                </a:solidFill>
                <a:latin typeface="Arial" panose="02080604020202020204" pitchFamily="34" charset="0"/>
                <a:ea typeface="SimSun" pitchFamily="2" charset="-122"/>
              </a:defRPr>
            </a:lvl5pPr>
            <a:lvl6pPr marL="457200" algn="l" rtl="0" fontAlgn="base">
              <a:spcBef>
                <a:spcPct val="0"/>
              </a:spcBef>
              <a:spcAft>
                <a:spcPct val="0"/>
              </a:spcAft>
              <a:defRPr sz="3600">
                <a:solidFill>
                  <a:schemeClr val="tx1"/>
                </a:solidFill>
                <a:latin typeface="Arial" panose="02080604020202020204" pitchFamily="34" charset="0"/>
                <a:ea typeface="SimSun" pitchFamily="2" charset="-122"/>
              </a:defRPr>
            </a:lvl6pPr>
            <a:lvl7pPr marL="914400" algn="l" rtl="0" fontAlgn="base">
              <a:spcBef>
                <a:spcPct val="0"/>
              </a:spcBef>
              <a:spcAft>
                <a:spcPct val="0"/>
              </a:spcAft>
              <a:defRPr sz="3600">
                <a:solidFill>
                  <a:schemeClr val="tx1"/>
                </a:solidFill>
                <a:latin typeface="Arial" panose="02080604020202020204" pitchFamily="34" charset="0"/>
                <a:ea typeface="SimSun" pitchFamily="2" charset="-122"/>
              </a:defRPr>
            </a:lvl7pPr>
            <a:lvl8pPr marL="1371600" algn="l" rtl="0" fontAlgn="base">
              <a:spcBef>
                <a:spcPct val="0"/>
              </a:spcBef>
              <a:spcAft>
                <a:spcPct val="0"/>
              </a:spcAft>
              <a:defRPr sz="3600">
                <a:solidFill>
                  <a:schemeClr val="tx1"/>
                </a:solidFill>
                <a:latin typeface="Arial" panose="02080604020202020204" pitchFamily="34" charset="0"/>
                <a:ea typeface="SimSun" pitchFamily="2" charset="-122"/>
              </a:defRPr>
            </a:lvl8pPr>
            <a:lvl9pPr marL="1828800" algn="l" rtl="0" fontAlgn="base">
              <a:spcBef>
                <a:spcPct val="0"/>
              </a:spcBef>
              <a:spcAft>
                <a:spcPct val="0"/>
              </a:spcAft>
              <a:defRPr sz="3600">
                <a:solidFill>
                  <a:schemeClr val="tx1"/>
                </a:solidFill>
                <a:latin typeface="Arial" panose="02080604020202020204" pitchFamily="34" charset="0"/>
                <a:ea typeface="SimSun" pitchFamily="2" charset="-122"/>
              </a:defRPr>
            </a:lvl9pPr>
          </a:lstStyle>
          <a:p>
            <a:pPr algn="ctr"/>
            <a:r>
              <a:rPr lang="en-US" altLang="en-US" sz="3300" b="1">
                <a:latin typeface="Cantarell" panose="02000603000000000000" charset="0"/>
                <a:cs typeface="Cantarell" panose="02000603000000000000" charset="0"/>
              </a:rPr>
              <a:t>LOGICAL DESIGN</a:t>
            </a:r>
            <a:endParaRPr lang="en-US" altLang="en-US" sz="3300" b="1">
              <a:latin typeface="Cantarell" panose="02000603000000000000" charset="0"/>
              <a:cs typeface="Cantarell" panose="02000603000000000000"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UseCaseDiagram1"/>
          <p:cNvPicPr>
            <a:picLocks noChangeAspect="1"/>
          </p:cNvPicPr>
          <p:nvPr>
            <p:ph idx="1"/>
          </p:nvPr>
        </p:nvPicPr>
        <p:blipFill>
          <a:blip r:embed="rId1"/>
          <a:srcRect t="26936" b="30500"/>
          <a:stretch>
            <a:fillRect/>
          </a:stretch>
        </p:blipFill>
        <p:spPr>
          <a:xfrm>
            <a:off x="3478530" y="-4445"/>
            <a:ext cx="5234940" cy="6866890"/>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ClassDiagram1"/>
          <p:cNvPicPr>
            <a:picLocks noChangeAspect="1"/>
          </p:cNvPicPr>
          <p:nvPr>
            <p:ph idx="1"/>
          </p:nvPr>
        </p:nvPicPr>
        <p:blipFill>
          <a:blip r:embed="rId1"/>
          <a:stretch>
            <a:fillRect/>
          </a:stretch>
        </p:blipFill>
        <p:spPr>
          <a:xfrm>
            <a:off x="-21590" y="-10795"/>
            <a:ext cx="12212320" cy="6873240"/>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SequenceDiagram1"/>
          <p:cNvPicPr>
            <a:picLocks noChangeAspect="1"/>
          </p:cNvPicPr>
          <p:nvPr>
            <p:ph idx="1"/>
          </p:nvPr>
        </p:nvPicPr>
        <p:blipFill>
          <a:blip r:embed="rId1"/>
          <a:srcRect b="22346"/>
          <a:stretch>
            <a:fillRect/>
          </a:stretch>
        </p:blipFill>
        <p:spPr>
          <a:xfrm>
            <a:off x="2103120" y="-153670"/>
            <a:ext cx="7985760" cy="6862445"/>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ActivityDiagram1"/>
          <p:cNvPicPr>
            <a:picLocks noChangeAspect="1"/>
          </p:cNvPicPr>
          <p:nvPr>
            <p:ph idx="1"/>
          </p:nvPr>
        </p:nvPicPr>
        <p:blipFill>
          <a:blip r:embed="rId1"/>
          <a:stretch>
            <a:fillRect/>
          </a:stretch>
        </p:blipFill>
        <p:spPr>
          <a:xfrm>
            <a:off x="4323080" y="21590"/>
            <a:ext cx="3225165" cy="684593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65785" y="732155"/>
            <a:ext cx="11061065" cy="624840"/>
          </a:xfrm>
        </p:spPr>
        <p:txBody>
          <a:bodyPr>
            <a:normAutofit/>
          </a:bodyPr>
          <a:p>
            <a:pPr algn="ctr"/>
            <a:r>
              <a:rPr lang="en-US" altLang="en-US">
                <a:latin typeface="Cantarell" panose="02000603000000000000" charset="0"/>
                <a:cs typeface="Cantarell" panose="02000603000000000000" charset="0"/>
              </a:rPr>
              <a:t>RESEARCH AREA</a:t>
            </a:r>
            <a:endParaRPr lang="en-US" altLang="en-US">
              <a:latin typeface="Cantarell" panose="02000603000000000000" charset="0"/>
              <a:cs typeface="Cantarell" panose="02000603000000000000" charset="0"/>
            </a:endParaRPr>
          </a:p>
        </p:txBody>
      </p:sp>
      <p:sp>
        <p:nvSpPr>
          <p:cNvPr id="3" name="Content Placeholder 2"/>
          <p:cNvSpPr>
            <a:spLocks noGrp="1"/>
          </p:cNvSpPr>
          <p:nvPr>
            <p:ph idx="1"/>
          </p:nvPr>
        </p:nvSpPr>
        <p:spPr>
          <a:xfrm>
            <a:off x="518795" y="1531620"/>
            <a:ext cx="11061700" cy="4733290"/>
          </a:xfrm>
        </p:spPr>
        <p:txBody>
          <a:bodyPr/>
          <a:p>
            <a:pPr>
              <a:lnSpc>
                <a:spcPct val="150000"/>
              </a:lnSpc>
            </a:pPr>
            <a:r>
              <a:rPr sz="2800" b="1">
                <a:latin typeface="Laksaman" panose="020B0500040200020003" charset="0"/>
                <a:cs typeface="Laksaman" panose="020B0500040200020003" charset="0"/>
                <a:sym typeface="+mn-ea"/>
              </a:rPr>
              <a:t>According to Rouse (2018) in predictive modelling, data is collected, a statistical model is formulated, predictions are made, the model is validated or revised as additional data becomes available</a:t>
            </a:r>
            <a:endParaRPr sz="2800" b="1">
              <a:latin typeface="Laksaman" panose="020B0500040200020003" charset="0"/>
              <a:cs typeface="Laksaman" panose="020B0500040200020003" charset="0"/>
              <a:sym typeface="+mn-ea"/>
            </a:endParaRPr>
          </a:p>
          <a:p>
            <a:pPr>
              <a:lnSpc>
                <a:spcPct val="150000"/>
              </a:lnSpc>
            </a:pPr>
            <a:r>
              <a:rPr sz="2800" b="1">
                <a:latin typeface="Laksaman" panose="020B0500040200020003" charset="0"/>
                <a:cs typeface="Laksaman" panose="020B0500040200020003" charset="0"/>
                <a:sym typeface="+mn-ea"/>
              </a:rPr>
              <a:t>The larger the dataset the more accurate, dependable and valid a prediction model is </a:t>
            </a:r>
            <a:endParaRPr sz="2800" b="1">
              <a:latin typeface="Laksaman" panose="020B0500040200020003" charset="0"/>
              <a:cs typeface="Laksaman" panose="020B0500040200020003" charset="0"/>
              <a:sym typeface="+mn-ea"/>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Placeholder 4" descr="ERDDiagram1"/>
          <p:cNvPicPr>
            <a:picLocks noChangeAspect="1"/>
          </p:cNvPicPr>
          <p:nvPr>
            <p:ph type="pic" sz="quarter" idx="13"/>
          </p:nvPr>
        </p:nvPicPr>
        <p:blipFill>
          <a:blip r:embed="rId1"/>
          <a:stretch>
            <a:fillRect/>
          </a:stretch>
        </p:blipFill>
        <p:spPr>
          <a:xfrm>
            <a:off x="835660" y="1369695"/>
            <a:ext cx="10520680" cy="4118610"/>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1850" y="611505"/>
            <a:ext cx="10521950" cy="1148080"/>
          </a:xfrm>
        </p:spPr>
        <p:txBody>
          <a:bodyPr>
            <a:normAutofit/>
          </a:bodyPr>
          <a:p>
            <a:pPr algn="ctr"/>
            <a:r>
              <a:rPr lang="" altLang="en-US">
                <a:latin typeface="Cantarell" panose="02000603000000000000" charset="0"/>
                <a:cs typeface="Cantarell" panose="02000603000000000000" charset="0"/>
              </a:rPr>
              <a:t>SYSTEM CODE GENERATION &amp; TESTING</a:t>
            </a:r>
            <a:endParaRPr lang="" altLang="en-US">
              <a:latin typeface="Cantarell" panose="02000603000000000000" charset="0"/>
              <a:cs typeface="Cantarell" panose="02000603000000000000" charset="0"/>
            </a:endParaRPr>
          </a:p>
        </p:txBody>
      </p:sp>
      <p:sp>
        <p:nvSpPr>
          <p:cNvPr id="3" name="Content Placeholder 2"/>
          <p:cNvSpPr>
            <a:spLocks noGrp="1"/>
          </p:cNvSpPr>
          <p:nvPr>
            <p:ph idx="1"/>
          </p:nvPr>
        </p:nvSpPr>
        <p:spPr>
          <a:xfrm>
            <a:off x="833120" y="2021840"/>
            <a:ext cx="10520680" cy="4155440"/>
          </a:xfrm>
        </p:spPr>
        <p:txBody>
          <a:bodyPr/>
          <a:p>
            <a:pPr>
              <a:lnSpc>
                <a:spcPct val="150000"/>
              </a:lnSpc>
            </a:pPr>
            <a:r>
              <a:rPr lang="" altLang="en-US" sz="2800" b="1">
                <a:latin typeface="Laksaman" panose="020B0500040200020003" charset="0"/>
                <a:cs typeface="Laksaman" panose="020B0500040200020003" charset="0"/>
              </a:rPr>
              <a:t>Python/Django for backend</a:t>
            </a:r>
            <a:endParaRPr lang="" altLang="en-US" sz="2800" b="1">
              <a:latin typeface="Laksaman" panose="020B0500040200020003" charset="0"/>
              <a:cs typeface="Laksaman" panose="020B0500040200020003" charset="0"/>
            </a:endParaRPr>
          </a:p>
          <a:p>
            <a:pPr>
              <a:lnSpc>
                <a:spcPct val="150000"/>
              </a:lnSpc>
            </a:pPr>
            <a:r>
              <a:rPr lang="" altLang="en-US" sz="2800" b="1">
                <a:latin typeface="Laksaman" panose="020B0500040200020003" charset="0"/>
                <a:cs typeface="Laksaman" panose="020B0500040200020003" charset="0"/>
              </a:rPr>
              <a:t>HTML, CSS and JQuery for frontend (templates)</a:t>
            </a:r>
            <a:endParaRPr lang="" altLang="en-US" sz="2800" b="1">
              <a:latin typeface="Laksaman" panose="020B0500040200020003" charset="0"/>
              <a:cs typeface="Laksaman" panose="020B0500040200020003" charset="0"/>
            </a:endParaRPr>
          </a:p>
          <a:p>
            <a:pPr>
              <a:lnSpc>
                <a:spcPct val="150000"/>
              </a:lnSpc>
            </a:pPr>
            <a:r>
              <a:rPr lang="" altLang="en-US" sz="2800" b="1">
                <a:latin typeface="Laksaman" panose="020B0500040200020003" charset="0"/>
                <a:cs typeface="Laksaman" panose="020B0500040200020003" charset="0"/>
              </a:rPr>
              <a:t>SQLite database</a:t>
            </a:r>
            <a:endParaRPr lang="" altLang="en-US" sz="2800" b="1">
              <a:latin typeface="Laksaman" panose="020B0500040200020003" charset="0"/>
              <a:cs typeface="Laksaman" panose="020B0500040200020003" charset="0"/>
            </a:endParaRPr>
          </a:p>
          <a:p>
            <a:pPr>
              <a:lnSpc>
                <a:spcPct val="150000"/>
              </a:lnSpc>
            </a:pPr>
            <a:r>
              <a:rPr lang="" altLang="en-US" sz="2800" b="1">
                <a:latin typeface="Laksaman" panose="020B0500040200020003" charset="0"/>
                <a:cs typeface="Laksaman" panose="020B0500040200020003" charset="0"/>
              </a:rPr>
              <a:t>Hosted at Heroku</a:t>
            </a:r>
            <a:endParaRPr lang="" altLang="en-US" sz="2800" b="1">
              <a:latin typeface="Laksaman" panose="020B0500040200020003" charset="0"/>
              <a:cs typeface="Laksaman" panose="020B0500040200020003" charset="0"/>
            </a:endParaRPr>
          </a:p>
          <a:p>
            <a:pPr>
              <a:lnSpc>
                <a:spcPct val="150000"/>
              </a:lnSpc>
            </a:pPr>
            <a:r>
              <a:rPr lang="" altLang="en-US" sz="2800" b="1">
                <a:latin typeface="Laksaman" panose="020B0500040200020003" charset="0"/>
                <a:cs typeface="Laksaman" panose="020B0500040200020003" charset="0"/>
              </a:rPr>
              <a:t>Editor: Visual Studio Code</a:t>
            </a:r>
            <a:endParaRPr lang="" altLang="en-US" sz="2800" b="1">
              <a:latin typeface="Laksaman" panose="020B0500040200020003" charset="0"/>
              <a:cs typeface="Laksaman" panose="020B0500040200020003"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4" name="Picture 24" descr="Screenshot from 2019-08-01 01-49-34"/>
          <p:cNvPicPr>
            <a:picLocks noChangeAspect="1"/>
          </p:cNvPicPr>
          <p:nvPr/>
        </p:nvPicPr>
        <p:blipFill>
          <a:blip r:embed="rId1"/>
          <a:stretch>
            <a:fillRect/>
          </a:stretch>
        </p:blipFill>
        <p:spPr>
          <a:xfrm>
            <a:off x="-11747" y="-11747"/>
            <a:ext cx="12192722" cy="6858000"/>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3" name="Picture 23" descr="Screenshot from 2019-08-01 01-49-53"/>
          <p:cNvPicPr>
            <a:picLocks noChangeAspect="1"/>
          </p:cNvPicPr>
          <p:nvPr/>
        </p:nvPicPr>
        <p:blipFill>
          <a:blip r:embed="rId1"/>
          <a:stretch>
            <a:fillRect/>
          </a:stretch>
        </p:blipFill>
        <p:spPr>
          <a:xfrm>
            <a:off x="-11747" y="-12382"/>
            <a:ext cx="12192722" cy="6858000"/>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5" name="Picture 25" descr="Screenshot from 2019-08-01 01-50-36"/>
          <p:cNvPicPr>
            <a:picLocks noChangeAspect="1"/>
          </p:cNvPicPr>
          <p:nvPr/>
        </p:nvPicPr>
        <p:blipFill>
          <a:blip r:embed="rId1"/>
          <a:stretch>
            <a:fillRect/>
          </a:stretch>
        </p:blipFill>
        <p:spPr>
          <a:xfrm>
            <a:off x="-11747" y="-29527"/>
            <a:ext cx="12355292" cy="6949440"/>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1850" y="558800"/>
            <a:ext cx="10521950" cy="1148080"/>
          </a:xfrm>
        </p:spPr>
        <p:txBody>
          <a:bodyPr>
            <a:normAutofit/>
          </a:bodyPr>
          <a:p>
            <a:pPr algn="ctr"/>
            <a:r>
              <a:rPr lang="" altLang="en-US">
                <a:latin typeface="Cantarell" panose="02000603000000000000" charset="0"/>
                <a:cs typeface="Cantarell" panose="02000603000000000000" charset="0"/>
              </a:rPr>
              <a:t>TESTING: INTEGRATION TESTING</a:t>
            </a:r>
            <a:endParaRPr lang="" altLang="en-US">
              <a:latin typeface="Cantarell" panose="02000603000000000000" charset="0"/>
              <a:cs typeface="Cantarell" panose="02000603000000000000" charset="0"/>
            </a:endParaRPr>
          </a:p>
        </p:txBody>
      </p:sp>
      <p:sp>
        <p:nvSpPr>
          <p:cNvPr id="3" name="Content Placeholder 2"/>
          <p:cNvSpPr>
            <a:spLocks noGrp="1"/>
          </p:cNvSpPr>
          <p:nvPr>
            <p:ph idx="1"/>
          </p:nvPr>
        </p:nvSpPr>
        <p:spPr>
          <a:xfrm>
            <a:off x="833120" y="1950720"/>
            <a:ext cx="10520680" cy="4226560"/>
          </a:xfrm>
        </p:spPr>
        <p:txBody>
          <a:bodyPr/>
          <a:p>
            <a:pPr>
              <a:lnSpc>
                <a:spcPct val="150000"/>
              </a:lnSpc>
            </a:pPr>
            <a:r>
              <a:rPr lang="" altLang="en-US" sz="2800" b="1">
                <a:latin typeface="Laksaman" panose="020B0500040200020003" charset="0"/>
                <a:cs typeface="Laksaman" panose="020B0500040200020003" charset="0"/>
              </a:rPr>
              <a:t>Task: </a:t>
            </a:r>
            <a:r>
              <a:rPr lang="en-US" sz="2800" b="1">
                <a:latin typeface="Laksaman" panose="020B0500040200020003" charset="0"/>
                <a:cs typeface="Laksaman" panose="020B0500040200020003" charset="0"/>
              </a:rPr>
              <a:t>Data flow between SQLite database and web app</a:t>
            </a:r>
            <a:endParaRPr lang="en-US" sz="2800" b="1">
              <a:latin typeface="Laksaman" panose="020B0500040200020003" charset="0"/>
              <a:cs typeface="Laksaman" panose="020B0500040200020003" charset="0"/>
            </a:endParaRPr>
          </a:p>
          <a:p>
            <a:pPr>
              <a:lnSpc>
                <a:spcPct val="150000"/>
              </a:lnSpc>
            </a:pPr>
            <a:r>
              <a:rPr lang="" altLang="en-US" sz="2800" b="1">
                <a:latin typeface="Laksaman" panose="020B0500040200020003" charset="0"/>
                <a:cs typeface="Laksaman" panose="020B0500040200020003" charset="0"/>
              </a:rPr>
              <a:t>Test case:</a:t>
            </a:r>
            <a:endParaRPr lang="" altLang="en-US" sz="2800" b="1">
              <a:latin typeface="Laksaman" panose="020B0500040200020003" charset="0"/>
              <a:cs typeface="Laksaman" panose="020B0500040200020003" charset="0"/>
            </a:endParaRPr>
          </a:p>
          <a:p>
            <a:pPr lvl="1">
              <a:lnSpc>
                <a:spcPct val="150000"/>
              </a:lnSpc>
            </a:pPr>
            <a:r>
              <a:rPr lang="" altLang="en-US" sz="2800" b="1">
                <a:latin typeface="Laksaman" panose="020B0500040200020003" charset="0"/>
                <a:cs typeface="Laksaman" panose="020B0500040200020003" charset="0"/>
              </a:rPr>
              <a:t>Ability save metadata</a:t>
            </a:r>
            <a:endParaRPr lang="" altLang="en-US" sz="2800" b="1">
              <a:latin typeface="Laksaman" panose="020B0500040200020003" charset="0"/>
              <a:cs typeface="Laksaman" panose="020B0500040200020003" charset="0"/>
            </a:endParaRPr>
          </a:p>
          <a:p>
            <a:pPr lvl="1">
              <a:lnSpc>
                <a:spcPct val="150000"/>
              </a:lnSpc>
            </a:pPr>
            <a:r>
              <a:rPr lang="" altLang="en-US" sz="2800" b="1">
                <a:latin typeface="Laksaman" panose="020B0500040200020003" charset="0"/>
                <a:cs typeface="Laksaman" panose="020B0500040200020003" charset="0"/>
              </a:rPr>
              <a:t>Ability to access past created projects</a:t>
            </a:r>
            <a:endParaRPr lang="" altLang="en-US" sz="2800" b="1">
              <a:latin typeface="Laksaman" panose="020B0500040200020003" charset="0"/>
              <a:cs typeface="Laksaman" panose="020B0500040200020003"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1850" y="558800"/>
            <a:ext cx="10521950" cy="1148080"/>
          </a:xfrm>
        </p:spPr>
        <p:txBody>
          <a:bodyPr>
            <a:normAutofit/>
          </a:bodyPr>
          <a:p>
            <a:pPr algn="ctr"/>
            <a:r>
              <a:rPr lang="en-US" altLang="en-US">
                <a:latin typeface="Cantarell" panose="02000603000000000000" charset="0"/>
                <a:cs typeface="Cantarell" panose="02000603000000000000" charset="0"/>
              </a:rPr>
              <a:t>TESTING: </a:t>
            </a:r>
            <a:r>
              <a:rPr lang="" altLang="en-US">
                <a:latin typeface="Cantarell" panose="02000603000000000000" charset="0"/>
                <a:cs typeface="Cantarell" panose="02000603000000000000" charset="0"/>
              </a:rPr>
              <a:t>GUI</a:t>
            </a:r>
            <a:r>
              <a:rPr lang="en-US" altLang="en-US">
                <a:latin typeface="Cantarell" panose="02000603000000000000" charset="0"/>
                <a:cs typeface="Cantarell" panose="02000603000000000000" charset="0"/>
              </a:rPr>
              <a:t> TESTING</a:t>
            </a:r>
            <a:endParaRPr lang="en-US" altLang="en-US">
              <a:latin typeface="Cantarell" panose="02000603000000000000" charset="0"/>
              <a:cs typeface="Cantarell" panose="02000603000000000000" charset="0"/>
            </a:endParaRPr>
          </a:p>
        </p:txBody>
      </p:sp>
      <p:sp>
        <p:nvSpPr>
          <p:cNvPr id="3" name="Content Placeholder 2"/>
          <p:cNvSpPr>
            <a:spLocks noGrp="1"/>
          </p:cNvSpPr>
          <p:nvPr>
            <p:ph idx="1"/>
          </p:nvPr>
        </p:nvSpPr>
        <p:spPr>
          <a:xfrm>
            <a:off x="833120" y="1950720"/>
            <a:ext cx="10520680" cy="4226560"/>
          </a:xfrm>
        </p:spPr>
        <p:txBody>
          <a:bodyPr/>
          <a:p>
            <a:pPr>
              <a:lnSpc>
                <a:spcPct val="150000"/>
              </a:lnSpc>
            </a:pPr>
            <a:r>
              <a:rPr lang="en-US" altLang="en-US" sz="2800" b="1">
                <a:latin typeface="Laksaman" panose="020B0500040200020003" charset="0"/>
                <a:cs typeface="Laksaman" panose="020B0500040200020003" charset="0"/>
              </a:rPr>
              <a:t>Task: </a:t>
            </a:r>
            <a:r>
              <a:rPr lang="en-US" sz="2800" b="1">
                <a:latin typeface="Laksaman" panose="020B0500040200020003" charset="0"/>
                <a:cs typeface="Laksaman" panose="020B0500040200020003" charset="0"/>
              </a:rPr>
              <a:t>Saving project metadata</a:t>
            </a:r>
            <a:endParaRPr lang="en-US" sz="2800" b="1">
              <a:latin typeface="Laksaman" panose="020B0500040200020003" charset="0"/>
              <a:cs typeface="Laksaman" panose="020B0500040200020003" charset="0"/>
            </a:endParaRPr>
          </a:p>
          <a:p>
            <a:pPr>
              <a:lnSpc>
                <a:spcPct val="150000"/>
              </a:lnSpc>
            </a:pPr>
            <a:r>
              <a:rPr lang="" altLang="en-US" sz="2800" b="1">
                <a:latin typeface="Laksaman" panose="020B0500040200020003" charset="0"/>
                <a:cs typeface="Laksaman" panose="020B0500040200020003" charset="0"/>
              </a:rPr>
              <a:t>Test case:</a:t>
            </a:r>
            <a:endParaRPr lang="" altLang="en-US" sz="2800" b="1">
              <a:latin typeface="Laksaman" panose="020B0500040200020003" charset="0"/>
              <a:cs typeface="Laksaman" panose="020B0500040200020003" charset="0"/>
            </a:endParaRPr>
          </a:p>
          <a:p>
            <a:pPr lvl="1">
              <a:lnSpc>
                <a:spcPct val="150000"/>
              </a:lnSpc>
            </a:pPr>
            <a:r>
              <a:rPr lang="" altLang="en-US" sz="2800" b="1">
                <a:latin typeface="Laksaman" panose="020B0500040200020003" charset="0"/>
                <a:cs typeface="Laksaman" panose="020B0500040200020003" charset="0"/>
              </a:rPr>
              <a:t>Ability to load the workspace page</a:t>
            </a:r>
            <a:endParaRPr lang="" altLang="en-US" sz="2800" b="1">
              <a:latin typeface="Laksaman" panose="020B0500040200020003" charset="0"/>
              <a:cs typeface="Laksaman" panose="020B0500040200020003" charset="0"/>
            </a:endParaRPr>
          </a:p>
          <a:p>
            <a:pPr lvl="1">
              <a:lnSpc>
                <a:spcPct val="150000"/>
              </a:lnSpc>
            </a:pPr>
            <a:r>
              <a:rPr lang="" altLang="en-US" sz="2800" b="1">
                <a:latin typeface="Laksaman" panose="020B0500040200020003" charset="0"/>
                <a:cs typeface="Laksaman" panose="020B0500040200020003" charset="0"/>
              </a:rPr>
              <a:t>Create project</a:t>
            </a:r>
            <a:endParaRPr lang="" altLang="en-US" sz="2800" b="1">
              <a:latin typeface="Laksaman" panose="020B0500040200020003" charset="0"/>
              <a:cs typeface="Laksaman" panose="020B0500040200020003" charset="0"/>
            </a:endParaRPr>
          </a:p>
          <a:p>
            <a:pPr lvl="1">
              <a:lnSpc>
                <a:spcPct val="150000"/>
              </a:lnSpc>
            </a:pPr>
            <a:r>
              <a:rPr lang="" altLang="en-US" sz="2800" b="1">
                <a:latin typeface="Laksaman" panose="020B0500040200020003" charset="0"/>
                <a:cs typeface="Laksaman" panose="020B0500040200020003" charset="0"/>
              </a:rPr>
              <a:t>Create fields and fields metadata</a:t>
            </a:r>
            <a:endParaRPr lang="" altLang="en-US" sz="2800" b="1">
              <a:latin typeface="Laksaman" panose="020B0500040200020003" charset="0"/>
              <a:cs typeface="Laksaman" panose="020B0500040200020003"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1850" y="995680"/>
            <a:ext cx="10521950" cy="1148080"/>
          </a:xfrm>
        </p:spPr>
        <p:txBody>
          <a:bodyPr>
            <a:normAutofit/>
          </a:bodyPr>
          <a:p>
            <a:pPr algn="ctr"/>
            <a:r>
              <a:rPr lang="en-US" altLang="en-US">
                <a:latin typeface="Cantarell" panose="02000603000000000000" charset="0"/>
                <a:cs typeface="Cantarell" panose="02000603000000000000" charset="0"/>
              </a:rPr>
              <a:t>TESTING: </a:t>
            </a:r>
            <a:r>
              <a:rPr lang="" altLang="en-US">
                <a:latin typeface="Cantarell" panose="02000603000000000000" charset="0"/>
                <a:cs typeface="Cantarell" panose="02000603000000000000" charset="0"/>
              </a:rPr>
              <a:t>ACCEPTANCE</a:t>
            </a:r>
            <a:r>
              <a:rPr lang="en-US" altLang="en-US">
                <a:latin typeface="Cantarell" panose="02000603000000000000" charset="0"/>
                <a:cs typeface="Cantarell" panose="02000603000000000000" charset="0"/>
              </a:rPr>
              <a:t> TESTING</a:t>
            </a:r>
            <a:endParaRPr lang="en-US" altLang="en-US">
              <a:latin typeface="Cantarell" panose="02000603000000000000" charset="0"/>
              <a:cs typeface="Cantarell" panose="02000603000000000000" charset="0"/>
            </a:endParaRPr>
          </a:p>
        </p:txBody>
      </p:sp>
      <p:sp>
        <p:nvSpPr>
          <p:cNvPr id="3" name="Content Placeholder 2"/>
          <p:cNvSpPr>
            <a:spLocks noGrp="1"/>
          </p:cNvSpPr>
          <p:nvPr>
            <p:ph idx="1"/>
          </p:nvPr>
        </p:nvSpPr>
        <p:spPr>
          <a:xfrm>
            <a:off x="833120" y="2457450"/>
            <a:ext cx="10520680" cy="3719830"/>
          </a:xfrm>
        </p:spPr>
        <p:txBody>
          <a:bodyPr/>
          <a:p>
            <a:pPr>
              <a:lnSpc>
                <a:spcPct val="150000"/>
              </a:lnSpc>
            </a:pPr>
            <a:r>
              <a:rPr lang="en-US" altLang="en-US" sz="2800" b="1">
                <a:latin typeface="Laksaman" panose="020B0500040200020003" charset="0"/>
                <a:cs typeface="Laksaman" panose="020B0500040200020003" charset="0"/>
              </a:rPr>
              <a:t>Task: </a:t>
            </a:r>
            <a:r>
              <a:rPr lang="en-US" sz="2800" b="1">
                <a:latin typeface="Laksaman" panose="020B0500040200020003" charset="0"/>
                <a:cs typeface="Laksaman" panose="020B0500040200020003" charset="0"/>
              </a:rPr>
              <a:t>Acquiring dataset and applying onto predicting tool</a:t>
            </a:r>
            <a:endParaRPr lang="en-US" sz="2800" b="1">
              <a:latin typeface="Laksaman" panose="020B0500040200020003" charset="0"/>
              <a:cs typeface="Laksaman" panose="020B0500040200020003" charset="0"/>
            </a:endParaRPr>
          </a:p>
          <a:p>
            <a:pPr>
              <a:lnSpc>
                <a:spcPct val="150000"/>
              </a:lnSpc>
            </a:pPr>
            <a:r>
              <a:rPr lang="en-US" altLang="en-US" sz="2800" b="1">
                <a:latin typeface="Laksaman" panose="020B0500040200020003" charset="0"/>
                <a:cs typeface="Laksaman" panose="020B0500040200020003" charset="0"/>
              </a:rPr>
              <a:t>Test case: </a:t>
            </a:r>
            <a:r>
              <a:rPr lang="" altLang="en-US" sz="2800" b="1">
                <a:latin typeface="Laksaman" panose="020B0500040200020003" charset="0"/>
                <a:cs typeface="Laksaman" panose="020B0500040200020003" charset="0"/>
              </a:rPr>
              <a:t>User requirements</a:t>
            </a:r>
            <a:endParaRPr lang="" altLang="en-US" sz="2800" b="1">
              <a:latin typeface="Laksaman" panose="020B0500040200020003" charset="0"/>
              <a:cs typeface="Laksaman" panose="020B0500040200020003"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2485" y="1117600"/>
            <a:ext cx="10521950" cy="1148080"/>
          </a:xfrm>
        </p:spPr>
        <p:txBody>
          <a:bodyPr>
            <a:normAutofit/>
          </a:bodyPr>
          <a:p>
            <a:pPr algn="ctr"/>
            <a:r>
              <a:rPr lang="" altLang="en-US">
                <a:latin typeface="Cantarell" panose="02000603000000000000" charset="0"/>
                <a:cs typeface="Cantarell" panose="02000603000000000000" charset="0"/>
              </a:rPr>
              <a:t>ANALYSIS OF PREDICITVE MODELS</a:t>
            </a:r>
            <a:endParaRPr lang="" altLang="en-US">
              <a:latin typeface="Cantarell" panose="02000603000000000000" charset="0"/>
              <a:cs typeface="Cantarell" panose="02000603000000000000" charset="0"/>
            </a:endParaRPr>
          </a:p>
        </p:txBody>
      </p:sp>
      <p:sp>
        <p:nvSpPr>
          <p:cNvPr id="3" name="Content Placeholder 2"/>
          <p:cNvSpPr>
            <a:spLocks noGrp="1"/>
          </p:cNvSpPr>
          <p:nvPr>
            <p:ph idx="1"/>
          </p:nvPr>
        </p:nvSpPr>
        <p:spPr>
          <a:xfrm>
            <a:off x="833120" y="2387600"/>
            <a:ext cx="10520680" cy="3789680"/>
          </a:xfrm>
        </p:spPr>
        <p:txBody>
          <a:bodyPr/>
          <a:p>
            <a:pPr>
              <a:lnSpc>
                <a:spcPct val="150000"/>
              </a:lnSpc>
            </a:pPr>
            <a:r>
              <a:rPr lang="" altLang="en-US" sz="2800" b="1">
                <a:latin typeface="Laksaman" panose="020B0500040200020003" charset="0"/>
                <a:cs typeface="Laksaman" panose="020B0500040200020003" charset="0"/>
              </a:rPr>
              <a:t>A comparison of the artificial dataset model vs. the real dataset model</a:t>
            </a:r>
            <a:endParaRPr lang="" altLang="en-US" sz="2800" b="1">
              <a:latin typeface="Laksaman" panose="020B0500040200020003" charset="0"/>
              <a:cs typeface="Laksaman" panose="020B0500040200020003" charset="0"/>
            </a:endParaRPr>
          </a:p>
          <a:p>
            <a:pPr>
              <a:lnSpc>
                <a:spcPct val="150000"/>
              </a:lnSpc>
            </a:pPr>
            <a:r>
              <a:rPr lang="" altLang="en-US" sz="2800" b="1">
                <a:latin typeface="Laksaman" panose="020B0500040200020003" charset="0"/>
                <a:cs typeface="Laksaman" panose="020B0500040200020003" charset="0"/>
              </a:rPr>
              <a:t>Real data: 395 records</a:t>
            </a:r>
            <a:endParaRPr lang="" altLang="en-US" sz="2800" b="1">
              <a:latin typeface="Laksaman" panose="020B0500040200020003" charset="0"/>
              <a:cs typeface="Laksaman" panose="020B0500040200020003" charset="0"/>
            </a:endParaRPr>
          </a:p>
          <a:p>
            <a:pPr>
              <a:lnSpc>
                <a:spcPct val="150000"/>
              </a:lnSpc>
            </a:pPr>
            <a:r>
              <a:rPr lang="" altLang="en-US" sz="2800" b="1">
                <a:latin typeface="Laksaman" panose="020B0500040200020003" charset="0"/>
                <a:cs typeface="Laksaman" panose="020B0500040200020003" charset="0"/>
              </a:rPr>
              <a:t>Artificial data: 2000 records</a:t>
            </a:r>
            <a:endParaRPr lang="" altLang="en-US" sz="2800" b="1">
              <a:latin typeface="Laksaman" panose="020B0500040200020003" charset="0"/>
              <a:cs typeface="Laksaman" panose="020B0500040200020003" charset="0"/>
            </a:endParaRPr>
          </a:p>
          <a:p>
            <a:pPr>
              <a:lnSpc>
                <a:spcPct val="150000"/>
              </a:lnSpc>
            </a:pPr>
            <a:r>
              <a:rPr lang="" altLang="en-US" sz="2800" b="1">
                <a:latin typeface="Laksaman" panose="020B0500040200020003" charset="0"/>
                <a:cs typeface="Laksaman" panose="020B0500040200020003" charset="0"/>
              </a:rPr>
              <a:t>Tool: RapidMiner Studio (Education License)</a:t>
            </a:r>
            <a:endParaRPr lang="" altLang="en-US" sz="2800" b="1">
              <a:latin typeface="Laksaman" panose="020B0500040200020003" charset="0"/>
              <a:cs typeface="Laksaman" panose="020B0500040200020003"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83235" y="1309370"/>
            <a:ext cx="11220450" cy="1148080"/>
          </a:xfrm>
        </p:spPr>
        <p:txBody>
          <a:bodyPr>
            <a:normAutofit/>
          </a:bodyPr>
          <a:p>
            <a:pPr algn="ctr"/>
            <a:r>
              <a:rPr lang="" altLang="en-US">
                <a:latin typeface="Cantarell" panose="02000603000000000000" charset="0"/>
                <a:cs typeface="Cantarell" panose="02000603000000000000" charset="0"/>
              </a:rPr>
              <a:t>PREDICTIVE MODEL PERFORMANCE EVALUATION</a:t>
            </a:r>
            <a:endParaRPr lang="" altLang="en-US">
              <a:latin typeface="Cantarell" panose="02000603000000000000" charset="0"/>
              <a:cs typeface="Cantarell" panose="02000603000000000000" charset="0"/>
            </a:endParaRPr>
          </a:p>
        </p:txBody>
      </p:sp>
      <p:sp>
        <p:nvSpPr>
          <p:cNvPr id="3" name="Content Placeholder 2"/>
          <p:cNvSpPr>
            <a:spLocks noGrp="1"/>
          </p:cNvSpPr>
          <p:nvPr>
            <p:ph idx="1"/>
          </p:nvPr>
        </p:nvSpPr>
        <p:spPr>
          <a:xfrm>
            <a:off x="482600" y="2457450"/>
            <a:ext cx="11221720" cy="3719830"/>
          </a:xfrm>
        </p:spPr>
        <p:txBody>
          <a:bodyPr/>
          <a:p>
            <a:pPr>
              <a:lnSpc>
                <a:spcPct val="150000"/>
              </a:lnSpc>
            </a:pPr>
            <a:r>
              <a:rPr lang="" altLang="en-US" sz="2800" b="1">
                <a:latin typeface="Laksaman" panose="020B0500040200020003" charset="0"/>
                <a:cs typeface="Laksaman" panose="020B0500040200020003" charset="0"/>
              </a:rPr>
              <a:t>Classification vs regression problem. What is evaluated depends on the business goal</a:t>
            </a:r>
            <a:endParaRPr lang="" altLang="en-US" sz="2800" b="1">
              <a:latin typeface="Laksaman" panose="020B0500040200020003" charset="0"/>
              <a:cs typeface="Laksaman" panose="020B0500040200020003" charset="0"/>
            </a:endParaRPr>
          </a:p>
          <a:p>
            <a:pPr>
              <a:lnSpc>
                <a:spcPct val="150000"/>
              </a:lnSpc>
            </a:pPr>
            <a:r>
              <a:rPr lang="" altLang="en-US" sz="2800" b="1">
                <a:latin typeface="Laksaman" panose="020B0500040200020003" charset="0"/>
                <a:cs typeface="Laksaman" panose="020B0500040200020003" charset="0"/>
              </a:rPr>
              <a:t>School performance - regression problem</a:t>
            </a:r>
            <a:endParaRPr lang="" altLang="en-US" sz="2800" b="1">
              <a:latin typeface="Laksaman" panose="020B0500040200020003" charset="0"/>
              <a:cs typeface="Laksaman" panose="020B0500040200020003"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65785" y="732155"/>
            <a:ext cx="11061065" cy="624840"/>
          </a:xfrm>
        </p:spPr>
        <p:txBody>
          <a:bodyPr>
            <a:normAutofit/>
          </a:bodyPr>
          <a:p>
            <a:pPr algn="ctr"/>
            <a:r>
              <a:rPr lang="en-US" altLang="en-US">
                <a:latin typeface="Cantarell" panose="02000603000000000000" charset="0"/>
                <a:cs typeface="Cantarell" panose="02000603000000000000" charset="0"/>
              </a:rPr>
              <a:t>PROBLEM STATEMENT</a:t>
            </a:r>
            <a:endParaRPr lang="en-US" altLang="en-US">
              <a:latin typeface="Cantarell" panose="02000603000000000000" charset="0"/>
              <a:cs typeface="Cantarell" panose="02000603000000000000" charset="0"/>
            </a:endParaRPr>
          </a:p>
        </p:txBody>
      </p:sp>
      <p:sp>
        <p:nvSpPr>
          <p:cNvPr id="3" name="Content Placeholder 2"/>
          <p:cNvSpPr>
            <a:spLocks noGrp="1"/>
          </p:cNvSpPr>
          <p:nvPr>
            <p:ph idx="1"/>
          </p:nvPr>
        </p:nvSpPr>
        <p:spPr>
          <a:xfrm>
            <a:off x="518795" y="1531620"/>
            <a:ext cx="11061700" cy="4733290"/>
          </a:xfrm>
        </p:spPr>
        <p:txBody>
          <a:bodyPr/>
          <a:p>
            <a:pPr>
              <a:lnSpc>
                <a:spcPct val="150000"/>
              </a:lnSpc>
            </a:pPr>
            <a:r>
              <a:rPr sz="2800" b="1">
                <a:latin typeface="Laksaman" panose="020B0500040200020003" charset="0"/>
                <a:cs typeface="Laksaman" panose="020B0500040200020003" charset="0"/>
                <a:sym typeface="+mn-ea"/>
              </a:rPr>
              <a:t>According to Ratner (2017) a prediction model created from a small dataset presents the constraint of information gaps that render the model unreliable, invalid and undependable</a:t>
            </a:r>
            <a:endParaRPr sz="2800" b="1">
              <a:latin typeface="Laksaman" panose="020B0500040200020003" charset="0"/>
              <a:cs typeface="Laksaman" panose="020B0500040200020003" charset="0"/>
              <a:sym typeface="+mn-ea"/>
            </a:endParaRPr>
          </a:p>
          <a:p>
            <a:pPr>
              <a:lnSpc>
                <a:spcPct val="150000"/>
              </a:lnSpc>
            </a:pPr>
            <a:r>
              <a:rPr sz="2800" b="1">
                <a:latin typeface="Laksaman" panose="020B0500040200020003" charset="0"/>
                <a:cs typeface="Laksaman" panose="020B0500040200020003" charset="0"/>
                <a:sym typeface="+mn-ea"/>
              </a:rPr>
              <a:t>Small organisations can only have access to small data.</a:t>
            </a:r>
            <a:endParaRPr sz="2800" b="1">
              <a:latin typeface="Laksaman" panose="020B0500040200020003" charset="0"/>
              <a:cs typeface="Laksaman" panose="020B0500040200020003" charset="0"/>
              <a:sym typeface="+mn-ea"/>
            </a:endParaRPr>
          </a:p>
          <a:p>
            <a:pPr>
              <a:lnSpc>
                <a:spcPct val="150000"/>
              </a:lnSpc>
            </a:pPr>
            <a:r>
              <a:rPr sz="2800" b="1">
                <a:latin typeface="Laksaman" panose="020B0500040200020003" charset="0"/>
                <a:cs typeface="Laksaman" panose="020B0500040200020003" charset="0"/>
                <a:sym typeface="+mn-ea"/>
              </a:rPr>
              <a:t>They can only depend on reactive forms of analytics</a:t>
            </a:r>
            <a:endParaRPr sz="2800" b="1">
              <a:latin typeface="Laksaman" panose="020B0500040200020003" charset="0"/>
              <a:cs typeface="Laksaman" panose="020B0500040200020003" charset="0"/>
              <a:sym typeface="+mn-ea"/>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82600" y="838200"/>
            <a:ext cx="11220450" cy="1148080"/>
          </a:xfrm>
        </p:spPr>
        <p:txBody>
          <a:bodyPr>
            <a:normAutofit/>
          </a:bodyPr>
          <a:p>
            <a:pPr algn="ctr"/>
            <a:r>
              <a:rPr lang="en-US" altLang="en-US">
                <a:latin typeface="Cantarell" panose="02000603000000000000" charset="0"/>
                <a:cs typeface="Cantarell" panose="02000603000000000000" charset="0"/>
              </a:rPr>
              <a:t>PREDICTIVE MODEL PERFORMANCE EVALUATION</a:t>
            </a:r>
            <a:r>
              <a:rPr lang="" altLang="en-US">
                <a:latin typeface="Cantarell" panose="02000603000000000000" charset="0"/>
                <a:cs typeface="Cantarell" panose="02000603000000000000" charset="0"/>
              </a:rPr>
              <a:t>: METRICS</a:t>
            </a:r>
            <a:endParaRPr lang="" altLang="en-US">
              <a:latin typeface="Cantarell" panose="02000603000000000000" charset="0"/>
              <a:cs typeface="Cantarell" panose="02000603000000000000" charset="0"/>
            </a:endParaRPr>
          </a:p>
        </p:txBody>
      </p:sp>
      <p:sp>
        <p:nvSpPr>
          <p:cNvPr id="3" name="Content Placeholder 2"/>
          <p:cNvSpPr>
            <a:spLocks noGrp="1"/>
          </p:cNvSpPr>
          <p:nvPr>
            <p:ph idx="1"/>
          </p:nvPr>
        </p:nvSpPr>
        <p:spPr>
          <a:xfrm>
            <a:off x="482600" y="1986915"/>
            <a:ext cx="11221720" cy="4190365"/>
          </a:xfrm>
        </p:spPr>
        <p:txBody>
          <a:bodyPr/>
          <a:p>
            <a:pPr lvl="0">
              <a:lnSpc>
                <a:spcPct val="150000"/>
              </a:lnSpc>
            </a:pPr>
            <a:r>
              <a:rPr altLang="en-US" sz="2800" b="1">
                <a:latin typeface="Laksaman" panose="020B0500040200020003" charset="0"/>
                <a:cs typeface="Laksaman" panose="020B0500040200020003" charset="0"/>
                <a:sym typeface="+mn-ea"/>
              </a:rPr>
              <a:t>R-Squared </a:t>
            </a:r>
            <a:r>
              <a:rPr lang="" altLang="en-US" sz="2800" b="1">
                <a:latin typeface="Laksaman" panose="020B0500040200020003" charset="0"/>
                <a:cs typeface="Laksaman" panose="020B0500040200020003" charset="0"/>
                <a:sym typeface="+mn-ea"/>
              </a:rPr>
              <a:t>- </a:t>
            </a:r>
            <a:r>
              <a:rPr altLang="en-US" sz="2800" b="1">
                <a:latin typeface="Laksaman" panose="020B0500040200020003" charset="0"/>
                <a:cs typeface="Laksaman" panose="020B0500040200020003" charset="0"/>
                <a:sym typeface="+mn-ea"/>
              </a:rPr>
              <a:t>his indicates how many variables compared to the total variables the model predicted</a:t>
            </a:r>
            <a:endParaRPr lang="en-US" altLang="en-US" sz="2800" b="1">
              <a:latin typeface="Laksaman" panose="020B0500040200020003" charset="0"/>
              <a:cs typeface="Laksaman" panose="020B0500040200020003" charset="0"/>
            </a:endParaRPr>
          </a:p>
          <a:p>
            <a:pPr lvl="0">
              <a:lnSpc>
                <a:spcPct val="150000"/>
              </a:lnSpc>
            </a:pPr>
            <a:r>
              <a:rPr altLang="en-US" sz="2800" b="1">
                <a:latin typeface="Laksaman" panose="020B0500040200020003" charset="0"/>
                <a:cs typeface="Laksaman" panose="020B0500040200020003" charset="0"/>
                <a:sym typeface="+mn-ea"/>
              </a:rPr>
              <a:t>Average error </a:t>
            </a:r>
            <a:r>
              <a:rPr lang="" altLang="en-US" sz="2800" b="1">
                <a:latin typeface="Laksaman" panose="020B0500040200020003" charset="0"/>
                <a:cs typeface="Laksaman" panose="020B0500040200020003" charset="0"/>
                <a:sym typeface="+mn-ea"/>
              </a:rPr>
              <a:t>- numerical difference between the predicted and the actual values</a:t>
            </a:r>
            <a:endParaRPr lang="" altLang="en-US" sz="2800" b="1">
              <a:latin typeface="Laksaman" panose="020B0500040200020003" charset="0"/>
              <a:cs typeface="Laksaman" panose="020B0500040200020003" charset="0"/>
              <a:sym typeface="+mn-ea"/>
            </a:endParaRPr>
          </a:p>
          <a:p>
            <a:pPr lvl="0">
              <a:lnSpc>
                <a:spcPct val="150000"/>
              </a:lnSpc>
            </a:pPr>
            <a:r>
              <a:rPr altLang="en-US" sz="2800" b="1">
                <a:latin typeface="Laksaman" panose="020B0500040200020003" charset="0"/>
                <a:cs typeface="Laksaman" panose="020B0500040200020003" charset="0"/>
                <a:sym typeface="+mn-ea"/>
              </a:rPr>
              <a:t>Mean squared error </a:t>
            </a:r>
            <a:r>
              <a:rPr lang="" altLang="en-US" sz="2800" b="1">
                <a:latin typeface="Laksaman" panose="020B0500040200020003" charset="0"/>
                <a:cs typeface="Laksaman" panose="020B0500040200020003" charset="0"/>
                <a:sym typeface="+mn-ea"/>
              </a:rPr>
              <a:t>- average of all difference between the predicted and actual values</a:t>
            </a:r>
            <a:endParaRPr lang="" altLang="en-US" sz="2800" b="1">
              <a:latin typeface="Laksaman" panose="020B0500040200020003" charset="0"/>
              <a:cs typeface="Laksaman" panose="020B0500040200020003" charset="0"/>
              <a:sym typeface="+mn-ea"/>
            </a:endParaRPr>
          </a:p>
          <a:p>
            <a:pPr lvl="0">
              <a:lnSpc>
                <a:spcPct val="150000"/>
              </a:lnSpc>
            </a:pPr>
            <a:endParaRPr lang="en-US" altLang="en-US" sz="2800" b="1">
              <a:latin typeface="Laksaman" panose="020B0500040200020003" charset="0"/>
              <a:cs typeface="Laksaman" panose="020B0500040200020003"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82600" y="995045"/>
            <a:ext cx="11220450" cy="1148080"/>
          </a:xfrm>
        </p:spPr>
        <p:txBody>
          <a:bodyPr>
            <a:normAutofit/>
          </a:bodyPr>
          <a:p>
            <a:pPr algn="ctr"/>
            <a:r>
              <a:rPr lang="en-US" altLang="en-US">
                <a:latin typeface="Cantarell" panose="02000603000000000000" charset="0"/>
                <a:cs typeface="Cantarell" panose="02000603000000000000" charset="0"/>
              </a:rPr>
              <a:t>PREDICTIVE MODEL PERFORMANCE EVALUATION: METRICS</a:t>
            </a:r>
            <a:endParaRPr lang="en-US" altLang="en-US">
              <a:latin typeface="Cantarell" panose="02000603000000000000" charset="0"/>
              <a:cs typeface="Cantarell" panose="02000603000000000000" charset="0"/>
            </a:endParaRPr>
          </a:p>
        </p:txBody>
      </p:sp>
      <p:sp>
        <p:nvSpPr>
          <p:cNvPr id="3" name="Content Placeholder 2"/>
          <p:cNvSpPr>
            <a:spLocks noGrp="1"/>
          </p:cNvSpPr>
          <p:nvPr>
            <p:ph idx="1"/>
          </p:nvPr>
        </p:nvSpPr>
        <p:spPr>
          <a:xfrm>
            <a:off x="482600" y="2247900"/>
            <a:ext cx="11221720" cy="3929380"/>
          </a:xfrm>
        </p:spPr>
        <p:txBody>
          <a:bodyPr/>
          <a:p>
            <a:pPr lvl="0">
              <a:lnSpc>
                <a:spcPct val="150000"/>
              </a:lnSpc>
            </a:pPr>
            <a:r>
              <a:rPr altLang="en-US" sz="2800" b="1">
                <a:latin typeface="Laksaman" panose="020B0500040200020003" charset="0"/>
                <a:cs typeface="Laksaman" panose="020B0500040200020003" charset="0"/>
                <a:sym typeface="+mn-ea"/>
              </a:rPr>
              <a:t>Average absolute error </a:t>
            </a:r>
            <a:r>
              <a:rPr lang="" altLang="en-US" sz="2800" b="1">
                <a:latin typeface="Laksaman" panose="020B0500040200020003" charset="0"/>
                <a:cs typeface="Laksaman" panose="020B0500040200020003" charset="0"/>
                <a:sym typeface="+mn-ea"/>
              </a:rPr>
              <a:t>- similar to average error. It is only used to balance out the differences in the outliers of the data</a:t>
            </a:r>
            <a:endParaRPr lang="" altLang="en-US" sz="2800" b="1">
              <a:latin typeface="Laksaman" panose="020B0500040200020003" charset="0"/>
              <a:cs typeface="Laksaman" panose="020B0500040200020003" charset="0"/>
              <a:sym typeface="+mn-ea"/>
            </a:endParaRPr>
          </a:p>
          <a:p>
            <a:pPr lvl="0">
              <a:lnSpc>
                <a:spcPct val="150000"/>
              </a:lnSpc>
            </a:pPr>
            <a:r>
              <a:rPr altLang="en-US" sz="2800" b="1">
                <a:latin typeface="Laksaman" panose="020B0500040200020003" charset="0"/>
                <a:cs typeface="Laksaman" panose="020B0500040200020003" charset="0"/>
                <a:sym typeface="+mn-ea"/>
              </a:rPr>
              <a:t>Median absolute error </a:t>
            </a:r>
            <a:r>
              <a:rPr lang="" altLang="en-US" sz="2800" b="1">
                <a:latin typeface="Laksaman" panose="020B0500040200020003" charset="0"/>
                <a:cs typeface="Laksaman" panose="020B0500040200020003" charset="0"/>
                <a:sym typeface="+mn-ea"/>
              </a:rPr>
              <a:t>- it represents the average of the absolute differences between prediction and actual observation</a:t>
            </a:r>
            <a:endParaRPr lang="" altLang="en-US" sz="2800" b="1">
              <a:latin typeface="Laksaman" panose="020B0500040200020003" charset="0"/>
              <a:cs typeface="Laksaman" panose="020B0500040200020003" charset="0"/>
              <a:sym typeface="+mn-ea"/>
            </a:endParaRPr>
          </a:p>
          <a:p>
            <a:pPr lvl="0">
              <a:lnSpc>
                <a:spcPct val="150000"/>
              </a:lnSpc>
            </a:pPr>
            <a:endParaRPr lang="en-US" altLang="en-US" sz="2800" b="1">
              <a:latin typeface="Laksaman" panose="020B0500040200020003" charset="0"/>
              <a:cs typeface="Laksaman" panose="020B0500040200020003"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82600" y="523240"/>
            <a:ext cx="11220450" cy="624205"/>
          </a:xfrm>
        </p:spPr>
        <p:txBody>
          <a:bodyPr>
            <a:normAutofit/>
          </a:bodyPr>
          <a:p>
            <a:pPr algn="ctr"/>
            <a:r>
              <a:rPr lang="" altLang="en-US">
                <a:latin typeface="Cantarell" panose="02000603000000000000" charset="0"/>
                <a:cs typeface="Cantarell" panose="02000603000000000000" charset="0"/>
              </a:rPr>
              <a:t>MODELLING TECHNIQUES</a:t>
            </a:r>
            <a:endParaRPr lang="" altLang="en-US">
              <a:latin typeface="Cantarell" panose="02000603000000000000" charset="0"/>
              <a:cs typeface="Cantarell" panose="02000603000000000000" charset="0"/>
            </a:endParaRPr>
          </a:p>
        </p:txBody>
      </p:sp>
      <p:sp>
        <p:nvSpPr>
          <p:cNvPr id="3" name="Content Placeholder 2"/>
          <p:cNvSpPr>
            <a:spLocks noGrp="1"/>
          </p:cNvSpPr>
          <p:nvPr>
            <p:ph idx="1"/>
          </p:nvPr>
        </p:nvSpPr>
        <p:spPr>
          <a:xfrm>
            <a:off x="482600" y="1148080"/>
            <a:ext cx="11221720" cy="5448300"/>
          </a:xfrm>
        </p:spPr>
        <p:txBody>
          <a:bodyPr/>
          <a:p>
            <a:pPr lvl="0">
              <a:lnSpc>
                <a:spcPct val="150000"/>
              </a:lnSpc>
            </a:pPr>
            <a:r>
              <a:rPr altLang="en-US" sz="2800" b="1">
                <a:latin typeface="Laksaman" panose="020B0500040200020003" charset="0"/>
                <a:cs typeface="Laksaman" panose="020B0500040200020003" charset="0"/>
                <a:sym typeface="+mn-ea"/>
              </a:rPr>
              <a:t>General linear model - predicts the expected value of a given unknown quantity as a linear combination of a set of observed values (predictors). </a:t>
            </a:r>
            <a:endParaRPr altLang="en-US" sz="2800" b="1">
              <a:latin typeface="Laksaman" panose="020B0500040200020003" charset="0"/>
              <a:cs typeface="Laksaman" panose="020B0500040200020003" charset="0"/>
              <a:sym typeface="+mn-ea"/>
            </a:endParaRPr>
          </a:p>
          <a:p>
            <a:pPr lvl="0">
              <a:lnSpc>
                <a:spcPct val="150000"/>
              </a:lnSpc>
            </a:pPr>
            <a:r>
              <a:rPr altLang="en-US" sz="2800" b="1">
                <a:latin typeface="Laksaman" panose="020B0500040200020003" charset="0"/>
                <a:cs typeface="Laksaman" panose="020B0500040200020003" charset="0"/>
                <a:sym typeface="+mn-ea"/>
              </a:rPr>
              <a:t>Random forests - construct</a:t>
            </a:r>
            <a:r>
              <a:rPr lang="" altLang="en-US" sz="2800" b="1">
                <a:latin typeface="Laksaman" panose="020B0500040200020003" charset="0"/>
                <a:cs typeface="Laksaman" panose="020B0500040200020003" charset="0"/>
                <a:sym typeface="+mn-ea"/>
              </a:rPr>
              <a:t>s</a:t>
            </a:r>
            <a:r>
              <a:rPr altLang="en-US" sz="2800" b="1">
                <a:latin typeface="Laksaman" panose="020B0500040200020003" charset="0"/>
                <a:cs typeface="Laksaman" panose="020B0500040200020003" charset="0"/>
                <a:sym typeface="+mn-ea"/>
              </a:rPr>
              <a:t> a multitude of decision trees at training time and outputting the mean prediction of the individual trees</a:t>
            </a:r>
            <a:endParaRPr altLang="en-US" sz="2800" b="1">
              <a:latin typeface="Laksaman" panose="020B0500040200020003" charset="0"/>
              <a:cs typeface="Laksaman" panose="020B0500040200020003" charset="0"/>
              <a:sym typeface="+mn-ea"/>
            </a:endParaRPr>
          </a:p>
          <a:p>
            <a:pPr lvl="0">
              <a:lnSpc>
                <a:spcPct val="150000"/>
              </a:lnSpc>
            </a:pPr>
            <a:r>
              <a:rPr altLang="en-US" sz="2800" b="1">
                <a:latin typeface="Laksaman" panose="020B0500040200020003" charset="0"/>
                <a:cs typeface="Laksaman" panose="020B0500040200020003" charset="0"/>
                <a:sym typeface="+mn-ea"/>
              </a:rPr>
              <a:t>Decision trees - partitions data into subsets </a:t>
            </a:r>
            <a:r>
              <a:rPr lang="" altLang="en-US" sz="2800" b="1">
                <a:latin typeface="Laksaman" panose="020B0500040200020003" charset="0"/>
                <a:cs typeface="Laksaman" panose="020B0500040200020003" charset="0"/>
                <a:sym typeface="+mn-ea"/>
              </a:rPr>
              <a:t>in order</a:t>
            </a:r>
            <a:r>
              <a:rPr altLang="en-US" sz="2800" b="1">
                <a:latin typeface="Laksaman" panose="020B0500040200020003" charset="0"/>
                <a:cs typeface="Laksaman" panose="020B0500040200020003" charset="0"/>
                <a:sym typeface="+mn-ea"/>
              </a:rPr>
              <a:t> to encapsulate the data into the smallest tree.</a:t>
            </a:r>
            <a:endParaRPr altLang="en-US" sz="2800" b="1">
              <a:latin typeface="Laksaman" panose="020B0500040200020003" charset="0"/>
              <a:cs typeface="Laksaman" panose="020B0500040200020003" charset="0"/>
              <a:sym typeface="+mn-ea"/>
            </a:endParaRPr>
          </a:p>
          <a:p>
            <a:pPr lvl="0">
              <a:lnSpc>
                <a:spcPct val="150000"/>
              </a:lnSpc>
            </a:pPr>
            <a:endParaRPr lang="en-US" altLang="en-US" sz="2800" b="1">
              <a:latin typeface="Laksaman" panose="020B0500040200020003" charset="0"/>
              <a:cs typeface="Laksaman" panose="020B0500040200020003"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0235" y="2854960"/>
            <a:ext cx="10972165" cy="1148080"/>
          </a:xfrm>
        </p:spPr>
        <p:txBody>
          <a:bodyPr>
            <a:normAutofit/>
          </a:bodyPr>
          <a:p>
            <a:pPr algn="ctr"/>
            <a:r>
              <a:rPr lang="" altLang="en-US" sz="4000">
                <a:latin typeface="Cantarell" panose="02000603000000000000" charset="0"/>
                <a:cs typeface="Cantarell" panose="02000603000000000000" charset="0"/>
              </a:rPr>
              <a:t>GENERAL LINEAR MODEL</a:t>
            </a:r>
            <a:endParaRPr lang="" altLang="en-US" sz="4000">
              <a:latin typeface="Cantarell" panose="02000603000000000000" charset="0"/>
              <a:cs typeface="Cantarell" panose="02000603000000000000"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6" name="Table 5"/>
          <p:cNvGraphicFramePr/>
          <p:nvPr/>
        </p:nvGraphicFramePr>
        <p:xfrm>
          <a:off x="491490" y="1287145"/>
          <a:ext cx="11209020" cy="4283075"/>
        </p:xfrm>
        <a:graphic>
          <a:graphicData uri="http://schemas.openxmlformats.org/drawingml/2006/table">
            <a:tbl>
              <a:tblPr firstRow="1" bandRow="1">
                <a:tableStyleId>{5940675A-B579-460E-94D1-54222C63F5DA}</a:tableStyleId>
              </a:tblPr>
              <a:tblGrid>
                <a:gridCol w="5320665"/>
                <a:gridCol w="1472565"/>
                <a:gridCol w="1473835"/>
                <a:gridCol w="1472565"/>
                <a:gridCol w="1469390"/>
              </a:tblGrid>
              <a:tr h="967105">
                <a:tc>
                  <a:txBody>
                    <a:bodyPr/>
                    <a:p>
                      <a:pPr indent="0">
                        <a:buNone/>
                      </a:pPr>
                      <a:r>
                        <a:rPr lang="en-US" sz="2800" b="0">
                          <a:latin typeface="Cantarell" panose="02000603000000000000" charset="0"/>
                          <a:cs typeface="Cantarell" panose="02000603000000000000" charset="0"/>
                        </a:rPr>
                        <a:t>Student</a:t>
                      </a:r>
                      <a:endParaRPr lang="en-US" sz="2800" b="0">
                        <a:latin typeface="Cantarell" panose="02000603000000000000" charset="0"/>
                        <a:ea typeface="Latin Modern Roman" panose="00000500000000000000" charset="0"/>
                        <a:cs typeface="Cantarell" panose="02000603000000000000"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800" b="0">
                          <a:latin typeface="Cantarell" panose="02000603000000000000" charset="0"/>
                          <a:cs typeface="Cantarell" panose="02000603000000000000" charset="0"/>
                        </a:rPr>
                        <a:t>1</a:t>
                      </a:r>
                      <a:endParaRPr lang="en-US" sz="2800" b="0">
                        <a:latin typeface="Cantarell" panose="02000603000000000000" charset="0"/>
                        <a:ea typeface="Latin Modern Roman" panose="00000500000000000000" charset="0"/>
                        <a:cs typeface="Cantarell" panose="02000603000000000000"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800" b="0">
                          <a:latin typeface="Cantarell" panose="02000603000000000000" charset="0"/>
                          <a:cs typeface="Cantarell" panose="02000603000000000000" charset="0"/>
                        </a:rPr>
                        <a:t>10</a:t>
                      </a:r>
                      <a:endParaRPr lang="en-US" sz="2800" b="0">
                        <a:latin typeface="Cantarell" panose="02000603000000000000" charset="0"/>
                        <a:ea typeface="Latin Modern Roman" panose="00000500000000000000" charset="0"/>
                        <a:cs typeface="Cantarell" panose="02000603000000000000"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800" b="0">
                          <a:latin typeface="Cantarell" panose="02000603000000000000" charset="0"/>
                          <a:cs typeface="Cantarell" panose="02000603000000000000" charset="0"/>
                        </a:rPr>
                        <a:t>67</a:t>
                      </a:r>
                      <a:endParaRPr lang="en-US" sz="2800" b="0">
                        <a:latin typeface="Cantarell" panose="02000603000000000000" charset="0"/>
                        <a:ea typeface="Latin Modern Roman" panose="00000500000000000000" charset="0"/>
                        <a:cs typeface="Cantarell" panose="02000603000000000000"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800" b="0">
                          <a:latin typeface="Cantarell" panose="02000603000000000000" charset="0"/>
                          <a:cs typeface="Cantarell" panose="02000603000000000000" charset="0"/>
                        </a:rPr>
                        <a:t>150</a:t>
                      </a:r>
                      <a:endParaRPr lang="en-US" sz="2800" b="0">
                        <a:latin typeface="Cantarell" panose="02000603000000000000" charset="0"/>
                        <a:ea typeface="Latin Modern Roman" panose="00000500000000000000" charset="0"/>
                        <a:cs typeface="Cantarell" panose="02000603000000000000"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967105">
                <a:tc>
                  <a:txBody>
                    <a:bodyPr/>
                    <a:p>
                      <a:pPr indent="0">
                        <a:buNone/>
                      </a:pPr>
                      <a:r>
                        <a:rPr lang="en-US" sz="2800" b="0">
                          <a:latin typeface="Cantarell" panose="02000603000000000000" charset="0"/>
                          <a:cs typeface="Cantarell" panose="02000603000000000000" charset="0"/>
                        </a:rPr>
                        <a:t>Actual Mean</a:t>
                      </a:r>
                      <a:endParaRPr lang="en-US" sz="2800" b="0">
                        <a:latin typeface="Cantarell" panose="02000603000000000000" charset="0"/>
                        <a:ea typeface="Latin Modern Roman" panose="00000500000000000000" charset="0"/>
                        <a:cs typeface="Cantarell" panose="02000603000000000000"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800" b="0">
                          <a:latin typeface="Cantarell" panose="02000603000000000000" charset="0"/>
                          <a:cs typeface="Cantarell" panose="02000603000000000000" charset="0"/>
                        </a:rPr>
                        <a:t>27</a:t>
                      </a:r>
                      <a:endParaRPr lang="en-US" sz="2800" b="0">
                        <a:latin typeface="Cantarell" panose="02000603000000000000" charset="0"/>
                        <a:ea typeface="Latin Modern Roman" panose="00000500000000000000" charset="0"/>
                        <a:cs typeface="Cantarell" panose="02000603000000000000"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800" b="0">
                          <a:latin typeface="Cantarell" panose="02000603000000000000" charset="0"/>
                          <a:cs typeface="Cantarell" panose="02000603000000000000" charset="0"/>
                        </a:rPr>
                        <a:t>58</a:t>
                      </a:r>
                      <a:endParaRPr lang="en-US" sz="2800" b="0">
                        <a:latin typeface="Cantarell" panose="02000603000000000000" charset="0"/>
                        <a:ea typeface="Latin Modern Roman" panose="00000500000000000000" charset="0"/>
                        <a:cs typeface="Cantarell" panose="02000603000000000000"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800" b="0">
                          <a:latin typeface="Cantarell" panose="02000603000000000000" charset="0"/>
                          <a:cs typeface="Cantarell" panose="02000603000000000000" charset="0"/>
                        </a:rPr>
                        <a:t>57</a:t>
                      </a:r>
                      <a:endParaRPr lang="en-US" sz="2800" b="0">
                        <a:latin typeface="Cantarell" panose="02000603000000000000" charset="0"/>
                        <a:ea typeface="Latin Modern Roman" panose="00000500000000000000" charset="0"/>
                        <a:cs typeface="Cantarell" panose="02000603000000000000"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800" b="0">
                          <a:latin typeface="Cantarell" panose="02000603000000000000" charset="0"/>
                          <a:cs typeface="Cantarell" panose="02000603000000000000" charset="0"/>
                        </a:rPr>
                        <a:t>93</a:t>
                      </a:r>
                      <a:endParaRPr lang="en-US" sz="2800" b="0">
                        <a:latin typeface="Cantarell" panose="02000603000000000000" charset="0"/>
                        <a:ea typeface="Latin Modern Roman" panose="00000500000000000000" charset="0"/>
                        <a:cs typeface="Cantarell" panose="02000603000000000000"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174750">
                <a:tc>
                  <a:txBody>
                    <a:bodyPr/>
                    <a:p>
                      <a:pPr indent="0">
                        <a:buNone/>
                      </a:pPr>
                      <a:r>
                        <a:rPr lang="en-US" sz="2800" b="0">
                          <a:latin typeface="Cantarell" panose="02000603000000000000" charset="0"/>
                          <a:cs typeface="Cantarell" panose="02000603000000000000" charset="0"/>
                        </a:rPr>
                        <a:t>Real data model prediction</a:t>
                      </a:r>
                      <a:endParaRPr lang="en-US" sz="2800" b="0">
                        <a:latin typeface="Cantarell" panose="02000603000000000000" charset="0"/>
                        <a:ea typeface="Latin Modern Roman" panose="00000500000000000000" charset="0"/>
                        <a:cs typeface="Cantarell" panose="02000603000000000000"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 altLang="en-US" sz="2800" b="0">
                          <a:latin typeface="Cantarell" panose="02000603000000000000" charset="0"/>
                          <a:ea typeface="Latin Modern Roman" panose="00000500000000000000" charset="0"/>
                          <a:cs typeface="Cantarell" panose="02000603000000000000" charset="0"/>
                        </a:rPr>
                        <a:t>50.042</a:t>
                      </a:r>
                      <a:endParaRPr lang="" altLang="en-US" sz="2800" b="0">
                        <a:latin typeface="Cantarell" panose="02000603000000000000" charset="0"/>
                        <a:ea typeface="Latin Modern Roman" panose="00000500000000000000" charset="0"/>
                        <a:cs typeface="Cantarell" panose="02000603000000000000"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800" b="0">
                          <a:latin typeface="Cantarell" panose="02000603000000000000" charset="0"/>
                          <a:cs typeface="Cantarell" panose="02000603000000000000" charset="0"/>
                        </a:rPr>
                        <a:t>5</a:t>
                      </a:r>
                      <a:r>
                        <a:rPr lang="" altLang="en-US" sz="2800" b="0">
                          <a:latin typeface="Cantarell" panose="02000603000000000000" charset="0"/>
                          <a:cs typeface="Cantarell" panose="02000603000000000000" charset="0"/>
                        </a:rPr>
                        <a:t>0.971</a:t>
                      </a:r>
                      <a:endParaRPr lang="" altLang="en-US" sz="2800" b="0">
                        <a:latin typeface="Cantarell" panose="02000603000000000000" charset="0"/>
                        <a:ea typeface="Latin Modern Roman" panose="00000500000000000000" charset="0"/>
                        <a:cs typeface="Cantarell" panose="02000603000000000000"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 altLang="en-US" sz="2800" b="0">
                          <a:latin typeface="Cantarell" panose="02000603000000000000" charset="0"/>
                          <a:cs typeface="Cantarell" panose="02000603000000000000" charset="0"/>
                        </a:rPr>
                        <a:t>61.903</a:t>
                      </a:r>
                      <a:endParaRPr lang="" altLang="en-US" sz="2800" b="0">
                        <a:latin typeface="Cantarell" panose="02000603000000000000" charset="0"/>
                        <a:ea typeface="Latin Modern Roman" panose="00000500000000000000" charset="0"/>
                        <a:cs typeface="Cantarell" panose="02000603000000000000"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 altLang="en-US" sz="2800" b="0">
                          <a:latin typeface="Cantarell" panose="02000603000000000000" charset="0"/>
                          <a:cs typeface="Cantarell" panose="02000603000000000000" charset="0"/>
                        </a:rPr>
                        <a:t>60.768</a:t>
                      </a:r>
                      <a:endParaRPr lang="" altLang="en-US" sz="2800" b="0">
                        <a:latin typeface="Cantarell" panose="02000603000000000000" charset="0"/>
                        <a:ea typeface="Latin Modern Roman" panose="00000500000000000000" charset="0"/>
                        <a:cs typeface="Cantarell" panose="02000603000000000000"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174115">
                <a:tc>
                  <a:txBody>
                    <a:bodyPr/>
                    <a:p>
                      <a:pPr indent="0">
                        <a:buNone/>
                      </a:pPr>
                      <a:r>
                        <a:rPr lang="en-US" sz="2800" b="0">
                          <a:latin typeface="Cantarell" panose="02000603000000000000" charset="0"/>
                          <a:cs typeface="Cantarell" panose="02000603000000000000" charset="0"/>
                        </a:rPr>
                        <a:t>Artificial data model prediction</a:t>
                      </a:r>
                      <a:endParaRPr lang="en-US" sz="2800" b="0">
                        <a:latin typeface="Cantarell" panose="02000603000000000000" charset="0"/>
                        <a:ea typeface="Latin Modern Roman" panose="00000500000000000000" charset="0"/>
                        <a:cs typeface="Cantarell" panose="02000603000000000000"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 altLang="en-US" sz="2800" b="0">
                          <a:latin typeface="Cantarell" panose="02000603000000000000" charset="0"/>
                          <a:cs typeface="Cantarell" panose="02000603000000000000" charset="0"/>
                        </a:rPr>
                        <a:t>44.998</a:t>
                      </a:r>
                      <a:endParaRPr lang="" altLang="en-US" sz="2800" b="0">
                        <a:latin typeface="Cantarell" panose="02000603000000000000" charset="0"/>
                        <a:ea typeface="Latin Modern Roman" panose="00000500000000000000" charset="0"/>
                        <a:cs typeface="Cantarell" panose="02000603000000000000"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800" b="0">
                          <a:latin typeface="Cantarell" panose="02000603000000000000" charset="0"/>
                          <a:cs typeface="Cantarell" panose="02000603000000000000" charset="0"/>
                        </a:rPr>
                        <a:t>4</a:t>
                      </a:r>
                      <a:r>
                        <a:rPr lang="" altLang="en-US" sz="2800" b="0">
                          <a:latin typeface="Cantarell" panose="02000603000000000000" charset="0"/>
                          <a:cs typeface="Cantarell" panose="02000603000000000000" charset="0"/>
                        </a:rPr>
                        <a:t>5.963</a:t>
                      </a:r>
                      <a:endParaRPr lang="" altLang="en-US" sz="2800" b="0">
                        <a:latin typeface="Cantarell" panose="02000603000000000000" charset="0"/>
                        <a:ea typeface="Latin Modern Roman" panose="00000500000000000000" charset="0"/>
                        <a:cs typeface="Cantarell" panose="02000603000000000000"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800" b="0">
                          <a:latin typeface="Cantarell" panose="02000603000000000000" charset="0"/>
                          <a:cs typeface="Cantarell" panose="02000603000000000000" charset="0"/>
                        </a:rPr>
                        <a:t>4</a:t>
                      </a:r>
                      <a:r>
                        <a:rPr lang="" altLang="en-US" sz="2800" b="0">
                          <a:latin typeface="Cantarell" panose="02000603000000000000" charset="0"/>
                          <a:cs typeface="Cantarell" panose="02000603000000000000" charset="0"/>
                        </a:rPr>
                        <a:t>6.605</a:t>
                      </a:r>
                      <a:endParaRPr lang="" altLang="en-US" sz="2800" b="0">
                        <a:latin typeface="Cantarell" panose="02000603000000000000" charset="0"/>
                        <a:ea typeface="Latin Modern Roman" panose="00000500000000000000" charset="0"/>
                        <a:cs typeface="Cantarell" panose="02000603000000000000"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800" b="0">
                          <a:latin typeface="Cantarell" panose="02000603000000000000" charset="0"/>
                          <a:cs typeface="Cantarell" panose="02000603000000000000" charset="0"/>
                        </a:rPr>
                        <a:t>4</a:t>
                      </a:r>
                      <a:r>
                        <a:rPr lang="" altLang="en-US" sz="2800" b="0">
                          <a:latin typeface="Cantarell" panose="02000603000000000000" charset="0"/>
                          <a:cs typeface="Cantarell" panose="02000603000000000000" charset="0"/>
                        </a:rPr>
                        <a:t>0.278</a:t>
                      </a:r>
                      <a:endParaRPr lang="" altLang="en-US" sz="2800" b="0">
                        <a:latin typeface="Cantarell" panose="02000603000000000000" charset="0"/>
                        <a:ea typeface="Latin Modern Roman" panose="00000500000000000000" charset="0"/>
                        <a:cs typeface="Cantarell" panose="02000603000000000000"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0235" y="2854960"/>
            <a:ext cx="10972165" cy="1148080"/>
          </a:xfrm>
        </p:spPr>
        <p:txBody>
          <a:bodyPr>
            <a:normAutofit/>
          </a:bodyPr>
          <a:p>
            <a:pPr algn="ctr"/>
            <a:r>
              <a:rPr lang="" altLang="en-US" sz="4000">
                <a:latin typeface="Cantarell" panose="02000603000000000000" charset="0"/>
                <a:cs typeface="Cantarell" panose="02000603000000000000" charset="0"/>
              </a:rPr>
              <a:t>RANDOM FOREST</a:t>
            </a:r>
            <a:r>
              <a:rPr lang="en-US" altLang="en-US" sz="4000">
                <a:latin typeface="Cantarell" panose="02000603000000000000" charset="0"/>
                <a:cs typeface="Cantarell" panose="02000603000000000000" charset="0"/>
              </a:rPr>
              <a:t> MODEL</a:t>
            </a:r>
            <a:endParaRPr lang="en-US" altLang="en-US" sz="4000">
              <a:latin typeface="Cantarell" panose="02000603000000000000" charset="0"/>
              <a:cs typeface="Cantarell" panose="02000603000000000000"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6" name="Table 5"/>
          <p:cNvGraphicFramePr/>
          <p:nvPr/>
        </p:nvGraphicFramePr>
        <p:xfrm>
          <a:off x="491490" y="1287145"/>
          <a:ext cx="11209020" cy="4283075"/>
        </p:xfrm>
        <a:graphic>
          <a:graphicData uri="http://schemas.openxmlformats.org/drawingml/2006/table">
            <a:tbl>
              <a:tblPr firstRow="1" bandRow="1">
                <a:tableStyleId>{5940675A-B579-460E-94D1-54222C63F5DA}</a:tableStyleId>
              </a:tblPr>
              <a:tblGrid>
                <a:gridCol w="5320665"/>
                <a:gridCol w="1472565"/>
                <a:gridCol w="1473835"/>
                <a:gridCol w="1472565"/>
                <a:gridCol w="1469390"/>
              </a:tblGrid>
              <a:tr h="967105">
                <a:tc>
                  <a:txBody>
                    <a:bodyPr/>
                    <a:p>
                      <a:pPr indent="0">
                        <a:buNone/>
                      </a:pPr>
                      <a:r>
                        <a:rPr lang="en-US" sz="2800" b="0">
                          <a:latin typeface="Cantarell" panose="02000603000000000000" charset="0"/>
                          <a:cs typeface="Cantarell" panose="02000603000000000000" charset="0"/>
                        </a:rPr>
                        <a:t>Student</a:t>
                      </a:r>
                      <a:endParaRPr lang="en-US" sz="2800" b="0">
                        <a:latin typeface="Cantarell" panose="02000603000000000000" charset="0"/>
                        <a:ea typeface="Latin Modern Roman" panose="00000500000000000000" charset="0"/>
                        <a:cs typeface="Cantarell" panose="02000603000000000000"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800" b="0">
                          <a:latin typeface="Cantarell" panose="02000603000000000000" charset="0"/>
                          <a:cs typeface="Cantarell" panose="02000603000000000000" charset="0"/>
                        </a:rPr>
                        <a:t>1</a:t>
                      </a:r>
                      <a:endParaRPr lang="en-US" sz="2800" b="0">
                        <a:latin typeface="Cantarell" panose="02000603000000000000" charset="0"/>
                        <a:ea typeface="Latin Modern Roman" panose="00000500000000000000" charset="0"/>
                        <a:cs typeface="Cantarell" panose="02000603000000000000"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800" b="0">
                          <a:latin typeface="Cantarell" panose="02000603000000000000" charset="0"/>
                          <a:cs typeface="Cantarell" panose="02000603000000000000" charset="0"/>
                        </a:rPr>
                        <a:t>10</a:t>
                      </a:r>
                      <a:endParaRPr lang="en-US" sz="2800" b="0">
                        <a:latin typeface="Cantarell" panose="02000603000000000000" charset="0"/>
                        <a:ea typeface="Latin Modern Roman" panose="00000500000000000000" charset="0"/>
                        <a:cs typeface="Cantarell" panose="02000603000000000000"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800" b="0">
                          <a:latin typeface="Cantarell" panose="02000603000000000000" charset="0"/>
                          <a:cs typeface="Cantarell" panose="02000603000000000000" charset="0"/>
                        </a:rPr>
                        <a:t>67</a:t>
                      </a:r>
                      <a:endParaRPr lang="en-US" sz="2800" b="0">
                        <a:latin typeface="Cantarell" panose="02000603000000000000" charset="0"/>
                        <a:ea typeface="Latin Modern Roman" panose="00000500000000000000" charset="0"/>
                        <a:cs typeface="Cantarell" panose="02000603000000000000"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800" b="0">
                          <a:latin typeface="Cantarell" panose="02000603000000000000" charset="0"/>
                          <a:cs typeface="Cantarell" panose="02000603000000000000" charset="0"/>
                        </a:rPr>
                        <a:t>150</a:t>
                      </a:r>
                      <a:endParaRPr lang="en-US" sz="2800" b="0">
                        <a:latin typeface="Cantarell" panose="02000603000000000000" charset="0"/>
                        <a:ea typeface="Latin Modern Roman" panose="00000500000000000000" charset="0"/>
                        <a:cs typeface="Cantarell" panose="02000603000000000000"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967105">
                <a:tc>
                  <a:txBody>
                    <a:bodyPr/>
                    <a:p>
                      <a:pPr indent="0">
                        <a:buNone/>
                      </a:pPr>
                      <a:r>
                        <a:rPr lang="en-US" sz="2800" b="0">
                          <a:latin typeface="Cantarell" panose="02000603000000000000" charset="0"/>
                          <a:cs typeface="Cantarell" panose="02000603000000000000" charset="0"/>
                        </a:rPr>
                        <a:t>Actual Mean</a:t>
                      </a:r>
                      <a:endParaRPr lang="en-US" sz="2800" b="0">
                        <a:latin typeface="Cantarell" panose="02000603000000000000" charset="0"/>
                        <a:ea typeface="Latin Modern Roman" panose="00000500000000000000" charset="0"/>
                        <a:cs typeface="Cantarell" panose="02000603000000000000"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800" b="0">
                          <a:latin typeface="Cantarell" panose="02000603000000000000" charset="0"/>
                          <a:cs typeface="Cantarell" panose="02000603000000000000" charset="0"/>
                        </a:rPr>
                        <a:t>27</a:t>
                      </a:r>
                      <a:endParaRPr lang="en-US" sz="2800" b="0">
                        <a:latin typeface="Cantarell" panose="02000603000000000000" charset="0"/>
                        <a:ea typeface="Latin Modern Roman" panose="00000500000000000000" charset="0"/>
                        <a:cs typeface="Cantarell" panose="02000603000000000000"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800" b="0">
                          <a:latin typeface="Cantarell" panose="02000603000000000000" charset="0"/>
                          <a:cs typeface="Cantarell" panose="02000603000000000000" charset="0"/>
                        </a:rPr>
                        <a:t>58</a:t>
                      </a:r>
                      <a:endParaRPr lang="en-US" sz="2800" b="0">
                        <a:latin typeface="Cantarell" panose="02000603000000000000" charset="0"/>
                        <a:ea typeface="Latin Modern Roman" panose="00000500000000000000" charset="0"/>
                        <a:cs typeface="Cantarell" panose="02000603000000000000"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800" b="0">
                          <a:latin typeface="Cantarell" panose="02000603000000000000" charset="0"/>
                          <a:cs typeface="Cantarell" panose="02000603000000000000" charset="0"/>
                        </a:rPr>
                        <a:t>57</a:t>
                      </a:r>
                      <a:endParaRPr lang="en-US" sz="2800" b="0">
                        <a:latin typeface="Cantarell" panose="02000603000000000000" charset="0"/>
                        <a:ea typeface="Latin Modern Roman" panose="00000500000000000000" charset="0"/>
                        <a:cs typeface="Cantarell" panose="02000603000000000000"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800" b="0">
                          <a:latin typeface="Cantarell" panose="02000603000000000000" charset="0"/>
                          <a:cs typeface="Cantarell" panose="02000603000000000000" charset="0"/>
                        </a:rPr>
                        <a:t>93</a:t>
                      </a:r>
                      <a:endParaRPr lang="en-US" sz="2800" b="0">
                        <a:latin typeface="Cantarell" panose="02000603000000000000" charset="0"/>
                        <a:ea typeface="Latin Modern Roman" panose="00000500000000000000" charset="0"/>
                        <a:cs typeface="Cantarell" panose="02000603000000000000"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174750">
                <a:tc>
                  <a:txBody>
                    <a:bodyPr/>
                    <a:p>
                      <a:pPr indent="0">
                        <a:buNone/>
                      </a:pPr>
                      <a:r>
                        <a:rPr lang="en-US" sz="2800" b="0">
                          <a:latin typeface="Cantarell" panose="02000603000000000000" charset="0"/>
                          <a:cs typeface="Cantarell" panose="02000603000000000000" charset="0"/>
                        </a:rPr>
                        <a:t>Real data model prediction</a:t>
                      </a:r>
                      <a:endParaRPr lang="en-US" sz="2800" b="0">
                        <a:latin typeface="Cantarell" panose="02000603000000000000" charset="0"/>
                        <a:ea typeface="Latin Modern Roman" panose="00000500000000000000" charset="0"/>
                        <a:cs typeface="Cantarell" panose="02000603000000000000"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800" b="0">
                          <a:latin typeface="Cantarell" panose="02000603000000000000" charset="0"/>
                          <a:cs typeface="Cantarell" panose="02000603000000000000" charset="0"/>
                        </a:rPr>
                        <a:t>48.815</a:t>
                      </a:r>
                      <a:endParaRPr lang="en-US" sz="2800" b="0">
                        <a:latin typeface="Cantarell" panose="02000603000000000000" charset="0"/>
                        <a:ea typeface="Latin Modern Roman" panose="00000500000000000000" charset="0"/>
                        <a:cs typeface="Cantarell" panose="02000603000000000000"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800" b="0">
                          <a:latin typeface="Cantarell" panose="02000603000000000000" charset="0"/>
                          <a:cs typeface="Cantarell" panose="02000603000000000000" charset="0"/>
                        </a:rPr>
                        <a:t>54.174</a:t>
                      </a:r>
                      <a:endParaRPr lang="en-US" sz="2800" b="0">
                        <a:latin typeface="Cantarell" panose="02000603000000000000" charset="0"/>
                        <a:ea typeface="Latin Modern Roman" panose="00000500000000000000" charset="0"/>
                        <a:cs typeface="Cantarell" panose="02000603000000000000"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800" b="0">
                          <a:latin typeface="Cantarell" panose="02000603000000000000" charset="0"/>
                          <a:cs typeface="Cantarell" panose="02000603000000000000" charset="0"/>
                        </a:rPr>
                        <a:t>56.349</a:t>
                      </a:r>
                      <a:endParaRPr lang="en-US" sz="2800" b="0">
                        <a:latin typeface="Cantarell" panose="02000603000000000000" charset="0"/>
                        <a:ea typeface="Latin Modern Roman" panose="00000500000000000000" charset="0"/>
                        <a:cs typeface="Cantarell" panose="02000603000000000000"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800" b="0">
                          <a:latin typeface="Cantarell" panose="02000603000000000000" charset="0"/>
                          <a:cs typeface="Cantarell" panose="02000603000000000000" charset="0"/>
                        </a:rPr>
                        <a:t>56.038</a:t>
                      </a:r>
                      <a:endParaRPr lang="en-US" sz="2800" b="0">
                        <a:latin typeface="Cantarell" panose="02000603000000000000" charset="0"/>
                        <a:ea typeface="Latin Modern Roman" panose="00000500000000000000" charset="0"/>
                        <a:cs typeface="Cantarell" panose="02000603000000000000"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174115">
                <a:tc>
                  <a:txBody>
                    <a:bodyPr/>
                    <a:p>
                      <a:pPr indent="0">
                        <a:buNone/>
                      </a:pPr>
                      <a:r>
                        <a:rPr lang="en-US" sz="2800" b="0">
                          <a:latin typeface="Cantarell" panose="02000603000000000000" charset="0"/>
                          <a:cs typeface="Cantarell" panose="02000603000000000000" charset="0"/>
                        </a:rPr>
                        <a:t>Artificial data model prediction</a:t>
                      </a:r>
                      <a:endParaRPr lang="en-US" sz="2800" b="0">
                        <a:latin typeface="Cantarell" panose="02000603000000000000" charset="0"/>
                        <a:ea typeface="Latin Modern Roman" panose="00000500000000000000" charset="0"/>
                        <a:cs typeface="Cantarell" panose="02000603000000000000"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800" b="0">
                          <a:latin typeface="Cantarell" panose="02000603000000000000" charset="0"/>
                          <a:cs typeface="Cantarell" panose="02000603000000000000" charset="0"/>
                        </a:rPr>
                        <a:t>48.725</a:t>
                      </a:r>
                      <a:endParaRPr lang="en-US" sz="2800" b="0">
                        <a:latin typeface="Cantarell" panose="02000603000000000000" charset="0"/>
                        <a:ea typeface="Latin Modern Roman" panose="00000500000000000000" charset="0"/>
                        <a:cs typeface="Cantarell" panose="02000603000000000000"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800" b="0">
                          <a:latin typeface="Cantarell" panose="02000603000000000000" charset="0"/>
                          <a:cs typeface="Cantarell" panose="02000603000000000000" charset="0"/>
                        </a:rPr>
                        <a:t>46.752</a:t>
                      </a:r>
                      <a:endParaRPr lang="en-US" sz="2800" b="0">
                        <a:latin typeface="Cantarell" panose="02000603000000000000" charset="0"/>
                        <a:ea typeface="Latin Modern Roman" panose="00000500000000000000" charset="0"/>
                        <a:cs typeface="Cantarell" panose="02000603000000000000"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800" b="0">
                          <a:latin typeface="Cantarell" panose="02000603000000000000" charset="0"/>
                          <a:cs typeface="Cantarell" panose="02000603000000000000" charset="0"/>
                        </a:rPr>
                        <a:t>46.499</a:t>
                      </a:r>
                      <a:endParaRPr lang="en-US" sz="2800" b="0">
                        <a:latin typeface="Cantarell" panose="02000603000000000000" charset="0"/>
                        <a:ea typeface="Latin Modern Roman" panose="00000500000000000000" charset="0"/>
                        <a:cs typeface="Cantarell" panose="02000603000000000000"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800" b="0">
                          <a:latin typeface="Cantarell" panose="02000603000000000000" charset="0"/>
                          <a:cs typeface="Cantarell" panose="02000603000000000000" charset="0"/>
                        </a:rPr>
                        <a:t>45.683</a:t>
                      </a:r>
                      <a:endParaRPr lang="en-US" sz="2800" b="0">
                        <a:latin typeface="Cantarell" panose="02000603000000000000" charset="0"/>
                        <a:ea typeface="Latin Modern Roman" panose="00000500000000000000" charset="0"/>
                        <a:cs typeface="Cantarell" panose="02000603000000000000"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0235" y="2854960"/>
            <a:ext cx="10972165" cy="1148080"/>
          </a:xfrm>
        </p:spPr>
        <p:txBody>
          <a:bodyPr>
            <a:normAutofit/>
          </a:bodyPr>
          <a:p>
            <a:pPr algn="ctr"/>
            <a:r>
              <a:rPr lang="" altLang="en-US" sz="4000">
                <a:latin typeface="Cantarell" panose="02000603000000000000" charset="0"/>
                <a:cs typeface="Cantarell" panose="02000603000000000000" charset="0"/>
              </a:rPr>
              <a:t>DECISION TREE</a:t>
            </a:r>
            <a:r>
              <a:rPr lang="en-US" altLang="en-US" sz="4000">
                <a:latin typeface="Cantarell" panose="02000603000000000000" charset="0"/>
                <a:cs typeface="Cantarell" panose="02000603000000000000" charset="0"/>
              </a:rPr>
              <a:t> MODEL</a:t>
            </a:r>
            <a:endParaRPr lang="en-US" altLang="en-US" sz="4000">
              <a:latin typeface="Cantarell" panose="02000603000000000000" charset="0"/>
              <a:cs typeface="Cantarell" panose="02000603000000000000"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Table 1"/>
          <p:cNvGraphicFramePr/>
          <p:nvPr/>
        </p:nvGraphicFramePr>
        <p:xfrm>
          <a:off x="264795" y="1384300"/>
          <a:ext cx="11663045" cy="4089400"/>
        </p:xfrm>
        <a:graphic>
          <a:graphicData uri="http://schemas.openxmlformats.org/drawingml/2006/table">
            <a:tbl>
              <a:tblPr firstRow="1" bandRow="1">
                <a:tableStyleId>{5940675A-B579-460E-94D1-54222C63F5DA}</a:tableStyleId>
              </a:tblPr>
              <a:tblGrid>
                <a:gridCol w="5535930"/>
                <a:gridCol w="1531620"/>
                <a:gridCol w="1533525"/>
                <a:gridCol w="1532890"/>
                <a:gridCol w="1529080"/>
              </a:tblGrid>
              <a:tr h="1022350">
                <a:tc>
                  <a:txBody>
                    <a:bodyPr/>
                    <a:p>
                      <a:pPr indent="0">
                        <a:buNone/>
                      </a:pPr>
                      <a:r>
                        <a:rPr lang="en-US" sz="2800" b="0">
                          <a:latin typeface="Cantarell" panose="02000603000000000000" charset="0"/>
                          <a:cs typeface="Cantarell" panose="02000603000000000000" charset="0"/>
                        </a:rPr>
                        <a:t>Student</a:t>
                      </a:r>
                      <a:endParaRPr lang="en-US" sz="2800" b="0">
                        <a:latin typeface="Cantarell" panose="02000603000000000000" charset="0"/>
                        <a:ea typeface="Latin Modern Roman" panose="00000500000000000000" charset="0"/>
                        <a:cs typeface="Cantarell" panose="02000603000000000000"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800" b="0">
                          <a:latin typeface="Cantarell" panose="02000603000000000000" charset="0"/>
                          <a:cs typeface="Cantarell" panose="02000603000000000000" charset="0"/>
                        </a:rPr>
                        <a:t>1</a:t>
                      </a:r>
                      <a:endParaRPr lang="en-US" sz="2800" b="0">
                        <a:latin typeface="Cantarell" panose="02000603000000000000" charset="0"/>
                        <a:ea typeface="Latin Modern Roman" panose="00000500000000000000" charset="0"/>
                        <a:cs typeface="Cantarell" panose="02000603000000000000"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800" b="0">
                          <a:latin typeface="Cantarell" panose="02000603000000000000" charset="0"/>
                          <a:cs typeface="Cantarell" panose="02000603000000000000" charset="0"/>
                        </a:rPr>
                        <a:t>10</a:t>
                      </a:r>
                      <a:endParaRPr lang="en-US" sz="2800" b="0">
                        <a:latin typeface="Cantarell" panose="02000603000000000000" charset="0"/>
                        <a:ea typeface="Latin Modern Roman" panose="00000500000000000000" charset="0"/>
                        <a:cs typeface="Cantarell" panose="02000603000000000000"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800" b="0">
                          <a:latin typeface="Cantarell" panose="02000603000000000000" charset="0"/>
                          <a:cs typeface="Cantarell" panose="02000603000000000000" charset="0"/>
                        </a:rPr>
                        <a:t>67</a:t>
                      </a:r>
                      <a:endParaRPr lang="en-US" sz="2800" b="0">
                        <a:latin typeface="Cantarell" panose="02000603000000000000" charset="0"/>
                        <a:ea typeface="Latin Modern Roman" panose="00000500000000000000" charset="0"/>
                        <a:cs typeface="Cantarell" panose="02000603000000000000"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800" b="0">
                          <a:latin typeface="Cantarell" panose="02000603000000000000" charset="0"/>
                          <a:cs typeface="Cantarell" panose="02000603000000000000" charset="0"/>
                        </a:rPr>
                        <a:t>150</a:t>
                      </a:r>
                      <a:endParaRPr lang="en-US" sz="2800" b="0">
                        <a:latin typeface="Cantarell" panose="02000603000000000000" charset="0"/>
                        <a:ea typeface="Latin Modern Roman" panose="00000500000000000000" charset="0"/>
                        <a:cs typeface="Cantarell" panose="02000603000000000000"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022350">
                <a:tc>
                  <a:txBody>
                    <a:bodyPr/>
                    <a:p>
                      <a:pPr indent="0">
                        <a:buNone/>
                      </a:pPr>
                      <a:r>
                        <a:rPr lang="en-US" sz="2800" b="0">
                          <a:latin typeface="Cantarell" panose="02000603000000000000" charset="0"/>
                          <a:cs typeface="Cantarell" panose="02000603000000000000" charset="0"/>
                        </a:rPr>
                        <a:t>Actual Mean</a:t>
                      </a:r>
                      <a:endParaRPr lang="en-US" sz="2800" b="0">
                        <a:latin typeface="Cantarell" panose="02000603000000000000" charset="0"/>
                        <a:ea typeface="Latin Modern Roman" panose="00000500000000000000" charset="0"/>
                        <a:cs typeface="Cantarell" panose="02000603000000000000"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800" b="0">
                          <a:latin typeface="Cantarell" panose="02000603000000000000" charset="0"/>
                          <a:cs typeface="Cantarell" panose="02000603000000000000" charset="0"/>
                        </a:rPr>
                        <a:t>27</a:t>
                      </a:r>
                      <a:endParaRPr lang="en-US" sz="2800" b="0">
                        <a:latin typeface="Cantarell" panose="02000603000000000000" charset="0"/>
                        <a:ea typeface="Latin Modern Roman" panose="00000500000000000000" charset="0"/>
                        <a:cs typeface="Cantarell" panose="02000603000000000000"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800" b="0">
                          <a:latin typeface="Cantarell" panose="02000603000000000000" charset="0"/>
                          <a:cs typeface="Cantarell" panose="02000603000000000000" charset="0"/>
                        </a:rPr>
                        <a:t>58</a:t>
                      </a:r>
                      <a:endParaRPr lang="en-US" sz="2800" b="0">
                        <a:latin typeface="Cantarell" panose="02000603000000000000" charset="0"/>
                        <a:ea typeface="Latin Modern Roman" panose="00000500000000000000" charset="0"/>
                        <a:cs typeface="Cantarell" panose="02000603000000000000"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800" b="0">
                          <a:latin typeface="Cantarell" panose="02000603000000000000" charset="0"/>
                          <a:cs typeface="Cantarell" panose="02000603000000000000" charset="0"/>
                        </a:rPr>
                        <a:t>57</a:t>
                      </a:r>
                      <a:endParaRPr lang="en-US" sz="2800" b="0">
                        <a:latin typeface="Cantarell" panose="02000603000000000000" charset="0"/>
                        <a:ea typeface="Latin Modern Roman" panose="00000500000000000000" charset="0"/>
                        <a:cs typeface="Cantarell" panose="02000603000000000000"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800" b="0">
                          <a:latin typeface="Cantarell" panose="02000603000000000000" charset="0"/>
                          <a:cs typeface="Cantarell" panose="02000603000000000000" charset="0"/>
                        </a:rPr>
                        <a:t>93</a:t>
                      </a:r>
                      <a:endParaRPr lang="en-US" sz="2800" b="0">
                        <a:latin typeface="Cantarell" panose="02000603000000000000" charset="0"/>
                        <a:ea typeface="Latin Modern Roman" panose="00000500000000000000" charset="0"/>
                        <a:cs typeface="Cantarell" panose="02000603000000000000"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022350">
                <a:tc>
                  <a:txBody>
                    <a:bodyPr/>
                    <a:p>
                      <a:pPr indent="0">
                        <a:buNone/>
                      </a:pPr>
                      <a:r>
                        <a:rPr lang="en-US" sz="2800" b="0">
                          <a:latin typeface="Cantarell" panose="02000603000000000000" charset="0"/>
                          <a:cs typeface="Cantarell" panose="02000603000000000000" charset="0"/>
                        </a:rPr>
                        <a:t>Real data model prediction</a:t>
                      </a:r>
                      <a:endParaRPr lang="en-US" sz="2800" b="0">
                        <a:latin typeface="Cantarell" panose="02000603000000000000" charset="0"/>
                        <a:ea typeface="Latin Modern Roman" panose="00000500000000000000" charset="0"/>
                        <a:cs typeface="Cantarell" panose="02000603000000000000"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800" b="0">
                          <a:latin typeface="Cantarell" panose="02000603000000000000" charset="0"/>
                          <a:cs typeface="Cantarell" panose="02000603000000000000" charset="0"/>
                        </a:rPr>
                        <a:t>56.816</a:t>
                      </a:r>
                      <a:endParaRPr lang="en-US" sz="2800" b="0">
                        <a:latin typeface="Cantarell" panose="02000603000000000000" charset="0"/>
                        <a:ea typeface="Latin Modern Roman" panose="00000500000000000000" charset="0"/>
                        <a:cs typeface="Cantarell" panose="02000603000000000000"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800" b="0">
                          <a:latin typeface="Cantarell" panose="02000603000000000000" charset="0"/>
                          <a:cs typeface="Cantarell" panose="02000603000000000000" charset="0"/>
                        </a:rPr>
                        <a:t>56.816</a:t>
                      </a:r>
                      <a:endParaRPr lang="en-US" sz="2800" b="0">
                        <a:latin typeface="Cantarell" panose="02000603000000000000" charset="0"/>
                        <a:ea typeface="Latin Modern Roman" panose="00000500000000000000" charset="0"/>
                        <a:cs typeface="Cantarell" panose="02000603000000000000"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800" b="0">
                          <a:latin typeface="Cantarell" panose="02000603000000000000" charset="0"/>
                          <a:cs typeface="Cantarell" panose="02000603000000000000" charset="0"/>
                        </a:rPr>
                        <a:t>56.816</a:t>
                      </a:r>
                      <a:endParaRPr lang="en-US" sz="2800" b="0">
                        <a:latin typeface="Cantarell" panose="02000603000000000000" charset="0"/>
                        <a:ea typeface="Latin Modern Roman" panose="00000500000000000000" charset="0"/>
                        <a:cs typeface="Cantarell" panose="02000603000000000000"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800" b="0">
                          <a:latin typeface="Cantarell" panose="02000603000000000000" charset="0"/>
                          <a:cs typeface="Cantarell" panose="02000603000000000000" charset="0"/>
                        </a:rPr>
                        <a:t>56.816</a:t>
                      </a:r>
                      <a:endParaRPr lang="en-US" sz="2800" b="0">
                        <a:latin typeface="Cantarell" panose="02000603000000000000" charset="0"/>
                        <a:ea typeface="Latin Modern Roman" panose="00000500000000000000" charset="0"/>
                        <a:cs typeface="Cantarell" panose="02000603000000000000"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022350">
                <a:tc>
                  <a:txBody>
                    <a:bodyPr/>
                    <a:p>
                      <a:pPr indent="0">
                        <a:buNone/>
                      </a:pPr>
                      <a:r>
                        <a:rPr lang="en-US" sz="2800" b="0">
                          <a:latin typeface="Cantarell" panose="02000603000000000000" charset="0"/>
                          <a:cs typeface="Cantarell" panose="02000603000000000000" charset="0"/>
                        </a:rPr>
                        <a:t>Artificial data model prediction</a:t>
                      </a:r>
                      <a:endParaRPr lang="en-US" sz="2800" b="0">
                        <a:latin typeface="Cantarell" panose="02000603000000000000" charset="0"/>
                        <a:ea typeface="Latin Modern Roman" panose="00000500000000000000" charset="0"/>
                        <a:cs typeface="Cantarell" panose="02000603000000000000"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800" b="0">
                          <a:latin typeface="Cantarell" panose="02000603000000000000" charset="0"/>
                          <a:cs typeface="Cantarell" panose="02000603000000000000" charset="0"/>
                        </a:rPr>
                        <a:t>46.979</a:t>
                      </a:r>
                      <a:endParaRPr lang="en-US" sz="2800" b="0">
                        <a:latin typeface="Cantarell" panose="02000603000000000000" charset="0"/>
                        <a:ea typeface="Latin Modern Roman" panose="00000500000000000000" charset="0"/>
                        <a:cs typeface="Cantarell" panose="02000603000000000000"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800" b="0">
                          <a:latin typeface="Cantarell" panose="02000603000000000000" charset="0"/>
                          <a:cs typeface="Cantarell" panose="02000603000000000000" charset="0"/>
                        </a:rPr>
                        <a:t>46.979</a:t>
                      </a:r>
                      <a:endParaRPr lang="en-US" sz="2800" b="0">
                        <a:latin typeface="Cantarell" panose="02000603000000000000" charset="0"/>
                        <a:ea typeface="Latin Modern Roman" panose="00000500000000000000" charset="0"/>
                        <a:cs typeface="Cantarell" panose="02000603000000000000"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800" b="0">
                          <a:latin typeface="Cantarell" panose="02000603000000000000" charset="0"/>
                          <a:cs typeface="Cantarell" panose="02000603000000000000" charset="0"/>
                        </a:rPr>
                        <a:t>46.979</a:t>
                      </a:r>
                      <a:endParaRPr lang="en-US" sz="2800" b="0">
                        <a:latin typeface="Cantarell" panose="02000603000000000000" charset="0"/>
                        <a:ea typeface="Latin Modern Roman" panose="00000500000000000000" charset="0"/>
                        <a:cs typeface="Cantarell" panose="02000603000000000000"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800" b="0">
                          <a:latin typeface="Cantarell" panose="02000603000000000000" charset="0"/>
                          <a:cs typeface="Cantarell" panose="02000603000000000000" charset="0"/>
                        </a:rPr>
                        <a:t>46.979</a:t>
                      </a:r>
                      <a:endParaRPr lang="en-US" sz="2800" b="0">
                        <a:latin typeface="Cantarell" panose="02000603000000000000" charset="0"/>
                        <a:ea typeface="Latin Modern Roman" panose="00000500000000000000" charset="0"/>
                        <a:cs typeface="Cantarell" panose="02000603000000000000"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82600" y="907415"/>
            <a:ext cx="11220450" cy="624205"/>
          </a:xfrm>
        </p:spPr>
        <p:txBody>
          <a:bodyPr>
            <a:normAutofit/>
          </a:bodyPr>
          <a:p>
            <a:pPr algn="ctr"/>
            <a:r>
              <a:rPr lang="" altLang="en-US">
                <a:latin typeface="Cantarell" panose="02000603000000000000" charset="0"/>
                <a:cs typeface="Cantarell" panose="02000603000000000000" charset="0"/>
              </a:rPr>
              <a:t>CONCLUSION</a:t>
            </a:r>
            <a:endParaRPr lang="" altLang="en-US">
              <a:latin typeface="Cantarell" panose="02000603000000000000" charset="0"/>
              <a:cs typeface="Cantarell" panose="02000603000000000000" charset="0"/>
            </a:endParaRPr>
          </a:p>
        </p:txBody>
      </p:sp>
      <p:sp>
        <p:nvSpPr>
          <p:cNvPr id="3" name="Content Placeholder 2"/>
          <p:cNvSpPr>
            <a:spLocks noGrp="1"/>
          </p:cNvSpPr>
          <p:nvPr>
            <p:ph idx="1"/>
          </p:nvPr>
        </p:nvSpPr>
        <p:spPr>
          <a:xfrm>
            <a:off x="482600" y="1776730"/>
            <a:ext cx="11221720" cy="4819650"/>
          </a:xfrm>
        </p:spPr>
        <p:txBody>
          <a:bodyPr/>
          <a:p>
            <a:pPr lvl="0">
              <a:lnSpc>
                <a:spcPct val="150000"/>
              </a:lnSpc>
            </a:pPr>
            <a:r>
              <a:rPr lang="" altLang="en-US" sz="2800" b="1">
                <a:latin typeface="Laksaman" panose="020B0500040200020003" charset="0"/>
                <a:cs typeface="Laksaman" panose="020B0500040200020003" charset="0"/>
                <a:sym typeface="+mn-ea"/>
              </a:rPr>
              <a:t>Behaviour - mean response</a:t>
            </a:r>
            <a:endParaRPr altLang="en-US" sz="2800" b="1">
              <a:latin typeface="Laksaman" panose="020B0500040200020003" charset="0"/>
              <a:cs typeface="Laksaman" panose="020B0500040200020003" charset="0"/>
              <a:sym typeface="+mn-ea"/>
            </a:endParaRPr>
          </a:p>
          <a:p>
            <a:pPr lvl="0">
              <a:lnSpc>
                <a:spcPct val="150000"/>
              </a:lnSpc>
            </a:pPr>
            <a:r>
              <a:rPr lang="" altLang="en-US" sz="2800" b="1">
                <a:latin typeface="Laksaman" panose="020B0500040200020003" charset="0"/>
                <a:cs typeface="Laksaman" panose="020B0500040200020003" charset="0"/>
                <a:sym typeface="+mn-ea"/>
              </a:rPr>
              <a:t>Independent variable X - student characteristics (predictor)</a:t>
            </a:r>
            <a:endParaRPr lang="" altLang="en-US" sz="2800" b="1">
              <a:latin typeface="Laksaman" panose="020B0500040200020003" charset="0"/>
              <a:cs typeface="Laksaman" panose="020B0500040200020003" charset="0"/>
              <a:sym typeface="+mn-ea"/>
            </a:endParaRPr>
          </a:p>
          <a:p>
            <a:pPr lvl="0">
              <a:lnSpc>
                <a:spcPct val="150000"/>
              </a:lnSpc>
            </a:pPr>
            <a:r>
              <a:rPr lang="" altLang="en-US" sz="2800" b="1">
                <a:latin typeface="Laksaman" panose="020B0500040200020003" charset="0"/>
                <a:cs typeface="Laksaman" panose="020B0500040200020003" charset="0"/>
                <a:sym typeface="+mn-ea"/>
              </a:rPr>
              <a:t>Dependent variable Y - exam mean marks (criterion)</a:t>
            </a:r>
            <a:endParaRPr lang="" altLang="en-US" sz="2800" b="1">
              <a:latin typeface="Laksaman" panose="020B0500040200020003" charset="0"/>
              <a:cs typeface="Laksaman" panose="020B0500040200020003" charset="0"/>
              <a:sym typeface="+mn-ea"/>
            </a:endParaRPr>
          </a:p>
          <a:p>
            <a:pPr lvl="0">
              <a:lnSpc>
                <a:spcPct val="150000"/>
              </a:lnSpc>
            </a:pPr>
            <a:r>
              <a:rPr altLang="en-US" sz="2800" b="1">
                <a:latin typeface="Laksaman" panose="020B0500040200020003" charset="0"/>
                <a:cs typeface="Laksaman" panose="020B0500040200020003" charset="0"/>
                <a:sym typeface="+mn-ea"/>
              </a:rPr>
              <a:t>The mean of the predicted values (Y’) is equal to the mean of the actual values (Y).</a:t>
            </a:r>
            <a:endParaRPr altLang="en-US" sz="2800" b="1">
              <a:latin typeface="Laksaman" panose="020B0500040200020003" charset="0"/>
              <a:cs typeface="Laksaman" panose="020B0500040200020003" charset="0"/>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8340" y="1465580"/>
            <a:ext cx="11061065" cy="624840"/>
          </a:xfrm>
        </p:spPr>
        <p:txBody>
          <a:bodyPr>
            <a:normAutofit/>
          </a:bodyPr>
          <a:p>
            <a:pPr algn="ctr"/>
            <a:r>
              <a:rPr lang="en-US" altLang="en-US">
                <a:latin typeface="Cantarell" panose="02000603000000000000" charset="0"/>
                <a:cs typeface="Cantarell" panose="02000603000000000000" charset="0"/>
              </a:rPr>
              <a:t>PROPOSED SOLUTION</a:t>
            </a:r>
            <a:endParaRPr lang="en-US" altLang="en-US">
              <a:latin typeface="Cantarell" panose="02000603000000000000" charset="0"/>
              <a:cs typeface="Cantarell" panose="02000603000000000000" charset="0"/>
            </a:endParaRPr>
          </a:p>
        </p:txBody>
      </p:sp>
      <p:sp>
        <p:nvSpPr>
          <p:cNvPr id="3" name="Content Placeholder 2"/>
          <p:cNvSpPr>
            <a:spLocks noGrp="1"/>
          </p:cNvSpPr>
          <p:nvPr>
            <p:ph idx="1"/>
          </p:nvPr>
        </p:nvSpPr>
        <p:spPr>
          <a:xfrm>
            <a:off x="518795" y="2214245"/>
            <a:ext cx="11061700" cy="4050665"/>
          </a:xfrm>
        </p:spPr>
        <p:txBody>
          <a:bodyPr/>
          <a:p>
            <a:pPr>
              <a:lnSpc>
                <a:spcPct val="150000"/>
              </a:lnSpc>
            </a:pPr>
            <a:r>
              <a:rPr sz="2800" b="1">
                <a:latin typeface="Laksaman" panose="020B0500040200020003" charset="0"/>
                <a:cs typeface="Laksaman" panose="020B0500040200020003" charset="0"/>
                <a:sym typeface="+mn-ea"/>
              </a:rPr>
              <a:t>This research project has brought about the development of an application that </a:t>
            </a:r>
            <a:r>
              <a:rPr lang="" altLang="en-US" sz="2800" b="1">
                <a:latin typeface="Laksaman" panose="020B0500040200020003" charset="0"/>
                <a:cs typeface="Laksaman" panose="020B0500040200020003" charset="0"/>
                <a:sym typeface="+mn-ea"/>
              </a:rPr>
              <a:t>aids in</a:t>
            </a:r>
            <a:r>
              <a:rPr sz="2800" b="1">
                <a:latin typeface="Laksaman" panose="020B0500040200020003" charset="0"/>
                <a:cs typeface="Laksaman" panose="020B0500040200020003" charset="0"/>
                <a:sym typeface="+mn-ea"/>
              </a:rPr>
              <a:t> the generation artificial datasets  </a:t>
            </a:r>
            <a:endParaRPr sz="2800" b="1">
              <a:latin typeface="Laksaman" panose="020B0500040200020003" charset="0"/>
              <a:cs typeface="Laksaman" panose="020B0500040200020003" charset="0"/>
              <a:sym typeface="+mn-ea"/>
            </a:endParaRPr>
          </a:p>
          <a:p>
            <a:pPr>
              <a:lnSpc>
                <a:spcPct val="150000"/>
              </a:lnSpc>
            </a:pPr>
            <a:r>
              <a:rPr sz="2800" b="1">
                <a:latin typeface="Laksaman" panose="020B0500040200020003" charset="0"/>
                <a:cs typeface="Laksaman" panose="020B0500040200020003" charset="0"/>
                <a:sym typeface="+mn-ea"/>
              </a:rPr>
              <a:t>Artificially generated data will bridge information gaps</a:t>
            </a:r>
            <a:endParaRPr sz="2800" b="1">
              <a:latin typeface="Laksaman" panose="020B0500040200020003" charset="0"/>
              <a:cs typeface="Laksaman" panose="020B0500040200020003" charset="0"/>
              <a:sym typeface="+mn-ea"/>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85775" y="575945"/>
            <a:ext cx="11220450" cy="624205"/>
          </a:xfrm>
        </p:spPr>
        <p:txBody>
          <a:bodyPr>
            <a:normAutofit/>
          </a:bodyPr>
          <a:p>
            <a:pPr algn="ctr"/>
            <a:r>
              <a:rPr lang="en-US" altLang="en-US">
                <a:latin typeface="Cantarell" panose="02000603000000000000" charset="0"/>
                <a:cs typeface="Cantarell" panose="02000603000000000000" charset="0"/>
              </a:rPr>
              <a:t>CONCLUSION</a:t>
            </a:r>
            <a:endParaRPr lang="en-US" altLang="en-US">
              <a:latin typeface="Cantarell" panose="02000603000000000000" charset="0"/>
              <a:cs typeface="Cantarell" panose="02000603000000000000" charset="0"/>
            </a:endParaRPr>
          </a:p>
        </p:txBody>
      </p:sp>
      <p:sp>
        <p:nvSpPr>
          <p:cNvPr id="3" name="Content Placeholder 2"/>
          <p:cNvSpPr>
            <a:spLocks noGrp="1"/>
          </p:cNvSpPr>
          <p:nvPr>
            <p:ph idx="1"/>
          </p:nvPr>
        </p:nvSpPr>
        <p:spPr>
          <a:xfrm>
            <a:off x="482600" y="1304925"/>
            <a:ext cx="11221720" cy="5291455"/>
          </a:xfrm>
        </p:spPr>
        <p:txBody>
          <a:bodyPr/>
          <a:p>
            <a:pPr lvl="0">
              <a:lnSpc>
                <a:spcPct val="150000"/>
              </a:lnSpc>
            </a:pPr>
            <a:r>
              <a:rPr lang="" altLang="en-US" sz="2800" b="1">
                <a:latin typeface="Laksaman" panose="020B0500040200020003" charset="0"/>
                <a:cs typeface="Laksaman" panose="020B0500040200020003" charset="0"/>
                <a:sym typeface="+mn-ea"/>
              </a:rPr>
              <a:t>Artificial dataset performs better and is more dependable</a:t>
            </a:r>
            <a:endParaRPr altLang="en-US" sz="2800" b="1">
              <a:latin typeface="Laksaman" panose="020B0500040200020003" charset="0"/>
              <a:cs typeface="Laksaman" panose="020B0500040200020003" charset="0"/>
              <a:sym typeface="+mn-ea"/>
            </a:endParaRPr>
          </a:p>
          <a:p>
            <a:pPr lvl="0">
              <a:lnSpc>
                <a:spcPct val="150000"/>
              </a:lnSpc>
            </a:pPr>
            <a:r>
              <a:rPr lang="" altLang="en-US" sz="2800" b="1">
                <a:latin typeface="Laksaman" panose="020B0500040200020003" charset="0"/>
                <a:cs typeface="Laksaman" panose="020B0500040200020003" charset="0"/>
                <a:sym typeface="+mn-ea"/>
              </a:rPr>
              <a:t>Artificial dataset has many outliers due to randomization</a:t>
            </a:r>
            <a:endParaRPr lang="en-US" altLang="en-US" sz="2800" b="1">
              <a:latin typeface="Laksaman" panose="020B0500040200020003" charset="0"/>
              <a:cs typeface="Laksaman" panose="020B0500040200020003" charset="0"/>
              <a:sym typeface="+mn-ea"/>
            </a:endParaRPr>
          </a:p>
          <a:p>
            <a:pPr lvl="0">
              <a:lnSpc>
                <a:spcPct val="150000"/>
              </a:lnSpc>
            </a:pPr>
            <a:r>
              <a:rPr lang="" altLang="en-US" sz="2800" b="1">
                <a:latin typeface="Laksaman" panose="020B0500040200020003" charset="0"/>
                <a:cs typeface="Laksaman" panose="020B0500040200020003" charset="0"/>
                <a:sym typeface="+mn-ea"/>
              </a:rPr>
              <a:t>Simulates impossible or highly unlikely scenarios</a:t>
            </a:r>
            <a:endParaRPr lang="en-US" altLang="en-US" sz="2800" b="1">
              <a:latin typeface="Laksaman" panose="020B0500040200020003" charset="0"/>
              <a:cs typeface="Laksaman" panose="020B0500040200020003" charset="0"/>
              <a:sym typeface="+mn-ea"/>
            </a:endParaRPr>
          </a:p>
          <a:p>
            <a:pPr lvl="0">
              <a:lnSpc>
                <a:spcPct val="150000"/>
              </a:lnSpc>
            </a:pPr>
            <a:r>
              <a:rPr lang="" altLang="en-US" sz="2800" b="1">
                <a:latin typeface="Laksaman" panose="020B0500040200020003" charset="0"/>
                <a:cs typeface="Laksaman" panose="020B0500040200020003" charset="0"/>
                <a:sym typeface="+mn-ea"/>
              </a:rPr>
              <a:t>Artificial datasets are very inefficient when the focus is classification</a:t>
            </a:r>
            <a:endParaRPr lang="" altLang="en-US" sz="2800" b="1">
              <a:latin typeface="Laksaman" panose="020B0500040200020003" charset="0"/>
              <a:cs typeface="Laksaman" panose="020B0500040200020003" charset="0"/>
              <a:sym typeface="+mn-ea"/>
            </a:endParaRPr>
          </a:p>
          <a:p>
            <a:pPr lvl="0">
              <a:lnSpc>
                <a:spcPct val="150000"/>
              </a:lnSpc>
            </a:pPr>
            <a:r>
              <a:rPr lang="" altLang="en-US" sz="2800" b="1">
                <a:latin typeface="Laksaman" panose="020B0500040200020003" charset="0"/>
                <a:cs typeface="Laksaman" panose="020B0500040200020003" charset="0"/>
                <a:sym typeface="+mn-ea"/>
              </a:rPr>
              <a:t>Tree-based models are not the best when dealing with artificial data - overfitting</a:t>
            </a:r>
            <a:endParaRPr lang="" altLang="en-US" sz="2800" b="1">
              <a:latin typeface="Laksaman" panose="020B0500040200020003" charset="0"/>
              <a:cs typeface="Laksaman" panose="020B0500040200020003" charset="0"/>
              <a:sym typeface="+mn-ea"/>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85775" y="575945"/>
            <a:ext cx="11220450" cy="624205"/>
          </a:xfrm>
        </p:spPr>
        <p:txBody>
          <a:bodyPr>
            <a:normAutofit/>
          </a:bodyPr>
          <a:p>
            <a:pPr algn="ctr"/>
            <a:r>
              <a:rPr lang="en-US" altLang="en-US">
                <a:latin typeface="Cantarell" panose="02000603000000000000" charset="0"/>
                <a:cs typeface="Cantarell" panose="02000603000000000000" charset="0"/>
              </a:rPr>
              <a:t>CONCLUSION</a:t>
            </a:r>
            <a:endParaRPr lang="en-US" altLang="en-US">
              <a:latin typeface="Cantarell" panose="02000603000000000000" charset="0"/>
              <a:cs typeface="Cantarell" panose="02000603000000000000" charset="0"/>
            </a:endParaRPr>
          </a:p>
        </p:txBody>
      </p:sp>
      <p:sp>
        <p:nvSpPr>
          <p:cNvPr id="3" name="Content Placeholder 2"/>
          <p:cNvSpPr>
            <a:spLocks noGrp="1"/>
          </p:cNvSpPr>
          <p:nvPr>
            <p:ph idx="1"/>
          </p:nvPr>
        </p:nvSpPr>
        <p:spPr>
          <a:xfrm>
            <a:off x="482600" y="1304925"/>
            <a:ext cx="11221720" cy="5291455"/>
          </a:xfrm>
        </p:spPr>
        <p:txBody>
          <a:bodyPr/>
          <a:p>
            <a:pPr lvl="0">
              <a:lnSpc>
                <a:spcPct val="150000"/>
              </a:lnSpc>
            </a:pPr>
            <a:r>
              <a:rPr lang="" altLang="en-US" sz="2800" b="1">
                <a:latin typeface="Laksaman" panose="020B0500040200020003" charset="0"/>
                <a:cs typeface="Laksaman" panose="020B0500040200020003" charset="0"/>
                <a:sym typeface="+mn-ea"/>
              </a:rPr>
              <a:t>HOWEVER,</a:t>
            </a:r>
            <a:endParaRPr lang="" altLang="en-US" sz="2800" b="1">
              <a:latin typeface="Laksaman" panose="020B0500040200020003" charset="0"/>
              <a:cs typeface="Laksaman" panose="020B0500040200020003" charset="0"/>
              <a:sym typeface="+mn-ea"/>
            </a:endParaRPr>
          </a:p>
          <a:p>
            <a:pPr lvl="0">
              <a:lnSpc>
                <a:spcPct val="150000"/>
              </a:lnSpc>
            </a:pPr>
            <a:r>
              <a:rPr lang="" altLang="en-US" sz="2800" b="1">
                <a:latin typeface="Laksaman" panose="020B0500040200020003" charset="0"/>
                <a:cs typeface="Laksaman" panose="020B0500040200020003" charset="0"/>
                <a:sym typeface="+mn-ea"/>
              </a:rPr>
              <a:t>The small dataset problem is solved</a:t>
            </a:r>
            <a:endParaRPr lang="" altLang="en-US" sz="2800" b="1">
              <a:latin typeface="Laksaman" panose="020B0500040200020003" charset="0"/>
              <a:cs typeface="Laksaman" panose="020B0500040200020003" charset="0"/>
              <a:sym typeface="+mn-ea"/>
            </a:endParaRPr>
          </a:p>
          <a:p>
            <a:pPr lvl="0">
              <a:lnSpc>
                <a:spcPct val="150000"/>
              </a:lnSpc>
            </a:pPr>
            <a:r>
              <a:rPr lang="" altLang="en-US" sz="2800" b="1">
                <a:latin typeface="Laksaman" panose="020B0500040200020003" charset="0"/>
                <a:cs typeface="Laksaman" panose="020B0500040200020003" charset="0"/>
                <a:sym typeface="+mn-ea"/>
              </a:rPr>
              <a:t>Randomization ensure all information gaps are filled.</a:t>
            </a:r>
            <a:endParaRPr lang="" altLang="en-US" sz="2800" b="1">
              <a:latin typeface="Laksaman" panose="020B0500040200020003" charset="0"/>
              <a:cs typeface="Laksaman" panose="020B0500040200020003" charset="0"/>
              <a:sym typeface="+mn-ea"/>
            </a:endParaRPr>
          </a:p>
          <a:p>
            <a:pPr lvl="0">
              <a:lnSpc>
                <a:spcPct val="150000"/>
              </a:lnSpc>
            </a:pPr>
            <a:r>
              <a:rPr lang="" altLang="en-US" sz="2800" b="1">
                <a:latin typeface="Laksaman" panose="020B0500040200020003" charset="0"/>
                <a:cs typeface="Laksaman" panose="020B0500040200020003" charset="0"/>
                <a:sym typeface="+mn-ea"/>
              </a:rPr>
              <a:t>Artificial dataset are best used as a basis, and have potential for learning.</a:t>
            </a:r>
            <a:endParaRPr lang="" altLang="en-US" sz="2800" b="1">
              <a:latin typeface="Laksaman" panose="020B0500040200020003" charset="0"/>
              <a:cs typeface="Laksaman" panose="020B0500040200020003" charset="0"/>
              <a:sym typeface="+mn-ea"/>
            </a:endParaRPr>
          </a:p>
          <a:p>
            <a:pPr lvl="0">
              <a:lnSpc>
                <a:spcPct val="150000"/>
              </a:lnSpc>
            </a:pPr>
            <a:r>
              <a:rPr lang="" altLang="en-US" sz="2800" b="1">
                <a:latin typeface="Laksaman" panose="020B0500040200020003" charset="0"/>
                <a:cs typeface="Laksaman" panose="020B0500040200020003" charset="0"/>
                <a:sym typeface="+mn-ea"/>
              </a:rPr>
              <a:t>Over-dependence on artificial data should be highly discouraged - no real world scenario</a:t>
            </a:r>
            <a:endParaRPr lang="" altLang="en-US" sz="2800" b="1">
              <a:latin typeface="Laksaman" panose="020B0500040200020003" charset="0"/>
              <a:cs typeface="Laksaman" panose="020B0500040200020003" charset="0"/>
              <a:sym typeface="+mn-ea"/>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0235" y="2854960"/>
            <a:ext cx="10972165" cy="1148080"/>
          </a:xfrm>
        </p:spPr>
        <p:txBody>
          <a:bodyPr>
            <a:normAutofit fontScale="90000"/>
          </a:bodyPr>
          <a:p>
            <a:pPr algn="ctr"/>
            <a:r>
              <a:rPr lang="en-US" altLang="en-US" sz="4000">
                <a:latin typeface="Cantarell" panose="02000603000000000000" charset="0"/>
                <a:cs typeface="Cantarell" panose="02000603000000000000" charset="0"/>
                <a:sym typeface="+mn-ea"/>
              </a:rPr>
              <a:t>LIMITATIONS, CONCLUSION &amp; RECOMMENDATIONS</a:t>
            </a:r>
            <a:endParaRPr lang="en-US" altLang="en-US" sz="4000">
              <a:latin typeface="Cantarell" panose="02000603000000000000" charset="0"/>
              <a:cs typeface="Cantarell" panose="02000603000000000000"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85775" y="575945"/>
            <a:ext cx="11220450" cy="624205"/>
          </a:xfrm>
        </p:spPr>
        <p:txBody>
          <a:bodyPr>
            <a:normAutofit/>
          </a:bodyPr>
          <a:p>
            <a:pPr algn="ctr"/>
            <a:r>
              <a:rPr lang="" altLang="en-US">
                <a:latin typeface="Cantarell" panose="02000603000000000000" charset="0"/>
                <a:cs typeface="Cantarell" panose="02000603000000000000" charset="0"/>
              </a:rPr>
              <a:t>LIMITATIONS</a:t>
            </a:r>
            <a:endParaRPr lang="" altLang="en-US">
              <a:latin typeface="Cantarell" panose="02000603000000000000" charset="0"/>
              <a:cs typeface="Cantarell" panose="02000603000000000000" charset="0"/>
            </a:endParaRPr>
          </a:p>
        </p:txBody>
      </p:sp>
      <p:sp>
        <p:nvSpPr>
          <p:cNvPr id="3" name="Content Placeholder 2"/>
          <p:cNvSpPr>
            <a:spLocks noGrp="1"/>
          </p:cNvSpPr>
          <p:nvPr>
            <p:ph idx="1"/>
          </p:nvPr>
        </p:nvSpPr>
        <p:spPr>
          <a:xfrm>
            <a:off x="482600" y="1304925"/>
            <a:ext cx="11221720" cy="5291455"/>
          </a:xfrm>
        </p:spPr>
        <p:txBody>
          <a:bodyPr/>
          <a:p>
            <a:pPr lvl="0">
              <a:lnSpc>
                <a:spcPct val="150000"/>
              </a:lnSpc>
            </a:pPr>
            <a:r>
              <a:rPr lang="" altLang="en-US" sz="2800" b="1">
                <a:latin typeface="Laksaman" panose="020B0500040200020003" charset="0"/>
                <a:cs typeface="Laksaman" panose="020B0500040200020003" charset="0"/>
                <a:sym typeface="+mn-ea"/>
              </a:rPr>
              <a:t>Poor internet connectivity</a:t>
            </a:r>
            <a:endParaRPr lang="en-US" altLang="en-US" sz="2800" b="1">
              <a:latin typeface="Laksaman" panose="020B0500040200020003" charset="0"/>
              <a:cs typeface="Laksaman" panose="020B0500040200020003" charset="0"/>
              <a:sym typeface="+mn-ea"/>
            </a:endParaRPr>
          </a:p>
          <a:p>
            <a:pPr lvl="0">
              <a:lnSpc>
                <a:spcPct val="150000"/>
              </a:lnSpc>
            </a:pPr>
            <a:r>
              <a:rPr lang="" altLang="en-US" sz="2800" b="1">
                <a:latin typeface="Laksaman" panose="020B0500040200020003" charset="0"/>
                <a:cs typeface="Laksaman" panose="020B0500040200020003" charset="0"/>
                <a:sym typeface="+mn-ea"/>
              </a:rPr>
              <a:t>New field - python, data science</a:t>
            </a:r>
            <a:endParaRPr lang="en-US" altLang="en-US" sz="2800" b="1">
              <a:latin typeface="Laksaman" panose="020B0500040200020003" charset="0"/>
              <a:cs typeface="Laksaman" panose="020B0500040200020003" charset="0"/>
              <a:sym typeface="+mn-ea"/>
            </a:endParaRPr>
          </a:p>
          <a:p>
            <a:pPr lvl="0">
              <a:lnSpc>
                <a:spcPct val="150000"/>
              </a:lnSpc>
            </a:pPr>
            <a:r>
              <a:rPr lang="" altLang="en-US" sz="2800" b="1">
                <a:latin typeface="Laksaman" panose="020B0500040200020003" charset="0"/>
                <a:cs typeface="Laksaman" panose="020B0500040200020003" charset="0"/>
                <a:sym typeface="+mn-ea"/>
              </a:rPr>
              <a:t>Poorly documented APIs</a:t>
            </a:r>
            <a:endParaRPr lang="en-US" altLang="en-US" sz="2800" b="1">
              <a:latin typeface="Laksaman" panose="020B0500040200020003" charset="0"/>
              <a:cs typeface="Laksaman" panose="020B0500040200020003" charset="0"/>
              <a:sym typeface="+mn-ea"/>
            </a:endParaRPr>
          </a:p>
          <a:p>
            <a:pPr lvl="0">
              <a:lnSpc>
                <a:spcPct val="150000"/>
              </a:lnSpc>
            </a:pPr>
            <a:r>
              <a:rPr lang="" altLang="en-US" sz="2800" b="1">
                <a:latin typeface="Laksaman" panose="020B0500040200020003" charset="0"/>
                <a:cs typeface="Laksaman" panose="020B0500040200020003" charset="0"/>
                <a:sym typeface="+mn-ea"/>
              </a:rPr>
              <a:t>Expensive dependent application server</a:t>
            </a:r>
            <a:endParaRPr lang="en-US" altLang="en-US" sz="2800" b="1">
              <a:latin typeface="Laksaman" panose="020B0500040200020003" charset="0"/>
              <a:cs typeface="Laksaman" panose="020B0500040200020003" charset="0"/>
              <a:sym typeface="+mn-ea"/>
            </a:endParaRPr>
          </a:p>
          <a:p>
            <a:pPr lvl="0">
              <a:lnSpc>
                <a:spcPct val="150000"/>
              </a:lnSpc>
            </a:pPr>
            <a:r>
              <a:rPr lang="" altLang="en-US" sz="2800" b="1">
                <a:latin typeface="Laksaman" panose="020B0500040200020003" charset="0"/>
                <a:cs typeface="Laksaman" panose="020B0500040200020003" charset="0"/>
                <a:sym typeface="+mn-ea"/>
              </a:rPr>
              <a:t>Heavy processing requirements during generation of large datasets</a:t>
            </a:r>
            <a:endParaRPr lang="" altLang="en-US" sz="2800" b="1">
              <a:latin typeface="Laksaman" panose="020B0500040200020003" charset="0"/>
              <a:cs typeface="Laksaman" panose="020B0500040200020003" charset="0"/>
              <a:sym typeface="+mn-ea"/>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85775" y="873125"/>
            <a:ext cx="11220450" cy="956310"/>
          </a:xfrm>
        </p:spPr>
        <p:txBody>
          <a:bodyPr>
            <a:normAutofit/>
          </a:bodyPr>
          <a:p>
            <a:pPr algn="ctr"/>
            <a:r>
              <a:rPr lang="" altLang="en-US">
                <a:latin typeface="Cantarell" panose="02000603000000000000" charset="0"/>
                <a:cs typeface="Cantarell" panose="02000603000000000000" charset="0"/>
              </a:rPr>
              <a:t>PROJECT APPRAISAL: STRENGTHS</a:t>
            </a:r>
            <a:endParaRPr lang="" altLang="en-US">
              <a:latin typeface="Cantarell" panose="02000603000000000000" charset="0"/>
              <a:cs typeface="Cantarell" panose="02000603000000000000" charset="0"/>
            </a:endParaRPr>
          </a:p>
        </p:txBody>
      </p:sp>
      <p:sp>
        <p:nvSpPr>
          <p:cNvPr id="3" name="Content Placeholder 2"/>
          <p:cNvSpPr>
            <a:spLocks noGrp="1"/>
          </p:cNvSpPr>
          <p:nvPr>
            <p:ph idx="1"/>
          </p:nvPr>
        </p:nvSpPr>
        <p:spPr>
          <a:xfrm>
            <a:off x="482600" y="2107565"/>
            <a:ext cx="11221720" cy="4488815"/>
          </a:xfrm>
        </p:spPr>
        <p:txBody>
          <a:bodyPr/>
          <a:p>
            <a:pPr lvl="0">
              <a:lnSpc>
                <a:spcPct val="150000"/>
              </a:lnSpc>
            </a:pPr>
            <a:r>
              <a:rPr lang="" altLang="en-US" sz="2800" b="1">
                <a:latin typeface="Laksaman" panose="020B0500040200020003" charset="0"/>
                <a:cs typeface="Laksaman" panose="020B0500040200020003" charset="0"/>
                <a:sym typeface="+mn-ea"/>
              </a:rPr>
              <a:t>Relatively easy to use</a:t>
            </a:r>
            <a:endParaRPr lang="en-US" altLang="en-US" sz="2800" b="1">
              <a:latin typeface="Laksaman" panose="020B0500040200020003" charset="0"/>
              <a:cs typeface="Laksaman" panose="020B0500040200020003" charset="0"/>
              <a:sym typeface="+mn-ea"/>
            </a:endParaRPr>
          </a:p>
          <a:p>
            <a:pPr lvl="0">
              <a:lnSpc>
                <a:spcPct val="150000"/>
              </a:lnSpc>
            </a:pPr>
            <a:r>
              <a:rPr lang="" altLang="en-US" sz="2800" b="1">
                <a:latin typeface="Laksaman" panose="020B0500040200020003" charset="0"/>
                <a:cs typeface="Laksaman" panose="020B0500040200020003" charset="0"/>
                <a:sym typeface="+mn-ea"/>
              </a:rPr>
              <a:t>Consistent interface</a:t>
            </a:r>
            <a:endParaRPr lang="en-US" altLang="en-US" sz="2800" b="1">
              <a:latin typeface="Laksaman" panose="020B0500040200020003" charset="0"/>
              <a:cs typeface="Laksaman" panose="020B0500040200020003" charset="0"/>
              <a:sym typeface="+mn-ea"/>
            </a:endParaRPr>
          </a:p>
          <a:p>
            <a:pPr lvl="0">
              <a:lnSpc>
                <a:spcPct val="150000"/>
              </a:lnSpc>
            </a:pPr>
            <a:r>
              <a:rPr lang="en-US" altLang="en-US" sz="2800" b="1">
                <a:latin typeface="Laksaman" panose="020B0500040200020003" charset="0"/>
                <a:cs typeface="Laksaman" panose="020B0500040200020003" charset="0"/>
                <a:sym typeface="+mn-ea"/>
              </a:rPr>
              <a:t>It allows for access of prior generated datasets without having to initiate a new projects</a:t>
            </a:r>
            <a:endParaRPr lang="en-US" altLang="en-US" sz="2800" b="1">
              <a:latin typeface="Laksaman" panose="020B0500040200020003" charset="0"/>
              <a:cs typeface="Laksaman" panose="020B0500040200020003" charset="0"/>
              <a:sym typeface="+mn-ea"/>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85775" y="873125"/>
            <a:ext cx="11220450" cy="956310"/>
          </a:xfrm>
        </p:spPr>
        <p:txBody>
          <a:bodyPr>
            <a:normAutofit/>
          </a:bodyPr>
          <a:p>
            <a:pPr algn="ctr"/>
            <a:r>
              <a:rPr lang="en-US" altLang="en-US">
                <a:latin typeface="Cantarell" panose="02000603000000000000" charset="0"/>
                <a:cs typeface="Cantarell" panose="02000603000000000000" charset="0"/>
              </a:rPr>
              <a:t>PROJECT APPRAISAL: </a:t>
            </a:r>
            <a:r>
              <a:rPr lang="" altLang="en-US">
                <a:latin typeface="Cantarell" panose="02000603000000000000" charset="0"/>
                <a:cs typeface="Cantarell" panose="02000603000000000000" charset="0"/>
              </a:rPr>
              <a:t>WEAKNESSES</a:t>
            </a:r>
            <a:endParaRPr lang="" altLang="en-US">
              <a:latin typeface="Cantarell" panose="02000603000000000000" charset="0"/>
              <a:cs typeface="Cantarell" panose="02000603000000000000" charset="0"/>
            </a:endParaRPr>
          </a:p>
        </p:txBody>
      </p:sp>
      <p:sp>
        <p:nvSpPr>
          <p:cNvPr id="3" name="Content Placeholder 2"/>
          <p:cNvSpPr>
            <a:spLocks noGrp="1"/>
          </p:cNvSpPr>
          <p:nvPr>
            <p:ph idx="1"/>
          </p:nvPr>
        </p:nvSpPr>
        <p:spPr>
          <a:xfrm>
            <a:off x="482600" y="2107565"/>
            <a:ext cx="11221720" cy="4488815"/>
          </a:xfrm>
        </p:spPr>
        <p:txBody>
          <a:bodyPr/>
          <a:p>
            <a:pPr lvl="0">
              <a:lnSpc>
                <a:spcPct val="150000"/>
              </a:lnSpc>
            </a:pPr>
            <a:r>
              <a:rPr lang="en-US" altLang="en-US" sz="2800" b="1">
                <a:latin typeface="Laksaman" panose="020B0500040200020003" charset="0"/>
                <a:cs typeface="Laksaman" panose="020B0500040200020003" charset="0"/>
                <a:sym typeface="+mn-ea"/>
              </a:rPr>
              <a:t>It does not include an interface for using the artificial dataset to make predictions</a:t>
            </a:r>
            <a:endParaRPr lang="en-US" altLang="en-US" sz="2800" b="1">
              <a:latin typeface="Laksaman" panose="020B0500040200020003" charset="0"/>
              <a:cs typeface="Laksaman" panose="020B0500040200020003" charset="0"/>
              <a:sym typeface="+mn-ea"/>
            </a:endParaRPr>
          </a:p>
          <a:p>
            <a:pPr lvl="0">
              <a:lnSpc>
                <a:spcPct val="150000"/>
              </a:lnSpc>
            </a:pPr>
            <a:r>
              <a:rPr lang="en-US" altLang="en-US" sz="2800" b="1">
                <a:latin typeface="Laksaman" panose="020B0500040200020003" charset="0"/>
                <a:cs typeface="Laksaman" panose="020B0500040200020003" charset="0"/>
                <a:sym typeface="+mn-ea"/>
              </a:rPr>
              <a:t>The system involves a lot of repetitive data entry that may become tedious</a:t>
            </a:r>
            <a:endParaRPr lang="en-US" altLang="en-US" sz="2800" b="1">
              <a:latin typeface="Laksaman" panose="020B0500040200020003" charset="0"/>
              <a:cs typeface="Laksaman" panose="020B0500040200020003" charset="0"/>
              <a:sym typeface="+mn-ea"/>
            </a:endParaRPr>
          </a:p>
          <a:p>
            <a:pPr lvl="0">
              <a:lnSpc>
                <a:spcPct val="150000"/>
              </a:lnSpc>
            </a:pPr>
            <a:r>
              <a:rPr lang="en-US" altLang="en-US" sz="2800" b="1">
                <a:latin typeface="Laksaman" panose="020B0500040200020003" charset="0"/>
                <a:cs typeface="Laksaman" panose="020B0500040200020003" charset="0"/>
                <a:sym typeface="+mn-ea"/>
              </a:rPr>
              <a:t>The system is dependent on an internet connection</a:t>
            </a:r>
            <a:endParaRPr lang="en-US" altLang="en-US" sz="2800" b="1">
              <a:latin typeface="Laksaman" panose="020B0500040200020003" charset="0"/>
              <a:cs typeface="Laksaman" panose="020B0500040200020003" charset="0"/>
              <a:sym typeface="+mn-ea"/>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85775" y="873125"/>
            <a:ext cx="11220450" cy="956310"/>
          </a:xfrm>
        </p:spPr>
        <p:txBody>
          <a:bodyPr>
            <a:normAutofit/>
          </a:bodyPr>
          <a:p>
            <a:pPr algn="ctr"/>
            <a:r>
              <a:rPr lang="" altLang="en-US">
                <a:latin typeface="Cantarell" panose="02000603000000000000" charset="0"/>
                <a:cs typeface="Cantarell" panose="02000603000000000000" charset="0"/>
              </a:rPr>
              <a:t>CONCLUSIONS</a:t>
            </a:r>
            <a:endParaRPr lang="" altLang="en-US">
              <a:latin typeface="Cantarell" panose="02000603000000000000" charset="0"/>
              <a:cs typeface="Cantarell" panose="02000603000000000000" charset="0"/>
            </a:endParaRPr>
          </a:p>
        </p:txBody>
      </p:sp>
      <p:sp>
        <p:nvSpPr>
          <p:cNvPr id="3" name="Content Placeholder 2"/>
          <p:cNvSpPr>
            <a:spLocks noGrp="1"/>
          </p:cNvSpPr>
          <p:nvPr>
            <p:ph idx="1"/>
          </p:nvPr>
        </p:nvSpPr>
        <p:spPr>
          <a:xfrm>
            <a:off x="482600" y="2107565"/>
            <a:ext cx="11221720" cy="4488815"/>
          </a:xfrm>
        </p:spPr>
        <p:txBody>
          <a:bodyPr/>
          <a:p>
            <a:pPr lvl="0">
              <a:lnSpc>
                <a:spcPct val="150000"/>
              </a:lnSpc>
            </a:pPr>
            <a:r>
              <a:rPr lang="" altLang="en-US" sz="2800" b="1">
                <a:latin typeface="Laksaman" panose="020B0500040200020003" charset="0"/>
                <a:cs typeface="Laksaman" panose="020B0500040200020003" charset="0"/>
                <a:sym typeface="+mn-ea"/>
              </a:rPr>
              <a:t>Objectives have been met</a:t>
            </a:r>
            <a:endParaRPr lang="" altLang="en-US" sz="2800" b="1">
              <a:latin typeface="Laksaman" panose="020B0500040200020003" charset="0"/>
              <a:cs typeface="Laksaman" panose="020B0500040200020003" charset="0"/>
              <a:sym typeface="+mn-ea"/>
            </a:endParaRPr>
          </a:p>
          <a:p>
            <a:pPr lvl="0">
              <a:lnSpc>
                <a:spcPct val="150000"/>
              </a:lnSpc>
            </a:pPr>
            <a:r>
              <a:rPr lang="" altLang="en-US" sz="2800" b="1">
                <a:latin typeface="Laksaman" panose="020B0500040200020003" charset="0"/>
                <a:cs typeface="Laksaman" panose="020B0500040200020003" charset="0"/>
                <a:sym typeface="+mn-ea"/>
              </a:rPr>
              <a:t>It is possible to use artificial datasets for predicitive modelling</a:t>
            </a:r>
            <a:endParaRPr lang="" altLang="en-US" sz="2800" b="1">
              <a:latin typeface="Laksaman" panose="020B0500040200020003" charset="0"/>
              <a:cs typeface="Laksaman" panose="020B0500040200020003" charset="0"/>
              <a:sym typeface="+mn-ea"/>
            </a:endParaRPr>
          </a:p>
          <a:p>
            <a:pPr lvl="0">
              <a:lnSpc>
                <a:spcPct val="150000"/>
              </a:lnSpc>
            </a:pPr>
            <a:r>
              <a:rPr lang="" altLang="en-US" sz="2800" b="1">
                <a:latin typeface="Laksaman" panose="020B0500040200020003" charset="0"/>
                <a:cs typeface="Laksaman" panose="020B0500040200020003" charset="0"/>
                <a:sym typeface="+mn-ea"/>
              </a:rPr>
              <a:t>It is an inexpensive and legal means of acquiring data</a:t>
            </a:r>
            <a:endParaRPr lang="" altLang="en-US" sz="2800" b="1">
              <a:latin typeface="Laksaman" panose="020B0500040200020003" charset="0"/>
              <a:cs typeface="Laksaman" panose="020B0500040200020003" charset="0"/>
              <a:sym typeface="+mn-ea"/>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85775" y="873125"/>
            <a:ext cx="11220450" cy="956310"/>
          </a:xfrm>
        </p:spPr>
        <p:txBody>
          <a:bodyPr>
            <a:normAutofit/>
          </a:bodyPr>
          <a:p>
            <a:pPr algn="ctr"/>
            <a:r>
              <a:rPr lang="" altLang="en-US">
                <a:latin typeface="Cantarell" panose="02000603000000000000" charset="0"/>
                <a:cs typeface="Cantarell" panose="02000603000000000000" charset="0"/>
              </a:rPr>
              <a:t>RECOMMENDATIONS</a:t>
            </a:r>
            <a:endParaRPr lang="" altLang="en-US">
              <a:latin typeface="Cantarell" panose="02000603000000000000" charset="0"/>
              <a:cs typeface="Cantarell" panose="02000603000000000000" charset="0"/>
            </a:endParaRPr>
          </a:p>
        </p:txBody>
      </p:sp>
      <p:sp>
        <p:nvSpPr>
          <p:cNvPr id="3" name="Content Placeholder 2"/>
          <p:cNvSpPr>
            <a:spLocks noGrp="1"/>
          </p:cNvSpPr>
          <p:nvPr>
            <p:ph idx="1"/>
          </p:nvPr>
        </p:nvSpPr>
        <p:spPr>
          <a:xfrm>
            <a:off x="482600" y="2107565"/>
            <a:ext cx="11221720" cy="4488815"/>
          </a:xfrm>
        </p:spPr>
        <p:txBody>
          <a:bodyPr/>
          <a:p>
            <a:pPr lvl="0">
              <a:lnSpc>
                <a:spcPct val="150000"/>
              </a:lnSpc>
            </a:pPr>
            <a:r>
              <a:rPr lang="" altLang="en-US" sz="2800" b="1">
                <a:latin typeface="Laksaman" panose="020B0500040200020003" charset="0"/>
                <a:cs typeface="Laksaman" panose="020B0500040200020003" charset="0"/>
                <a:sym typeface="+mn-ea"/>
              </a:rPr>
              <a:t>Artificial data generation should be integrated in CMS, data science tools</a:t>
            </a:r>
            <a:endParaRPr lang="" altLang="en-US" sz="2800" b="1">
              <a:latin typeface="Laksaman" panose="020B0500040200020003" charset="0"/>
              <a:cs typeface="Laksaman" panose="020B0500040200020003" charset="0"/>
              <a:sym typeface="+mn-ea"/>
            </a:endParaRPr>
          </a:p>
          <a:p>
            <a:pPr lvl="0">
              <a:lnSpc>
                <a:spcPct val="150000"/>
              </a:lnSpc>
            </a:pPr>
            <a:r>
              <a:rPr lang="" altLang="en-US" sz="2800" b="1">
                <a:latin typeface="Laksaman" panose="020B0500040200020003" charset="0"/>
                <a:cs typeface="Laksaman" panose="020B0500040200020003" charset="0"/>
                <a:sym typeface="+mn-ea"/>
              </a:rPr>
              <a:t>It is necessary that research how long or what it takes for predictions of an artificial model to be improved by complimenting it with real data.</a:t>
            </a:r>
            <a:endParaRPr lang="" altLang="en-US" sz="2800" b="1">
              <a:latin typeface="Laksaman" panose="020B0500040200020003" charset="0"/>
              <a:cs typeface="Laksaman" panose="020B0500040200020003" charset="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06120" y="1081405"/>
            <a:ext cx="11061065" cy="624840"/>
          </a:xfrm>
        </p:spPr>
        <p:txBody>
          <a:bodyPr>
            <a:normAutofit/>
          </a:bodyPr>
          <a:p>
            <a:pPr algn="ctr"/>
            <a:r>
              <a:rPr lang="en-US" altLang="en-US">
                <a:latin typeface="Cantarell" panose="02000603000000000000" charset="0"/>
                <a:cs typeface="Cantarell" panose="02000603000000000000" charset="0"/>
              </a:rPr>
              <a:t>OBJECTIVES</a:t>
            </a:r>
            <a:endParaRPr lang="en-US" altLang="en-US">
              <a:latin typeface="Cantarell" panose="02000603000000000000" charset="0"/>
              <a:cs typeface="Cantarell" panose="02000603000000000000" charset="0"/>
            </a:endParaRPr>
          </a:p>
        </p:txBody>
      </p:sp>
      <p:sp>
        <p:nvSpPr>
          <p:cNvPr id="3" name="Content Placeholder 2"/>
          <p:cNvSpPr>
            <a:spLocks noGrp="1"/>
          </p:cNvSpPr>
          <p:nvPr>
            <p:ph idx="1"/>
          </p:nvPr>
        </p:nvSpPr>
        <p:spPr>
          <a:xfrm>
            <a:off x="565150" y="1917700"/>
            <a:ext cx="11061700" cy="4050665"/>
          </a:xfrm>
        </p:spPr>
        <p:txBody>
          <a:bodyPr/>
          <a:p>
            <a:pPr>
              <a:lnSpc>
                <a:spcPct val="150000"/>
              </a:lnSpc>
            </a:pPr>
            <a:r>
              <a:rPr sz="2800" b="1">
                <a:latin typeface="Laksaman" panose="020B0500040200020003" charset="0"/>
                <a:cs typeface="Laksaman" panose="020B0500040200020003" charset="0"/>
                <a:sym typeface="+mn-ea"/>
              </a:rPr>
              <a:t>To investigate approaches of generating artificial data</a:t>
            </a:r>
            <a:endParaRPr sz="2800" b="1">
              <a:latin typeface="Laksaman" panose="020B0500040200020003" charset="0"/>
              <a:cs typeface="Laksaman" panose="020B0500040200020003" charset="0"/>
              <a:sym typeface="+mn-ea"/>
            </a:endParaRPr>
          </a:p>
          <a:p>
            <a:pPr>
              <a:lnSpc>
                <a:spcPct val="150000"/>
              </a:lnSpc>
            </a:pPr>
            <a:r>
              <a:rPr sz="2800" b="1">
                <a:latin typeface="Laksaman" panose="020B0500040200020003" charset="0"/>
                <a:cs typeface="Laksaman" panose="020B0500040200020003" charset="0"/>
                <a:sym typeface="+mn-ea"/>
              </a:rPr>
              <a:t>To develop an application that implements the generation of artificial datasets</a:t>
            </a:r>
            <a:endParaRPr sz="2800" b="1">
              <a:latin typeface="Laksaman" panose="020B0500040200020003" charset="0"/>
              <a:cs typeface="Laksaman" panose="020B0500040200020003" charset="0"/>
              <a:sym typeface="+mn-ea"/>
            </a:endParaRPr>
          </a:p>
          <a:p>
            <a:pPr>
              <a:lnSpc>
                <a:spcPct val="150000"/>
              </a:lnSpc>
            </a:pPr>
            <a:r>
              <a:rPr sz="2800" b="1">
                <a:latin typeface="Laksaman" panose="020B0500040200020003" charset="0"/>
                <a:cs typeface="Laksaman" panose="020B0500040200020003" charset="0"/>
                <a:sym typeface="+mn-ea"/>
              </a:rPr>
              <a:t>To compare predictive models generated from real and artificial datasets</a:t>
            </a:r>
            <a:endParaRPr sz="2800" b="1">
              <a:latin typeface="Laksaman" panose="020B0500040200020003" charset="0"/>
              <a:cs typeface="Laksaman" panose="020B0500040200020003" charset="0"/>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06120" y="1081405"/>
            <a:ext cx="11061065" cy="624840"/>
          </a:xfrm>
        </p:spPr>
        <p:txBody>
          <a:bodyPr>
            <a:normAutofit/>
          </a:bodyPr>
          <a:p>
            <a:pPr algn="ctr"/>
            <a:r>
              <a:rPr lang="en-US" altLang="en-US">
                <a:latin typeface="Cantarell" panose="02000603000000000000" charset="0"/>
                <a:cs typeface="Cantarell" panose="02000603000000000000" charset="0"/>
              </a:rPr>
              <a:t>RESEARCH QUESTIONS</a:t>
            </a:r>
            <a:endParaRPr lang="en-US" altLang="en-US">
              <a:latin typeface="Cantarell" panose="02000603000000000000" charset="0"/>
              <a:cs typeface="Cantarell" panose="02000603000000000000" charset="0"/>
            </a:endParaRPr>
          </a:p>
        </p:txBody>
      </p:sp>
      <p:sp>
        <p:nvSpPr>
          <p:cNvPr id="3" name="Content Placeholder 2"/>
          <p:cNvSpPr>
            <a:spLocks noGrp="1"/>
          </p:cNvSpPr>
          <p:nvPr>
            <p:ph idx="1"/>
          </p:nvPr>
        </p:nvSpPr>
        <p:spPr>
          <a:xfrm>
            <a:off x="565150" y="1917700"/>
            <a:ext cx="11061700" cy="4050665"/>
          </a:xfrm>
        </p:spPr>
        <p:txBody>
          <a:bodyPr/>
          <a:p>
            <a:pPr>
              <a:lnSpc>
                <a:spcPct val="150000"/>
              </a:lnSpc>
            </a:pPr>
            <a:r>
              <a:rPr sz="2800" b="1">
                <a:latin typeface="Laksaman" panose="020B0500040200020003" charset="0"/>
                <a:cs typeface="Laksaman" panose="020B0500040200020003" charset="0"/>
                <a:sym typeface="+mn-ea"/>
              </a:rPr>
              <a:t>What are the different ways of generating artificial data?</a:t>
            </a:r>
            <a:endParaRPr sz="2800" b="1">
              <a:latin typeface="Laksaman" panose="020B0500040200020003" charset="0"/>
              <a:cs typeface="Laksaman" panose="020B0500040200020003" charset="0"/>
              <a:sym typeface="+mn-ea"/>
            </a:endParaRPr>
          </a:p>
          <a:p>
            <a:pPr>
              <a:lnSpc>
                <a:spcPct val="150000"/>
              </a:lnSpc>
            </a:pPr>
            <a:r>
              <a:rPr sz="2800" b="1">
                <a:latin typeface="Laksaman" panose="020B0500040200020003" charset="0"/>
                <a:cs typeface="Laksaman" panose="020B0500040200020003" charset="0"/>
                <a:sym typeface="+mn-ea"/>
              </a:rPr>
              <a:t>How are predictive models generated?</a:t>
            </a:r>
            <a:endParaRPr sz="2800" b="1">
              <a:latin typeface="Laksaman" panose="020B0500040200020003" charset="0"/>
              <a:cs typeface="Laksaman" panose="020B0500040200020003" charset="0"/>
              <a:sym typeface="+mn-ea"/>
            </a:endParaRPr>
          </a:p>
          <a:p>
            <a:pPr>
              <a:lnSpc>
                <a:spcPct val="150000"/>
              </a:lnSpc>
            </a:pPr>
            <a:r>
              <a:rPr sz="2800" b="1">
                <a:latin typeface="Laksaman" panose="020B0500040200020003" charset="0"/>
                <a:cs typeface="Laksaman" panose="020B0500040200020003" charset="0"/>
                <a:sym typeface="+mn-ea"/>
              </a:rPr>
              <a:t>How do real data-based predictive models compare to those of artificial data?</a:t>
            </a:r>
            <a:endParaRPr sz="2800" b="1">
              <a:latin typeface="Laksaman" panose="020B0500040200020003" charset="0"/>
              <a:cs typeface="Laksaman" panose="020B0500040200020003" charset="0"/>
              <a:sym typeface="+mn-ea"/>
            </a:endParaRPr>
          </a:p>
        </p:txBody>
      </p:sp>
    </p:spTree>
  </p:cSld>
  <p:clrMapOvr>
    <a:masterClrMapping/>
  </p:clrMapOvr>
</p:sld>
</file>

<file path=ppt/theme/theme1.xml><?xml version="1.0" encoding="utf-8"?>
<a:theme xmlns:a="http://schemas.openxmlformats.org/drawingml/2006/main" name="Office Theme">
  <a:themeElements>
    <a:clrScheme name="Custom 14">
      <a:dk1>
        <a:srgbClr val="3F3F3F"/>
      </a:dk1>
      <a:lt1>
        <a:srgbClr val="FFFFFF"/>
      </a:lt1>
      <a:dk2>
        <a:srgbClr val="F2F2F2"/>
      </a:dk2>
      <a:lt2>
        <a:srgbClr val="A5A5A5"/>
      </a:lt2>
      <a:accent1>
        <a:srgbClr val="00194C"/>
      </a:accent1>
      <a:accent2>
        <a:srgbClr val="EAB200"/>
      </a:accent2>
      <a:accent3>
        <a:srgbClr val="F2F2F2"/>
      </a:accent3>
      <a:accent4>
        <a:srgbClr val="954F72"/>
      </a:accent4>
      <a:accent5>
        <a:srgbClr val="00843B"/>
      </a:accent5>
      <a:accent6>
        <a:srgbClr val="014067"/>
      </a:accent6>
      <a:hlink>
        <a:srgbClr val="00194C"/>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13143</Words>
  <Application>WPS Presentation</Application>
  <PresentationFormat>Widescreen</PresentationFormat>
  <Paragraphs>474</Paragraphs>
  <Slides>77</Slides>
  <Notes>0</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77</vt:i4>
      </vt:variant>
    </vt:vector>
  </HeadingPairs>
  <TitlesOfParts>
    <vt:vector size="98" baseType="lpstr">
      <vt:lpstr>Arial</vt:lpstr>
      <vt:lpstr>SimSun</vt:lpstr>
      <vt:lpstr>Wingdings</vt:lpstr>
      <vt:lpstr>DejaVu Sans</vt:lpstr>
      <vt:lpstr>Calibri</vt:lpstr>
      <vt:lpstr>Calibri Light</vt:lpstr>
      <vt:lpstr>Arial Black</vt:lpstr>
      <vt:lpstr>CiscoSans ExtraLight</vt:lpstr>
      <vt:lpstr>Times New Roman</vt:lpstr>
      <vt:lpstr>Gill Sans SemiBold</vt:lpstr>
      <vt:lpstr>Cantarell</vt:lpstr>
      <vt:lpstr>Laksaman</vt:lpstr>
      <vt:lpstr>Quicksand Medium</vt:lpstr>
      <vt:lpstr>Latin Modern Roman</vt:lpstr>
      <vt:lpstr>Droid Sans Fallback</vt:lpstr>
      <vt:lpstr>微软雅黑</vt:lpstr>
      <vt:lpstr>Arial Unicode MS</vt:lpstr>
      <vt:lpstr>Gubbi</vt:lpstr>
      <vt:lpstr>OpenSymbol</vt:lpstr>
      <vt:lpstr>Abyssinica SIL</vt:lpstr>
      <vt:lpstr>Office Theme</vt:lpstr>
      <vt:lpstr>IMPLEMENTING AN APPLICATION THAT GENERATES ARTIFICIAL DATASETS AS A SOLUTION TO THE SMALL DATASET PROBLEM  (A CASE STUDY OF SCHOOL EXAM PERFORMANCE DATASETS)</vt:lpstr>
      <vt:lpstr>ABSTRACT</vt:lpstr>
      <vt:lpstr>BACKGROUND INFORMATION</vt:lpstr>
      <vt:lpstr>BACKGROUND INFORMATION</vt:lpstr>
      <vt:lpstr>RESEARCH AREA</vt:lpstr>
      <vt:lpstr>PROBLEM STATEMENT</vt:lpstr>
      <vt:lpstr>PROPOSED SOLUTION</vt:lpstr>
      <vt:lpstr>OBJECTIVES</vt:lpstr>
      <vt:lpstr>RESEARCH QUESTIONS</vt:lpstr>
      <vt:lpstr>JUSTIFICATION</vt:lpstr>
      <vt:lpstr>JUSTIFICATION</vt:lpstr>
      <vt:lpstr>RESEARCH METHODOLOGY: DATA COLLECTION</vt:lpstr>
      <vt:lpstr>RESEARCH METHODOLOGY: ANALYSIS &amp; DESIGN</vt:lpstr>
      <vt:lpstr>RESEARCH METHODOLOGY: ANALYSIS &amp; DESIGN</vt:lpstr>
      <vt:lpstr>RESEARCH METHODOLOGY: IMPLEMENTATION</vt:lpstr>
      <vt:lpstr>RESOURCES: HARDWARE</vt:lpstr>
      <vt:lpstr>RESOURCES: SOFTWARE</vt:lpstr>
      <vt:lpstr>LITERATURE REVIEW</vt:lpstr>
      <vt:lpstr>INTRODUCTION</vt:lpstr>
      <vt:lpstr>PROBLEMS OF SMALL DATA</vt:lpstr>
      <vt:lpstr>PROBLEMS OF SMALL DATA</vt:lpstr>
      <vt:lpstr>PROBLEMS OF SMALL DATA</vt:lpstr>
      <vt:lpstr>ARTIFICIAL DATA GENERATION APPROACH</vt:lpstr>
      <vt:lpstr>METHODS OF ARTIFICIAL DATA GENERATION</vt:lpstr>
      <vt:lpstr>METHODS OF ARTIFICIAL DATA GENERATION</vt:lpstr>
      <vt:lpstr>CONCLUSION</vt:lpstr>
      <vt:lpstr>SYSTEMS ANALYSIS AND DESIGN</vt:lpstr>
      <vt:lpstr>TECHNICAL FEASIBILITY</vt:lpstr>
      <vt:lpstr>ECONOMIC FEASIBILITY</vt:lpstr>
      <vt:lpstr>OPERATIONAL FEASIBILITY</vt:lpstr>
      <vt:lpstr>REQUIREMENTS ELICITATION</vt:lpstr>
      <vt:lpstr>DATA COLLECTION</vt:lpstr>
      <vt:lpstr>DATA ANALYSIS</vt:lpstr>
      <vt:lpstr>PowerPoint 演示文稿</vt:lpstr>
      <vt:lpstr>PowerPoint 演示文稿</vt:lpstr>
      <vt:lpstr>PowerPoint 演示文稿</vt:lpstr>
      <vt:lpstr>SYSTEMS SPECIFICATION: FUNCTIONAL REQ.</vt:lpstr>
      <vt:lpstr>NON-FUNCTIONAL REQUIREMENTS</vt:lpstr>
      <vt:lpstr>HARDWARE REQUIREMENTS</vt:lpstr>
      <vt:lpstr>SYSTEMS DESIGN</vt:lpstr>
      <vt:lpstr>PowerPoint 演示文稿</vt:lpstr>
      <vt:lpstr>PowerPoint 演示文稿</vt:lpstr>
      <vt:lpstr>PowerPoint 演示文稿</vt:lpstr>
      <vt:lpstr>SYSTEMS DESIGN</vt:lpstr>
      <vt:lpstr>SYSTEMS DESIGN</vt:lpstr>
      <vt:lpstr>PowerPoint 演示文稿</vt:lpstr>
      <vt:lpstr>PowerPoint 演示文稿</vt:lpstr>
      <vt:lpstr>PowerPoint 演示文稿</vt:lpstr>
      <vt:lpstr>PowerPoint 演示文稿</vt:lpstr>
      <vt:lpstr>PowerPoint 演示文稿</vt:lpstr>
      <vt:lpstr>HARDWARE REQUIREMENTS</vt:lpstr>
      <vt:lpstr>SYSTEM CODE GENERATION &amp; TESTING</vt:lpstr>
      <vt:lpstr>PowerPoint 演示文稿</vt:lpstr>
      <vt:lpstr>PowerPoint 演示文稿</vt:lpstr>
      <vt:lpstr>HARDWARE REQUIREMENTS</vt:lpstr>
      <vt:lpstr>TESTING: INTEGRATION TESTING</vt:lpstr>
      <vt:lpstr>TESTING: GUI TESTING</vt:lpstr>
      <vt:lpstr>HARDWARE REQUIREMENTS</vt:lpstr>
      <vt:lpstr>HARDWARE REQUIREMENTS</vt:lpstr>
      <vt:lpstr>PREDICTIVE MODEL PERFORMANCE EVALUATION</vt:lpstr>
      <vt:lpstr>PREDICTIVE MODEL PERFORMANCE EVALUATION: METRICS</vt:lpstr>
      <vt:lpstr>PREDICTIVE MODEL PERFORMANCE EVALUATION: METRICS</vt:lpstr>
      <vt:lpstr>SYSTEMS DESIGN</vt:lpstr>
      <vt:lpstr>MODELLING TECHNIQUES</vt:lpstr>
      <vt:lpstr>GENERAL LINEAR MODEL</vt:lpstr>
      <vt:lpstr>PowerPoint 演示文稿</vt:lpstr>
      <vt:lpstr>GENERAL LINEAR MODEL</vt:lpstr>
      <vt:lpstr>PowerPoint 演示文稿</vt:lpstr>
      <vt:lpstr>MODELLING TECHNIQUES</vt:lpstr>
      <vt:lpstr>CONCLUSION</vt:lpstr>
      <vt:lpstr>CONCLUSION</vt:lpstr>
      <vt:lpstr>DECISION TREE MODEL</vt:lpstr>
      <vt:lpstr>CONCLUSION</vt:lpstr>
      <vt:lpstr>LIMITATIONS</vt:lpstr>
      <vt:lpstr>PROJECT APPRAISAL: STRENGTHS</vt:lpstr>
      <vt:lpstr>PROJECT APPRAISAL: WEAKNESSES</vt:lpstr>
      <vt:lpstr>CONCLUSIONS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IMPLEMENTING AN APPLICATION THAT GENERATES ARTIFICIAL DATASETS AS A SOLUTION TO THE SMALL DATASET PROBLEM  (A CASE STUDY OF SCHOOL EXAM PERFORMANCE DATASETS)</dc:title>
  <dc:creator>wangui</dc:creator>
  <cp:lastModifiedBy>wangui</cp:lastModifiedBy>
  <cp:revision>13</cp:revision>
  <dcterms:created xsi:type="dcterms:W3CDTF">2019-08-01T03:29:42Z</dcterms:created>
  <dcterms:modified xsi:type="dcterms:W3CDTF">2019-08-01T03:29:42Z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1033-11.1.0.8392</vt:lpwstr>
  </property>
</Properties>
</file>