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36"/>
  </p:notesMasterIdLst>
  <p:handoutMasterIdLst>
    <p:handoutMasterId r:id="rId37"/>
  </p:handoutMasterIdLst>
  <p:sldIdLst>
    <p:sldId id="413" r:id="rId7"/>
    <p:sldId id="540" r:id="rId8"/>
    <p:sldId id="541" r:id="rId9"/>
    <p:sldId id="545" r:id="rId10"/>
    <p:sldId id="546" r:id="rId11"/>
    <p:sldId id="547" r:id="rId12"/>
    <p:sldId id="550" r:id="rId13"/>
    <p:sldId id="548" r:id="rId14"/>
    <p:sldId id="549" r:id="rId15"/>
    <p:sldId id="552" r:id="rId16"/>
    <p:sldId id="551" r:id="rId17"/>
    <p:sldId id="542" r:id="rId18"/>
    <p:sldId id="543" r:id="rId19"/>
    <p:sldId id="505" r:id="rId20"/>
    <p:sldId id="506" r:id="rId21"/>
    <p:sldId id="507" r:id="rId22"/>
    <p:sldId id="539" r:id="rId23"/>
    <p:sldId id="509" r:id="rId24"/>
    <p:sldId id="520" r:id="rId25"/>
    <p:sldId id="521" r:id="rId26"/>
    <p:sldId id="526" r:id="rId27"/>
    <p:sldId id="527" r:id="rId28"/>
    <p:sldId id="528" r:id="rId29"/>
    <p:sldId id="531" r:id="rId30"/>
    <p:sldId id="532" r:id="rId31"/>
    <p:sldId id="533" r:id="rId32"/>
    <p:sldId id="522" r:id="rId33"/>
    <p:sldId id="523" r:id="rId34"/>
    <p:sldId id="305" r:id="rId35"/>
  </p:sldIdLst>
  <p:sldSz cx="12192000" cy="6858000"/>
  <p:notesSz cx="7315200" cy="9601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4933E"/>
    <a:srgbClr val="FDB183"/>
    <a:srgbClr val="F3540D"/>
    <a:srgbClr val="537F9F"/>
    <a:srgbClr val="34ACDE"/>
    <a:srgbClr val="00BABA"/>
    <a:srgbClr val="F67B44"/>
    <a:srgbClr val="586068"/>
    <a:srgbClr val="EFF0F1"/>
    <a:srgbClr val="F9B99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86357" autoAdjust="0"/>
  </p:normalViewPr>
  <p:slideViewPr>
    <p:cSldViewPr snapToGrid="0">
      <p:cViewPr>
        <p:scale>
          <a:sx n="66" d="100"/>
          <a:sy n="66" d="100"/>
        </p:scale>
        <p:origin x="-804" y="-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8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9/18/2016 5:01:45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9/18/2016 5:01:45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Second Line Optional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436846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324807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83375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00450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6497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83556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4103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33078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Full Image</a:t>
            </a:r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Second Line Optional</a:t>
            </a:r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 smtClean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120082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1333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6121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97396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September 18, 2016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7293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42213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80293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 smtClean="0"/>
              <a:t>Click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55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王文学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CAS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工程师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r>
              <a:rPr 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2016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年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9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月</a:t>
            </a:r>
            <a:endParaRPr lang="en-US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5938256" cy="1716568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QN902x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透传</a:t>
            </a: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596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</a:t>
            </a:r>
            <a:r>
              <a:rPr lang="zh-CN" altLang="en-US" dirty="0" smtClean="0">
                <a:latin typeface="Gill Sans MT" panose="020B0502020104020203" pitchFamily="34" charset="0"/>
              </a:rPr>
              <a:t>什么时候调用</a:t>
            </a:r>
            <a:r>
              <a:rPr lang="en-US" altLang="zh-CN" dirty="0" err="1" smtClean="0">
                <a:latin typeface="Gill Sans MT" panose="020B0502020104020203" pitchFamily="34" charset="0"/>
              </a:rPr>
              <a:t>pt_enable</a:t>
            </a:r>
            <a:r>
              <a:rPr lang="zh-CN" altLang="en-US" dirty="0" smtClean="0">
                <a:latin typeface="Gill Sans MT" panose="020B0502020104020203" pitchFamily="34" charset="0"/>
              </a:rPr>
              <a:t>函数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1663021" cy="5134141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pt_enable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函数里，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PT_FIFO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和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pt_env_tag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两个结构体都会重新初始化</a:t>
            </a:r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）第一次是在：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app_qpps_cfg_indntf_ind_handler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里，即打开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Notification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后</a:t>
            </a:r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）第二种情况是在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ble_data_tx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</a:t>
            </a:r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if(pt_data_fifo.out == pt_data_fifo.in)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{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pt_data_fifo.state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 PT_FIFO_EMPT; // 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wenxue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! 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pt_data_fifo.empty_ct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++;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if(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pt_env.uart_rx_state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== UART_RX_STOP)	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{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pt_enable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();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}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}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3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）第三种情况是</a:t>
            </a:r>
            <a:r>
              <a:rPr lang="en-US" altLang="zh-CN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usr_sleep_restore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</a:t>
            </a: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-09-17   </a:t>
            </a:r>
            <a:r>
              <a:rPr lang="zh-CN" altLang="en-US" dirty="0" smtClean="0">
                <a:latin typeface="Gill Sans MT" panose="020B0502020104020203" pitchFamily="34" charset="0"/>
              </a:rPr>
              <a:t>什么情况下</a:t>
            </a:r>
            <a:r>
              <a:rPr lang="en-US" altLang="zh-CN" dirty="0" smtClean="0">
                <a:latin typeface="Gill Sans MT" panose="020B0502020104020203" pitchFamily="34" charset="0"/>
              </a:rPr>
              <a:t>pt_data_fifo.out == pt_data_fifo.in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5"/>
            <a:ext cx="11663021" cy="3276312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接收数据是一个一个往下接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）发送数据的时候也是一个一个往下发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当把接收的数据都发送出去时，会相等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-09-17   TIPS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5"/>
            <a:ext cx="11663021" cy="1215283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）使用</a:t>
            </a:r>
            <a:r>
              <a:rPr lang="en-US" altLang="zh-CN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nrfuART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 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UUID,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就不能用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USB Dongle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配合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QTOOL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调试了，不然使能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QPPC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时会让上位机停止运行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-09-17   TIPS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5"/>
            <a:ext cx="11663021" cy="1215283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）使用</a:t>
            </a:r>
            <a:r>
              <a:rPr lang="en-US" altLang="zh-CN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nrfuART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 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UUID,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就不能用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USB Dongle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配合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QTOOL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调试了，不然使能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QPPC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时会让上位机停止运行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初始化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515" y="1067191"/>
            <a:ext cx="2459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SystemInit</a:t>
            </a:r>
            <a:r>
              <a:rPr lang="en-US" dirty="0" smtClean="0"/>
              <a:t>()-&gt;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11085" y="9063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uart_init</a:t>
            </a:r>
            <a:r>
              <a:rPr lang="en-US" dirty="0" smtClean="0"/>
              <a:t>(QN_UART0, __USART_CLK, UART_115200);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uart_tx_enable</a:t>
            </a:r>
            <a:r>
              <a:rPr lang="en-US" dirty="0" smtClean="0"/>
              <a:t>(QN_UART0, MASK_ENABLE);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uart_rx_enable</a:t>
            </a:r>
            <a:r>
              <a:rPr lang="en-US" dirty="0" smtClean="0"/>
              <a:t>(QN_UART0, MASK_ENABLE);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8228" y="2518619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usr_init</a:t>
            </a:r>
            <a:r>
              <a:rPr lang="en-US" dirty="0" smtClean="0"/>
              <a:t>()-&gt;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00089" y="25331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pt_init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1784" y="2154010"/>
            <a:ext cx="49815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7791216" y="2373477"/>
            <a:ext cx="377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PT_RX_RAW_FRAME_EVENT_ID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Out </a:t>
            </a:r>
            <a:r>
              <a:rPr lang="zh-CN" altLang="en-US" dirty="0" smtClean="0">
                <a:latin typeface="Gill Sans MT" panose="020B0502020104020203" pitchFamily="34" charset="0"/>
              </a:rPr>
              <a:t>什么作用？？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979" y="3472833"/>
            <a:ext cx="11663021" cy="673802"/>
          </a:xfrm>
        </p:spPr>
        <p:txBody>
          <a:bodyPr/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第一次是手机端使能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Notification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之后</a:t>
            </a: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55199" y="4586291"/>
            <a:ext cx="1153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中断处理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857" y="1112838"/>
            <a:ext cx="97155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PT FIFO </a:t>
            </a:r>
            <a:r>
              <a:rPr lang="zh-CN" altLang="en-US" dirty="0" smtClean="0">
                <a:latin typeface="Gill Sans MT" panose="020B0502020104020203" pitchFamily="34" charset="0"/>
              </a:rPr>
              <a:t>结构体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665" y="4793631"/>
            <a:ext cx="11663021" cy="1345911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in ---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表示收到的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字节包长度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out ---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表示发出的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字节长度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State--- Empty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FIFO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是空的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NOFU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FIFO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非空 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FULL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FIFO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满了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80" y="1079726"/>
            <a:ext cx="6017915" cy="193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083617" y="602734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#define PT_FIFO_X_SIZE        200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646" y="1887765"/>
            <a:ext cx="3556421" cy="111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147739" y="106719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#define PT_FIFO_Y_SIZE        20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83682" y="60273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PT_FIFO </a:t>
            </a:r>
            <a:r>
              <a:rPr lang="en-US" dirty="0" err="1" smtClean="0"/>
              <a:t>pt_data_fifo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3507695"/>
            <a:ext cx="4800675" cy="110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279108" y="3244334"/>
            <a:ext cx="6608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pt_data_fifo.in  </a:t>
            </a:r>
            <a:r>
              <a:rPr lang="en-US" altLang="zh-CN" b="1" dirty="0" smtClean="0">
                <a:solidFill>
                  <a:srgbClr val="FF0000"/>
                </a:solidFill>
              </a:rPr>
              <a:t>-- </a:t>
            </a:r>
            <a:r>
              <a:rPr lang="zh-CN" altLang="en-US" b="1" dirty="0" smtClean="0">
                <a:solidFill>
                  <a:srgbClr val="FF0000"/>
                </a:solidFill>
              </a:rPr>
              <a:t>表征接收的数据存放的数组结构体位置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ill Sans MT" panose="020B0502020104020203" pitchFamily="34" charset="0"/>
              </a:rPr>
              <a:t>pt_env_tag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zh-CN" altLang="en-US" dirty="0" smtClean="0">
                <a:latin typeface="Gill Sans MT" panose="020B0502020104020203" pitchFamily="34" charset="0"/>
              </a:rPr>
              <a:t>结构体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1" name="Rectangle 10"/>
          <p:cNvSpPr/>
          <p:nvPr/>
        </p:nvSpPr>
        <p:spPr>
          <a:xfrm>
            <a:off x="351123" y="1125248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pt_env_tag</a:t>
            </a:r>
            <a:r>
              <a:rPr lang="en-US" dirty="0" smtClean="0"/>
              <a:t>  </a:t>
            </a:r>
            <a:r>
              <a:rPr lang="en-US" dirty="0" err="1" smtClean="0"/>
              <a:t>pt_env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471" y="1672092"/>
            <a:ext cx="9076121" cy="147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5795" y="275772"/>
            <a:ext cx="2673576" cy="133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5882" y="250145"/>
            <a:ext cx="2201711" cy="138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218" y="3404734"/>
            <a:ext cx="21526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Placeholder 4"/>
          <p:cNvSpPr txBox="1">
            <a:spLocks/>
          </p:cNvSpPr>
          <p:nvPr/>
        </p:nvSpPr>
        <p:spPr>
          <a:xfrm>
            <a:off x="209665" y="4793631"/>
            <a:ext cx="11663021" cy="134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---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表示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ble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的发送状态，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STOP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表示没有发送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DELAY 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表示延迟发送 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GOING 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正在发送</a:t>
            </a:r>
            <a:endParaRPr kumimoji="0" lang="en-US" altLang="zh-CN" sz="2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                      NOBUF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没有数据发送？？？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---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STOP 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停止接收     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Going 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接收中，初始值是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Going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RX_WAKE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625601" y="4850412"/>
            <a:ext cx="192151" cy="519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03084" y="5326521"/>
            <a:ext cx="23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peripherals’ status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00210" y="595086"/>
            <a:ext cx="1411676" cy="118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48170" y="340864"/>
            <a:ext cx="23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BLE</a:t>
            </a:r>
            <a:r>
              <a:rPr lang="en-US" dirty="0" smtClean="0"/>
              <a:t>’ s </a:t>
            </a:r>
            <a:r>
              <a:rPr lang="en-US" altLang="zh-CN" dirty="0" smtClean="0"/>
              <a:t>s</a:t>
            </a:r>
            <a:r>
              <a:rPr lang="en-US" dirty="0" smtClean="0"/>
              <a:t>tatus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636496" y="1959429"/>
            <a:ext cx="3842818" cy="1033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96153" y="3744686"/>
            <a:ext cx="3784761" cy="757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38096" y="5268686"/>
            <a:ext cx="3944418" cy="960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811656" y="1770522"/>
            <a:ext cx="23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IDLE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477827" y="3381607"/>
            <a:ext cx="23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Sleep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593941" y="4862064"/>
            <a:ext cx="23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Deep Sleep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39483" y="5711150"/>
            <a:ext cx="4869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</a:t>
            </a:r>
            <a:r>
              <a:rPr lang="en-US" altLang="zh-CN" dirty="0" smtClean="0">
                <a:solidFill>
                  <a:srgbClr val="FF0000"/>
                </a:solidFill>
              </a:rPr>
              <a:t>RX_WAKEUP</a:t>
            </a:r>
            <a:r>
              <a:rPr lang="zh-CN" altLang="en-US" dirty="0" smtClean="0">
                <a:solidFill>
                  <a:srgbClr val="FF0000"/>
                </a:solidFill>
              </a:rPr>
              <a:t>为低电平，那么这个返回值为</a:t>
            </a:r>
            <a:r>
              <a:rPr lang="en-US" altLang="zh-CN" dirty="0" smtClean="0">
                <a:solidFill>
                  <a:srgbClr val="FF0000"/>
                </a:solidFill>
              </a:rPr>
              <a:t>PM_ACTIVE</a:t>
            </a:r>
            <a:r>
              <a:rPr lang="zh-CN" altLang="en-US" dirty="0" smtClean="0">
                <a:solidFill>
                  <a:srgbClr val="FF0000"/>
                </a:solidFill>
              </a:rPr>
              <a:t>，就不会进入休眠状态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-09-17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6"/>
            <a:ext cx="11663021" cy="673802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）和鹏飞确认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什么时候不可以接收数据？ 如何加入硬件流控？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53354" y="2144774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）和鹏飞探讨下透传的具体工作原理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？在程序里收到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字节数据就开始发送，这时串口并没有关闭，不会有问题吗？？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89790" y="4321917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1234567890123456789012345678901234567890123456789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以这串数据为例，解释下执行过程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9962" y="1586804"/>
            <a:ext cx="71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流控可以加在这种情况下 </a:t>
            </a:r>
            <a:r>
              <a:rPr lang="en-US" altLang="zh-CN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UART_RX_STOP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5608" y="2888735"/>
            <a:ext cx="7146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收到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字节数据，</a:t>
            </a:r>
            <a:r>
              <a:rPr lang="en-US" altLang="zh-CN" dirty="0" smtClean="0">
                <a:solidFill>
                  <a:srgbClr val="FF0000"/>
                </a:solidFill>
              </a:rPr>
              <a:t>BLE</a:t>
            </a:r>
            <a:r>
              <a:rPr lang="zh-CN" altLang="en-US" dirty="0" smtClean="0">
                <a:solidFill>
                  <a:srgbClr val="FF0000"/>
                </a:solidFill>
              </a:rPr>
              <a:t>就开始发送，这时并没有关闭串口中断，也就是说让</a:t>
            </a:r>
            <a:r>
              <a:rPr lang="en-US" altLang="zh-CN" dirty="0" smtClean="0">
                <a:solidFill>
                  <a:srgbClr val="FF0000"/>
                </a:solidFill>
              </a:rPr>
              <a:t>BLE</a:t>
            </a:r>
            <a:r>
              <a:rPr lang="zh-CN" altLang="en-US" dirty="0" smtClean="0">
                <a:solidFill>
                  <a:srgbClr val="FF0000"/>
                </a:solidFill>
              </a:rPr>
              <a:t>在发送数据的时候，</a:t>
            </a:r>
            <a:r>
              <a:rPr lang="en-US" altLang="zh-CN" dirty="0" smtClean="0">
                <a:solidFill>
                  <a:srgbClr val="FF0000"/>
                </a:solidFill>
              </a:rPr>
              <a:t>UART</a:t>
            </a:r>
            <a:r>
              <a:rPr lang="zh-CN" altLang="en-US" dirty="0" smtClean="0">
                <a:solidFill>
                  <a:srgbClr val="FF0000"/>
                </a:solidFill>
              </a:rPr>
              <a:t>进中断是可以的。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UART</a:t>
            </a:r>
            <a:r>
              <a:rPr lang="zh-CN" altLang="en-US" dirty="0" smtClean="0">
                <a:solidFill>
                  <a:srgbClr val="FF0000"/>
                </a:solidFill>
              </a:rPr>
              <a:t>中断收数据的同时，</a:t>
            </a:r>
            <a:r>
              <a:rPr lang="en-US" altLang="zh-CN" dirty="0" smtClean="0">
                <a:solidFill>
                  <a:srgbClr val="FF0000"/>
                </a:solidFill>
              </a:rPr>
              <a:t>BLE </a:t>
            </a:r>
            <a:r>
              <a:rPr lang="zh-CN" altLang="en-US" dirty="0" smtClean="0">
                <a:solidFill>
                  <a:srgbClr val="FF0000"/>
                </a:solidFill>
              </a:rPr>
              <a:t>还可以发送数据？？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7048" y="4848164"/>
            <a:ext cx="71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已解决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528979" y="5388717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）疑问：在程序里收到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字节数据就开始发送，这时串口并没有关闭，不会有问题吗？？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115200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6921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-09-17   UART</a:t>
            </a:r>
            <a:r>
              <a:rPr lang="zh-CN" altLang="en-US" dirty="0" smtClean="0">
                <a:latin typeface="Gill Sans MT" panose="020B0502020104020203" pitchFamily="34" charset="0"/>
              </a:rPr>
              <a:t>收到的数据分为以下几种情况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6"/>
            <a:ext cx="11663021" cy="673802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）不足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字节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25779" y="2014147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）正好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字节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96750" y="3305917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26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字节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9962" y="1586804"/>
            <a:ext cx="71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未解决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5608" y="2888735"/>
            <a:ext cx="71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已解决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1905" y="3861193"/>
            <a:ext cx="71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已解决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325779" y="4503347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）一直不断的接收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 UART Read</a:t>
            </a:r>
            <a:r>
              <a:rPr lang="zh-CN" altLang="en-US" dirty="0" smtClean="0">
                <a:latin typeface="Gill Sans MT" panose="020B0502020104020203" pitchFamily="34" charset="0"/>
              </a:rPr>
              <a:t>函数分析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1663021" cy="5134141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）初始化的时候 </a:t>
            </a:r>
            <a:r>
              <a:rPr lang="en-US" altLang="zh-CN" sz="1600" dirty="0" err="1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pt_enable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()-&gt;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pt_rx_raw_start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()-&gt;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uart_read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(PT_UART_PORT,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[0].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buf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, 1,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调用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pt_enbale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函数的地方有三处：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i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第一次：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app_qpps_cfg_indntf_ind_handler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ii)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ble_data_tx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iii)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usr_sleep_restore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上面的这三处调用，都会想当于重新初始化，重头开始收数据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函数中，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uart_read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(PT_UART_PORT,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buf+pt_data_fifo.elemt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len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, 1, 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); 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表示要继续接收下一个字节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3) timer3_callback()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函数中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uart_read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(PT_UART_PORT,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buf+pt_data_fifo.elemt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len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, 1, 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);  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在这里与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函数存放的位置是不同的，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len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 0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是为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0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是下一个结构体，因为定时器中断到就要把这不满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字节的数据发送出去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 </a:t>
            </a:r>
            <a:r>
              <a:rPr lang="zh-CN" altLang="en-US" dirty="0" smtClean="0">
                <a:latin typeface="Gill Sans MT" panose="020B0502020104020203" pitchFamily="34" charset="0"/>
              </a:rPr>
              <a:t>定时器分析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1663021" cy="5134141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）什么时候开始的定时器？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函数里接收完一字节数据之后 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什么时候关定时器？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函数里，一旦收到数据就关闭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   2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timer3_callback()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函数里，表示进到了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timer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的定时中断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总结：开定时器一定是在收到数据之后 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 BLE </a:t>
            </a:r>
            <a:r>
              <a:rPr lang="zh-CN" altLang="en-US" dirty="0" smtClean="0">
                <a:latin typeface="Gill Sans MT" panose="020B0502020104020203" pitchFamily="34" charset="0"/>
              </a:rPr>
              <a:t>发送函数分析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1663021" cy="5134141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）什么时候开始发送数据？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ble_data_tx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这个是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的发送函数，调用它的地方有两处：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pt_rx_raw_frame_hdl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函数，这个函数是在设置了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PT_RX_RAW_FRAME_EVENT_ID Event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之后调用的，什么时候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Event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被设置呢？两处，一处是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函数里，受到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字节数据，第二处是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timer3_callback()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函数里，定时器时间到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 2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app_qpps_data_send_cfm_handler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里，发送完成之后，表示发完了接着发送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重点分析上述的第二种情况在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app_qpps_data_send_cfm_handler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if((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pt_env.ble_tx_state</a:t>
            </a:r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== BLE_TX_GOING)&amp;&amp;(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pt_data_fifo.state</a:t>
            </a:r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!= PT_FIFO_EMPT))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{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	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ble_data_tx</a:t>
            </a:r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();	// 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</a:t>
            </a:r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data 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tx</a:t>
            </a:r>
            <a:endParaRPr lang="en-US" altLang="zh-CN" sz="14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}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else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{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	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pt_env.ble_tx_state</a:t>
            </a:r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 BLE_TX_DELAY;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}</a:t>
            </a:r>
          </a:p>
          <a:p>
            <a:pPr marL="168275" lvl="1" indent="0"/>
            <a:endParaRPr lang="en-US" altLang="zh-CN" sz="14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</a:t>
            </a:r>
            <a:r>
              <a:rPr lang="en-US" altLang="zh-CN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pt_fifo_st</a:t>
            </a:r>
            <a:r>
              <a:rPr lang="zh-CN" altLang="en-US" dirty="0" smtClean="0">
                <a:latin typeface="Gill Sans MT" panose="020B0502020104020203" pitchFamily="34" charset="0"/>
              </a:rPr>
              <a:t> 的几种状态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5842793" cy="5134141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enum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pt_fifo_st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{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PT_FIFO_EMPT	= 0,    // empty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PT_FIFO_NOFU	= 1,    // not full 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PT_FIFO_FULL    = 2,    // FIFO full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//   PT_FIFO_SUCC    = 3,    // operation success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//   PT_FIFO_FAIL    = 4,    // operation fail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};</a:t>
            </a: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什么情况下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PT_FIFO_EMPT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i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在初始化的时候  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ii)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ble_data_tx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函数中判断到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pt_data_fifo.out == pt_data_fifo.in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时，即</a:t>
            </a:r>
            <a:r>
              <a:rPr lang="zh-CN" altLang="en-US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发送的速度能够赶上</a:t>
            </a:r>
            <a:r>
              <a:rPr lang="en-US" altLang="zh-CN" sz="1600" dirty="0" err="1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</a:t>
            </a:r>
            <a:r>
              <a:rPr lang="zh-CN" altLang="en-US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接收的速度，发的把接收的都发完了。 指示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FIFO</a:t>
            </a:r>
            <a:r>
              <a:rPr lang="zh-CN" altLang="en-US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中没有数据要发送。</a:t>
            </a:r>
            <a:endParaRPr lang="en-US" altLang="zh-CN" sz="1600" dirty="0" smtClean="0">
              <a:solidFill>
                <a:srgbClr val="FF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什么时候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PT_FIFO_NOFU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3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出现情况的反面即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pt_data_fifo.in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！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= pt_data_fifo.out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时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617722" y="1027173"/>
            <a:ext cx="5240449" cy="513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什么情况下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PT_FIFO_FULL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？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答：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）在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zh-CN" altLang="en-US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 和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timer3_callback</a:t>
            </a:r>
            <a:r>
              <a:rPr lang="zh-CN" altLang="en-US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函数中</a:t>
            </a:r>
            <a:endParaRPr lang="en-US" altLang="zh-CN" sz="16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if(pt_data_fifo.in == pt_data_fifo.out)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{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pt_data_fifo.full_ct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++;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pt_data_fifo.state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= PT_FIFO_FULL;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pt_env.uart_rx_state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= UART_RX_STOP;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}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当接收饶了一圈又赶上发送时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</a:t>
            </a:r>
            <a:r>
              <a:rPr lang="en-US" altLang="zh-CN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ble_tx_st</a:t>
            </a:r>
            <a:r>
              <a:rPr lang="zh-CN" altLang="en-US" dirty="0" smtClean="0">
                <a:latin typeface="Gill Sans MT" panose="020B0502020104020203" pitchFamily="34" charset="0"/>
              </a:rPr>
              <a:t> 的几种状态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5842793" cy="5134141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enum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ble_tx_st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{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BLE_TX_STOP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    = 0,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BLE_TX_DELAY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= 1,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BLE_TX_GOING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= 2,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BLE_TX_NOBUF	= 4,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};</a:t>
            </a: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什么情况下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BLE_TX_STOP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</a:t>
            </a:r>
            <a:r>
              <a:rPr lang="zh-CN" altLang="en-US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初始化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的时候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什么时候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BLE_TX_DELAY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</a:t>
            </a:r>
            <a:r>
              <a:rPr lang="en-US" altLang="zh-CN" sz="1600" dirty="0" err="1" smtClean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app_qpps_data_send_cfm_handler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   当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pt_env.ble_tx_state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!= BLE_TX_GOING  OR </a:t>
            </a:r>
            <a:r>
              <a:rPr lang="en-US" altLang="zh-CN" sz="1600" dirty="0" err="1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pt_data_fifo.state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== PT_FIFO_EMPT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设置这个状态，表示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FIFO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里没有数据要发送了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617722" y="1027173"/>
            <a:ext cx="5240449" cy="513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什么情况下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BLE_TX_GOING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？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答：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)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在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，调用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ke_evt_set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(1UL &lt;&lt; PT_RX_RAW_FRAME_EVENT_ID)</a:t>
            </a:r>
            <a:r>
              <a:rPr lang="zh-CN" altLang="en-US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之后</a:t>
            </a:r>
            <a:endParaRPr lang="en-US" altLang="zh-CN" sz="16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    ii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timer3_callback()</a:t>
            </a:r>
            <a:r>
              <a:rPr lang="zh-CN" altLang="en-US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，调用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ke_evt_set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(1UL &lt;&lt; PT_RX_RAW_FRAME_EVENT_ID)</a:t>
            </a:r>
            <a:r>
              <a:rPr lang="zh-CN" altLang="en-US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之后</a:t>
            </a:r>
            <a:endParaRPr lang="en-US" altLang="zh-CN" sz="16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总结：都是要发送数据前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4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 什么时候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BLE_TX_NOBUF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？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答： 没找到哪里设置。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</a:t>
            </a:r>
            <a:r>
              <a:rPr lang="en-US" altLang="zh-CN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ble_rx_st</a:t>
            </a:r>
            <a:r>
              <a:rPr lang="zh-CN" altLang="en-US" dirty="0" smtClean="0">
                <a:latin typeface="Gill Sans MT" panose="020B0502020104020203" pitchFamily="34" charset="0"/>
              </a:rPr>
              <a:t> 的几种状态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0182565" cy="5293798"/>
          </a:xfrm>
        </p:spPr>
        <p:txBody>
          <a:bodyPr>
            <a:normAutofit fontScale="85000" lnSpcReduction="20000"/>
          </a:bodyPr>
          <a:lstStyle/>
          <a:p>
            <a:pPr marL="0" indent="0"/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enum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uart_rx_st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{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UART_RX_STOP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= 0,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//    UART_RX_DELAY	= 1,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UART_RX_GOING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= 2,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//    UART_RX_NOBUF	= 4,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};</a:t>
            </a: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什么情况下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UART_RX_STOP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函数中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if(pt_data_fifo.in == pt_data_fifo.out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{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pt_data_fifo.full_ct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++;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pt_data_fifo.state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 PT_FIFO_FULL;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pt_env.uart_rx_state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UART_RX_STOP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;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}</a:t>
            </a: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在这种情况下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就不再接收数据了。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什么时候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UART_RX_GOING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答：在初始化的时候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37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38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6C5944941F74584AD02892137F3D4" ma:contentTypeVersion="2" ma:contentTypeDescription="Create a new document." ma:contentTypeScope="" ma:versionID="0f3c37f9dca87a71b01f799f5ac72916">
  <xsd:schema xmlns:xsd="http://www.w3.org/2001/XMLSchema" xmlns:xs="http://www.w3.org/2001/XMLSchema" xmlns:p="http://schemas.microsoft.com/office/2006/metadata/properties" xmlns:ns2="8478c352-1115-4aa7-8db5-10d3b7bf3c89" xmlns:ns3="f3b0d8a4-7c67-4fea-86e8-18a62fba80bb" targetNamespace="http://schemas.microsoft.com/office/2006/metadata/properties" ma:root="true" ma:fieldsID="be146bc4acec03472904972538372cfb" ns2:_="" ns3:_="">
    <xsd:import namespace="8478c352-1115-4aa7-8db5-10d3b7bf3c89"/>
    <xsd:import namespace="f3b0d8a4-7c67-4fea-86e8-18a62fba80b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8c352-1115-4aa7-8db5-10d3b7bf3c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0d8a4-7c67-4fea-86e8-18a62fba80bb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478c352-1115-4aa7-8db5-10d3b7bf3c89">XUZZM43XYQ55-362031324-51</_dlc_DocId>
    <_dlc_DocIdUrl xmlns="8478c352-1115-4aa7-8db5-10d3b7bf3c89">
      <Url>https://freescale.sharepoint.com/sites/itcms/portalapplications/_layouts/15/DocIdRedir.aspx?ID=XUZZM43XYQ55-362031324-51</Url>
      <Description>XUZZM43XYQ55-362031324-51</Description>
    </_dlc_DocIdUrl>
  </documentManagement>
</p:properties>
</file>

<file path=customXml/itemProps1.xml><?xml version="1.0" encoding="utf-8"?>
<ds:datastoreItem xmlns:ds="http://schemas.openxmlformats.org/officeDocument/2006/customXml" ds:itemID="{84434C60-2F85-4C34-8949-9356EC66D6E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F339AB7-E0B0-4957-90BD-E22596B46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8c352-1115-4aa7-8db5-10d3b7bf3c89"/>
    <ds:schemaRef ds:uri="f3b0d8a4-7c67-4fea-86e8-18a62fba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241B79-FDAA-4E8E-B0C2-DC1FDADCA65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1609B37-6336-43C6-BBCC-F6A021A4C3B4}">
  <ds:schemaRefs>
    <ds:schemaRef ds:uri="http://schemas.microsoft.com/office/2006/metadata/properties"/>
    <ds:schemaRef ds:uri="8478c352-1115-4aa7-8db5-10d3b7bf3c8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f3b0d8a4-7c67-4fea-86e8-18a62fba80b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16829</TotalTime>
  <Pages>0</Pages>
  <Words>993</Words>
  <Characters>0</Characters>
  <Application>Microsoft Office PowerPoint</Application>
  <DocSecurity>0</DocSecurity>
  <PresentationFormat>Custom</PresentationFormat>
  <Lines>0</Lines>
  <Paragraphs>198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0_Master Content Slide</vt:lpstr>
      <vt:lpstr>10_ FSL Logo Slide</vt:lpstr>
      <vt:lpstr>QN902x 透传</vt:lpstr>
      <vt:lpstr>2016-09-17</vt:lpstr>
      <vt:lpstr>2016-09-17   UART收到的数据分为以下几种情况</vt:lpstr>
      <vt:lpstr>2016-09-18  UART Read函数分析</vt:lpstr>
      <vt:lpstr>2016-09-18  定时器分析</vt:lpstr>
      <vt:lpstr>2016-09-18  BLE 发送函数分析</vt:lpstr>
      <vt:lpstr>2016-09-18 pt_fifo_st 的几种状态</vt:lpstr>
      <vt:lpstr>2016-09-18 ble_tx_st 的几种状态</vt:lpstr>
      <vt:lpstr>2016-09-18 ble_rx_st 的几种状态</vt:lpstr>
      <vt:lpstr>2016-09-18 什么时候调用pt_enable函数</vt:lpstr>
      <vt:lpstr>2016-09-17   什么情况下pt_data_fifo.out == pt_data_fifo.in</vt:lpstr>
      <vt:lpstr>2016-09-17   TIPS</vt:lpstr>
      <vt:lpstr>2016-09-17   TIPS</vt:lpstr>
      <vt:lpstr>初始化</vt:lpstr>
      <vt:lpstr>Out 什么作用？？</vt:lpstr>
      <vt:lpstr>PT FIFO 结构体</vt:lpstr>
      <vt:lpstr>pt_env_tag 结构体</vt:lpstr>
      <vt:lpstr>RX_WAKE</vt:lpstr>
      <vt:lpstr>UART</vt:lpstr>
      <vt:lpstr>UART</vt:lpstr>
      <vt:lpstr>UART</vt:lpstr>
      <vt:lpstr>UART</vt:lpstr>
      <vt:lpstr>UART</vt:lpstr>
      <vt:lpstr>UART</vt:lpstr>
      <vt:lpstr>UART</vt:lpstr>
      <vt:lpstr>UART</vt:lpstr>
      <vt:lpstr>UART</vt:lpstr>
      <vt:lpstr>UART</vt:lpstr>
      <vt:lpstr>Slide 28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b51443</cp:lastModifiedBy>
  <cp:revision>827</cp:revision>
  <dcterms:created xsi:type="dcterms:W3CDTF">2012-11-14T23:25:03Z</dcterms:created>
  <dcterms:modified xsi:type="dcterms:W3CDTF">2016-09-18T09:33:29Z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0x0101000796C5944941F74584AD02892137F3D4</vt:lpwstr>
  </property>
  <property fmtid="{D5CDD505-2E9C-101B-9397-08002B2CF9AE}" pid="3" name="_dlc_DocIdItemGuid">
    <vt:lpwstr>e8de8657-0f9d-43a1-89cc-e1dc4046968e</vt:lpwstr>
  </property>
</Properties>
</file>