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60"/>
  </p:notesMasterIdLst>
  <p:handoutMasterIdLst>
    <p:handoutMasterId r:id="rId61"/>
  </p:handoutMasterIdLst>
  <p:sldIdLst>
    <p:sldId id="413" r:id="rId7"/>
    <p:sldId id="575" r:id="rId8"/>
    <p:sldId id="574" r:id="rId9"/>
    <p:sldId id="540" r:id="rId10"/>
    <p:sldId id="541" r:id="rId11"/>
    <p:sldId id="545" r:id="rId12"/>
    <p:sldId id="546" r:id="rId13"/>
    <p:sldId id="547" r:id="rId14"/>
    <p:sldId id="550" r:id="rId15"/>
    <p:sldId id="548" r:id="rId16"/>
    <p:sldId id="549" r:id="rId17"/>
    <p:sldId id="552" r:id="rId18"/>
    <p:sldId id="576" r:id="rId19"/>
    <p:sldId id="551" r:id="rId20"/>
    <p:sldId id="542" r:id="rId21"/>
    <p:sldId id="543" r:id="rId22"/>
    <p:sldId id="505" r:id="rId23"/>
    <p:sldId id="506" r:id="rId24"/>
    <p:sldId id="507" r:id="rId25"/>
    <p:sldId id="539" r:id="rId26"/>
    <p:sldId id="509" r:id="rId27"/>
    <p:sldId id="520" r:id="rId28"/>
    <p:sldId id="521" r:id="rId29"/>
    <p:sldId id="526" r:id="rId30"/>
    <p:sldId id="527" r:id="rId31"/>
    <p:sldId id="528" r:id="rId32"/>
    <p:sldId id="531" r:id="rId33"/>
    <p:sldId id="532" r:id="rId34"/>
    <p:sldId id="533" r:id="rId35"/>
    <p:sldId id="522" r:id="rId36"/>
    <p:sldId id="523" r:id="rId37"/>
    <p:sldId id="553" r:id="rId38"/>
    <p:sldId id="560" r:id="rId39"/>
    <p:sldId id="561" r:id="rId40"/>
    <p:sldId id="554" r:id="rId41"/>
    <p:sldId id="555" r:id="rId42"/>
    <p:sldId id="556" r:id="rId43"/>
    <p:sldId id="557" r:id="rId44"/>
    <p:sldId id="562" r:id="rId45"/>
    <p:sldId id="563" r:id="rId46"/>
    <p:sldId id="564" r:id="rId47"/>
    <p:sldId id="565" r:id="rId48"/>
    <p:sldId id="558" r:id="rId49"/>
    <p:sldId id="559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305" r:id="rId59"/>
  </p:sldIdLst>
  <p:sldSz cx="12192000" cy="6858000"/>
  <p:notesSz cx="7315200" cy="96012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4933E"/>
    <a:srgbClr val="FDB183"/>
    <a:srgbClr val="F3540D"/>
    <a:srgbClr val="537F9F"/>
    <a:srgbClr val="34ACDE"/>
    <a:srgbClr val="00BABA"/>
    <a:srgbClr val="F67B44"/>
    <a:srgbClr val="586068"/>
    <a:srgbClr val="EFF0F1"/>
    <a:srgbClr val="F9B99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6357" autoAdjust="0"/>
  </p:normalViewPr>
  <p:slideViewPr>
    <p:cSldViewPr snapToGrid="0">
      <p:cViewPr>
        <p:scale>
          <a:sx n="66" d="100"/>
          <a:sy n="66" d="100"/>
        </p:scale>
        <p:origin x="-816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10/16/2016 3:46:34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10/16/2016 3:46:30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Second Line Optional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3248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8337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00450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76497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3556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4103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33078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Full Image</a:t>
            </a:r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Second Line Optional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 smtClean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12008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133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612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97396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October 16, 2016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7293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42213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0293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 smtClean="0"/>
              <a:t>Click to Add Table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955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王文学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CAS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工程师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r>
              <a:rPr 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2016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年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月</a:t>
            </a:r>
            <a:endParaRPr lang="en-US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5938256" cy="1716568"/>
          </a:xfrm>
        </p:spPr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基于</a:t>
            </a:r>
            <a:r>
              <a:rPr 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QN9020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的蓝牙模块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596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ble_tx_st</a:t>
            </a:r>
            <a:r>
              <a:rPr lang="zh-CN" altLang="en-US" dirty="0" smtClean="0">
                <a:latin typeface="Gill Sans MT" panose="020B0502020104020203" pitchFamily="34" charset="0"/>
              </a:rPr>
              <a:t> 的几种状态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5842793" cy="5134141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ble_tx_st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    = 0,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BLE_TX_DELAY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= 1,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= 2,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BLE_TX_NOBUF	= 4,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};</a:t>
            </a: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初始化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的时候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BLE_TX_DELAY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err="1" smtClean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app_qpps_data_send_cfm_handler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  当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pt_env.ble_tx_state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!= BLE_TX_GOING  OR </a:t>
            </a:r>
            <a:r>
              <a:rPr lang="en-US" altLang="zh-CN" sz="160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== PT_FIFO_EMPT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设置这个状态，表示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里没有数据要发送了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617722" y="1027173"/>
            <a:ext cx="5240449" cy="51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答：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)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，调用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ke_evt_set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(1UL &lt;&lt; PT_RX_RAW_FRAME_EVENT_ID)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之后</a:t>
            </a:r>
            <a:endParaRPr lang="en-US" altLang="zh-CN" sz="16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    ii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timer3_callback()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，调用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ke_evt_set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(1UL &lt;&lt; PT_RX_RAW_FRAME_EVENT_ID)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之后</a:t>
            </a:r>
            <a:endParaRPr lang="en-US" altLang="zh-CN" sz="16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总结：都是要发送数据前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 什么时候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BLE_TX_NOBUF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答： 没找到哪里设置。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ble_rx_st</a:t>
            </a:r>
            <a:r>
              <a:rPr lang="zh-CN" altLang="en-US" dirty="0" smtClean="0">
                <a:latin typeface="Gill Sans MT" panose="020B0502020104020203" pitchFamily="34" charset="0"/>
              </a:rPr>
              <a:t> 的几种状态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0182565" cy="5293798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uart_rx_st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= 0,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//    UART_RX_DELAY	= 1,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= 2,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//    UART_RX_NOBUF	= 4,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};</a:t>
            </a: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if(pt_data_fifo.in == pt_data_fifo.out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pt_data_fifo.full_ct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++;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PT_FIFO_FULL;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=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;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在这种情况下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就不再接收数据了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。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UART_RX_GOING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答：在初始化的时候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zh-CN" altLang="en-US" dirty="0" smtClean="0">
                <a:latin typeface="Gill Sans MT" panose="020B0502020104020203" pitchFamily="34" charset="0"/>
              </a:rPr>
              <a:t>什么时候调用</a:t>
            </a:r>
            <a:r>
              <a:rPr lang="en-US" altLang="zh-CN" dirty="0" err="1" smtClean="0">
                <a:latin typeface="Gill Sans MT" panose="020B0502020104020203" pitchFamily="34" charset="0"/>
              </a:rPr>
              <a:t>pt_enable</a:t>
            </a:r>
            <a:r>
              <a:rPr lang="zh-CN" altLang="en-US" dirty="0" smtClean="0">
                <a:latin typeface="Gill Sans MT" panose="020B0502020104020203" pitchFamily="34" charset="0"/>
              </a:rPr>
              <a:t>函数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pt_enable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PT_FIFO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和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pt_env_tag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两个结构体都会重新初始化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）第一次是在：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app_qpps_cfg_indntf_ind_handler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里，即打开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Notification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后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）第二种情况是在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if(pt_data_fifo.out == pt_data_fifo.in)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{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PT_FIFO_EMPT; // 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wenxue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! 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pt_data_fifo.empty_ct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++;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if(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== UART_RX_STOP)	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{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pt_enable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();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}</a:t>
            </a: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}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）第三种情况是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usr_sleep_restore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-10-17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pt_rx_raw_done</a:t>
            </a:r>
            <a:r>
              <a:rPr lang="zh-CN" altLang="en-US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0182565" cy="5293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endParaRPr lang="en-US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里当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if(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&gt;= PT_FIFO_Y_SIZE) 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if(pt_data_fifo.in == pt_data_fifo.out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= UART_RX_STOP;</a:t>
            </a:r>
          </a:p>
          <a:p>
            <a:pPr marL="0" indent="0">
              <a:buNone/>
            </a:pP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</a:t>
            </a:r>
          </a:p>
          <a:p>
            <a:pPr marL="0" indent="0">
              <a:buNone/>
            </a:pPr>
            <a:r>
              <a:rPr lang="zh-CN" altLang="en-US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现在的处理当接收的太快赶上发送的时候，会停止接收，直到发完再重新重头接收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</a:t>
            </a:r>
            <a:r>
              <a:rPr lang="zh-CN" altLang="en-US" dirty="0" smtClean="0">
                <a:latin typeface="Gill Sans MT" panose="020B0502020104020203" pitchFamily="34" charset="0"/>
              </a:rPr>
              <a:t>什么情况下</a:t>
            </a:r>
            <a:r>
              <a:rPr lang="en-US" altLang="zh-CN" dirty="0" smtClean="0">
                <a:latin typeface="Gill Sans MT" panose="020B0502020104020203" pitchFamily="34" charset="0"/>
              </a:rPr>
              <a:t>pt_data_fifo.out == pt_data_fifo.in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327631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接收数据是一个一个往下接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）发送数据的时候也是一个一个往下发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当把接收的数据都发送出去时，会相等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TIPS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1215283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）使用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nrfuART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UUID,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就不能用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USB Dongle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配合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QTOOL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调试了，不然使能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QPPC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时会让上位机停止运行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TIPS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1215283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）使用</a:t>
            </a:r>
            <a:r>
              <a:rPr lang="en-US" altLang="zh-CN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nrfuART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UUID,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就不能用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USB Dongle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配合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QTOOL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调试了，不然使能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QPPC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时会让上位机停止运行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初始化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515" y="1067191"/>
            <a:ext cx="245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SystemInit</a:t>
            </a:r>
            <a:r>
              <a:rPr lang="en-US" dirty="0" smtClean="0"/>
              <a:t>()-&gt;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11085" y="9063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uart_init</a:t>
            </a:r>
            <a:r>
              <a:rPr lang="en-US" dirty="0" smtClean="0"/>
              <a:t>(QN_UART0, __USART_CLK, UART_115200);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uart_tx_enable</a:t>
            </a:r>
            <a:r>
              <a:rPr lang="en-US" dirty="0" smtClean="0"/>
              <a:t>(QN_UART0, MASK_ENABLE);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uart_rx_enable</a:t>
            </a:r>
            <a:r>
              <a:rPr lang="en-US" dirty="0" smtClean="0"/>
              <a:t>(QN_UART0, MASK_ENABLE);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8228" y="2518619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usr_init</a:t>
            </a:r>
            <a:r>
              <a:rPr lang="en-US" dirty="0" smtClean="0"/>
              <a:t>()-&gt;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00089" y="25331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pt_init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784" y="2154010"/>
            <a:ext cx="49815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7791216" y="2373477"/>
            <a:ext cx="377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PT_RX_RAW_FRAME_EVENT_ID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Out </a:t>
            </a:r>
            <a:r>
              <a:rPr lang="zh-CN" altLang="en-US" dirty="0" smtClean="0">
                <a:latin typeface="Gill Sans MT" panose="020B0502020104020203" pitchFamily="34" charset="0"/>
              </a:rPr>
              <a:t>什么作用？？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979" y="3472833"/>
            <a:ext cx="11663021" cy="673802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第一次是手机端使能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Notification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之后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55199" y="4586291"/>
            <a:ext cx="1153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中断处理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57" y="1112838"/>
            <a:ext cx="97155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PT FIFO </a:t>
            </a:r>
            <a:r>
              <a:rPr lang="zh-CN" altLang="en-US" dirty="0" smtClean="0">
                <a:latin typeface="Gill Sans MT" panose="020B0502020104020203" pitchFamily="34" charset="0"/>
              </a:rPr>
              <a:t>结构体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665" y="4793631"/>
            <a:ext cx="11663021" cy="1345911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in ---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表示收到的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字节包长度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out ---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表示发出的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字节长度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State--- Empty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是空的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NOFU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非空 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FULL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满了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80" y="1079726"/>
            <a:ext cx="6017915" cy="193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083617" y="602734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#define PT_FIFO_X_SIZE        200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646" y="1887765"/>
            <a:ext cx="3556421" cy="111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147739" y="106719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#define PT_FIFO_Y_SIZE        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83682" y="6027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PT_FIFO </a:t>
            </a:r>
            <a:r>
              <a:rPr lang="en-US" dirty="0" err="1" smtClean="0"/>
              <a:t>pt_data_fifo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3507695"/>
            <a:ext cx="4800675" cy="110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279108" y="3244334"/>
            <a:ext cx="6608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pt_data_fifo.in  </a:t>
            </a:r>
            <a:r>
              <a:rPr lang="en-US" altLang="zh-CN" b="1" dirty="0" smtClean="0">
                <a:solidFill>
                  <a:srgbClr val="FF0000"/>
                </a:solidFill>
              </a:rPr>
              <a:t>-- </a:t>
            </a:r>
            <a:r>
              <a:rPr lang="zh-CN" altLang="en-US" b="1" dirty="0" smtClean="0">
                <a:solidFill>
                  <a:srgbClr val="FF0000"/>
                </a:solidFill>
              </a:rPr>
              <a:t>表征接收的数据存放的数组结构体位置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背景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5"/>
            <a:ext cx="11663021" cy="337791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很多客户在使用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时，并不关心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的具体工作原理，他们只是希望能够透传数据。基于此需求，开发了一套完整的应用代码，实现了透传功能，指令集等功能。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硬件平台：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QN9020 MINIDK</a:t>
            </a:r>
          </a:p>
          <a:p>
            <a:pPr marL="0" indent="0"/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软件平台：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SDK1.3.9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ill Sans MT" panose="020B0502020104020203" pitchFamily="34" charset="0"/>
              </a:rPr>
              <a:t>pt_env_tag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zh-CN" altLang="en-US" dirty="0" smtClean="0">
                <a:latin typeface="Gill Sans MT" panose="020B0502020104020203" pitchFamily="34" charset="0"/>
              </a:rPr>
              <a:t>结构体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1" name="Rectangle 10"/>
          <p:cNvSpPr/>
          <p:nvPr/>
        </p:nvSpPr>
        <p:spPr>
          <a:xfrm>
            <a:off x="351123" y="1125248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pt_env_tag</a:t>
            </a:r>
            <a:r>
              <a:rPr lang="en-US" dirty="0" smtClean="0"/>
              <a:t>  </a:t>
            </a:r>
            <a:r>
              <a:rPr lang="en-US" dirty="0" err="1" smtClean="0"/>
              <a:t>pt_env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1" y="1672092"/>
            <a:ext cx="9076121" cy="147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5795" y="275772"/>
            <a:ext cx="2673576" cy="133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5882" y="250145"/>
            <a:ext cx="2201711" cy="13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218" y="3404734"/>
            <a:ext cx="2152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Placeholder 4"/>
          <p:cNvSpPr txBox="1">
            <a:spLocks/>
          </p:cNvSpPr>
          <p:nvPr/>
        </p:nvSpPr>
        <p:spPr>
          <a:xfrm>
            <a:off x="209665" y="4793631"/>
            <a:ext cx="11663021" cy="134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ble_tx_st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---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表示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ble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的发送状态，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STOP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表示没有发送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DELAY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表示延迟发送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GOING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正在发送</a:t>
            </a:r>
            <a:endParaRPr kumimoji="0" lang="en-US" altLang="zh-CN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                   NOBUF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没有数据发送？？？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---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STOP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停止接收    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Going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接收中，初始值是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Going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RX_WAKE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601" y="4850412"/>
            <a:ext cx="192151" cy="519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03084" y="5326521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peripherals’ status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00210" y="595086"/>
            <a:ext cx="1411676" cy="118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48170" y="340864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BLE</a:t>
            </a:r>
            <a:r>
              <a:rPr lang="en-US" dirty="0" smtClean="0"/>
              <a:t>’ s </a:t>
            </a:r>
            <a:r>
              <a:rPr lang="en-US" altLang="zh-CN" dirty="0" smtClean="0"/>
              <a:t>s</a:t>
            </a:r>
            <a:r>
              <a:rPr lang="en-US" dirty="0" smtClean="0"/>
              <a:t>tatus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636496" y="1959429"/>
            <a:ext cx="3842818" cy="1033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96153" y="3744686"/>
            <a:ext cx="3784761" cy="75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38096" y="5268686"/>
            <a:ext cx="3944418" cy="960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811656" y="1770522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IDLE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77827" y="3381607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Sleep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93941" y="4862064"/>
            <a:ext cx="23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Deep Sleep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9483" y="5711150"/>
            <a:ext cx="486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 smtClean="0">
                <a:solidFill>
                  <a:srgbClr val="FF0000"/>
                </a:solidFill>
              </a:rPr>
              <a:t>RX_WAKEUP</a:t>
            </a:r>
            <a:r>
              <a:rPr lang="zh-CN" altLang="en-US" dirty="0" smtClean="0">
                <a:solidFill>
                  <a:srgbClr val="FF0000"/>
                </a:solidFill>
              </a:rPr>
              <a:t>为低电平，那么这个返回值为</a:t>
            </a:r>
            <a:r>
              <a:rPr lang="en-US" altLang="zh-CN" dirty="0" smtClean="0">
                <a:solidFill>
                  <a:srgbClr val="FF0000"/>
                </a:solidFill>
              </a:rPr>
              <a:t>PM_ACTIVE</a:t>
            </a:r>
            <a:r>
              <a:rPr lang="zh-CN" altLang="en-US" dirty="0" smtClean="0">
                <a:solidFill>
                  <a:srgbClr val="FF0000"/>
                </a:solidFill>
              </a:rPr>
              <a:t>，就不会进入休眠状态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Gill Sans MT" panose="020B0502020104020203" pitchFamily="34" charset="0"/>
              </a:rPr>
              <a:t>Contec</a:t>
            </a:r>
            <a:r>
              <a:rPr lang="en-US" altLang="zh-CN" dirty="0" smtClean="0">
                <a:latin typeface="Gill Sans MT" panose="020B0502020104020203" pitchFamily="34" charset="0"/>
              </a:rPr>
              <a:t> </a:t>
            </a:r>
            <a:r>
              <a:rPr lang="en-US" dirty="0" smtClean="0"/>
              <a:t>BT_EN </a:t>
            </a:r>
            <a:r>
              <a:rPr lang="zh-CN" altLang="en-US" dirty="0" smtClean="0"/>
              <a:t>功能实现 </a:t>
            </a:r>
            <a:r>
              <a:rPr lang="en-US" altLang="zh-CN" dirty="0" smtClean="0"/>
              <a:t>2016-10-7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6"/>
            <a:ext cx="11663021" cy="673802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QPPS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原来工程用的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button1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按下实现开始广播的工程，现在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 module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由于还要用其的很多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GPIO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，所以对原来的架构做了简单调整，同时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BT_EN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也不需要原来的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button1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消抖的功能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28979" y="2115746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QPPS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工程，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button1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按下实现的流程是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7869" y="2533134"/>
            <a:ext cx="10421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gpio_init</a:t>
            </a:r>
            <a:r>
              <a:rPr lang="en-US" dirty="0" smtClean="0"/>
              <a:t>(</a:t>
            </a:r>
            <a:r>
              <a:rPr lang="en-US" dirty="0" err="1" smtClean="0"/>
              <a:t>gpio_interrupt_callback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button_init</a:t>
            </a:r>
            <a:r>
              <a:rPr lang="en-US" dirty="0" smtClean="0"/>
              <a:t>()-&gt;</a:t>
            </a:r>
            <a:r>
              <a:rPr lang="en-US" dirty="0" err="1" smtClean="0"/>
              <a:t>gpio_wakeup_config</a:t>
            </a:r>
            <a:r>
              <a:rPr lang="en-US" dirty="0" smtClean="0"/>
              <a:t>(BUTTON1_PIN, GPIO_WKUP_BY_LOW);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gpio_enable_interrupt</a:t>
            </a:r>
            <a:r>
              <a:rPr lang="en-US" dirty="0" smtClean="0"/>
              <a:t>(BUTTON1_PIN);</a:t>
            </a:r>
          </a:p>
          <a:p>
            <a:endParaRPr lang="en-US" dirty="0" smtClean="0"/>
          </a:p>
          <a:p>
            <a:r>
              <a:rPr lang="en-US" dirty="0" err="1" smtClean="0"/>
              <a:t>usr_init</a:t>
            </a:r>
            <a:r>
              <a:rPr lang="en-US" dirty="0" smtClean="0"/>
              <a:t>(void)-&gt;</a:t>
            </a:r>
            <a:r>
              <a:rPr lang="en-US" dirty="0" err="1" smtClean="0"/>
              <a:t>ke_evt_callback_set</a:t>
            </a:r>
            <a:r>
              <a:rPr lang="en-US" dirty="0" smtClean="0"/>
              <a:t>(EVENT_BUTTON1_PRESS_ID, </a:t>
            </a:r>
          </a:p>
          <a:p>
            <a:r>
              <a:rPr lang="en-US" dirty="0" smtClean="0"/>
              <a:t>                                            app_event_button1_press_handler))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28979" y="4866203"/>
            <a:ext cx="11663021" cy="1099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当按键按下，中断来时，先进入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gpio_interrupt_callback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gpio_pin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pin)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函数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-&gt;usr_button1_cb()-&gt;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ke_evt_set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(1UL &lt;&lt; EVENT_BUTTON1_PRESS_ID)-&gt; app_event_button1_press_handler()-&gt;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ke_timer_set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(APP_SYS_BUTTON_1_TIMER, TASK_APP, 2)-&gt;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app_button_timer_handler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()-&gt;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app_gap_adv_start_req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开始广播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Gill Sans MT" panose="020B0502020104020203" pitchFamily="34" charset="0"/>
              </a:rPr>
              <a:t>Contec</a:t>
            </a:r>
            <a:r>
              <a:rPr lang="en-US" altLang="zh-CN" dirty="0" smtClean="0">
                <a:latin typeface="Gill Sans MT" panose="020B0502020104020203" pitchFamily="34" charset="0"/>
              </a:rPr>
              <a:t> </a:t>
            </a:r>
            <a:r>
              <a:rPr lang="en-US" dirty="0" smtClean="0"/>
              <a:t>BT_EN </a:t>
            </a:r>
            <a:r>
              <a:rPr lang="zh-CN" altLang="en-US" dirty="0" smtClean="0"/>
              <a:t>功能实现 </a:t>
            </a:r>
            <a:r>
              <a:rPr lang="en-US" altLang="zh-CN" dirty="0" smtClean="0"/>
              <a:t>2016-10-7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6"/>
            <a:ext cx="11663021" cy="2565112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这一块的改动是：</a:t>
            </a:r>
            <a:endParaRPr lang="en-US" altLang="zh-CN" sz="20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）去掉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button_init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（） 改到用</a:t>
            </a:r>
            <a:r>
              <a:rPr lang="en-US" altLang="zh-CN" sz="20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gpio_wakeup_config</a:t>
            </a:r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(PT_STATE_CHANGE, GPIO_WKUP_BY_LOW)</a:t>
            </a:r>
          </a:p>
          <a:p>
            <a:r>
              <a:rPr lang="en-US" altLang="zh-CN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）去掉</a:t>
            </a:r>
            <a:r>
              <a:rPr lang="en-US" sz="2000" dirty="0" err="1" smtClean="0"/>
              <a:t>ke_evt_callback_set</a:t>
            </a:r>
            <a:r>
              <a:rPr lang="en-US" sz="2000" dirty="0" smtClean="0"/>
              <a:t>(EVENT_BUTTON1_PRESS_ID, </a:t>
            </a:r>
          </a:p>
          <a:p>
            <a:r>
              <a:rPr lang="en-US" sz="2000" dirty="0" smtClean="0"/>
              <a:t>                                            app_event_button1_press_handler)) </a:t>
            </a:r>
            <a:r>
              <a:rPr lang="zh-CN" altLang="en-US" sz="2000" dirty="0" smtClean="0"/>
              <a:t>改到调用 </a:t>
            </a:r>
            <a:r>
              <a:rPr lang="en-US" altLang="zh-CN" sz="2000" dirty="0" err="1" smtClean="0"/>
              <a:t>ke_evt_callback_set</a:t>
            </a:r>
            <a:r>
              <a:rPr lang="en-US" altLang="zh-CN" sz="2000" dirty="0" smtClean="0"/>
              <a:t>(EVENT_GPIO_STCHANGE_ID,</a:t>
            </a:r>
          </a:p>
          <a:p>
            <a:pPr>
              <a:buNone/>
            </a:pPr>
            <a:r>
              <a:rPr lang="en-US" altLang="zh-CN" sz="2000" dirty="0" smtClean="0"/>
              <a:t>									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app_event_gpio_stchange_handler</a:t>
            </a:r>
            <a:r>
              <a:rPr lang="en-US" altLang="zh-CN" sz="2000" dirty="0" smtClean="0"/>
              <a:t>)) </a:t>
            </a:r>
          </a:p>
          <a:p>
            <a:pPr>
              <a:buNone/>
            </a:pPr>
            <a:r>
              <a:rPr lang="en-US" sz="2000" dirty="0" smtClean="0"/>
              <a:t>3</a:t>
            </a:r>
            <a:r>
              <a:rPr lang="zh-CN" altLang="en-US" sz="2000" dirty="0" smtClean="0"/>
              <a:t>）直接在原来的</a:t>
            </a:r>
            <a:r>
              <a:rPr lang="en-US" altLang="zh-CN" sz="2000" dirty="0" err="1" smtClean="0"/>
              <a:t>gpio_interrupt_callback</a:t>
            </a:r>
            <a:r>
              <a:rPr lang="zh-CN" altLang="en-US" sz="2000" dirty="0" smtClean="0"/>
              <a:t>位置加入该模块需要的</a:t>
            </a:r>
            <a:r>
              <a:rPr lang="en-US" altLang="zh-CN" sz="2000" dirty="0" err="1" smtClean="0"/>
              <a:t>gpio</a:t>
            </a:r>
            <a:r>
              <a:rPr lang="zh-CN" altLang="en-US" sz="2000" dirty="0" smtClean="0"/>
              <a:t>处理</a:t>
            </a:r>
            <a:endParaRPr lang="en-US" sz="2000" dirty="0" smtClean="0"/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56" y="3852706"/>
            <a:ext cx="9506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当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BT_EN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为低电平时，进入到</a:t>
            </a:r>
            <a:r>
              <a:rPr lang="en-US" altLang="zh-CN" dirty="0" err="1" smtClean="0"/>
              <a:t>gpio_interrupt_callback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gpio_stchange_cb</a:t>
            </a:r>
            <a:r>
              <a:rPr lang="en-US" altLang="zh-CN" dirty="0" smtClean="0"/>
              <a:t>()-&gt; </a:t>
            </a:r>
            <a:r>
              <a:rPr lang="en-US" altLang="zh-CN" dirty="0" err="1" smtClean="0"/>
              <a:t>ke_evt_set</a:t>
            </a:r>
            <a:r>
              <a:rPr lang="en-US" altLang="zh-CN" dirty="0" smtClean="0"/>
              <a:t>(1UL &lt;&lt; EVENT_GPIO_STCHANGE_ID);-&gt; </a:t>
            </a:r>
            <a:r>
              <a:rPr lang="en-US" altLang="zh-CN" dirty="0" err="1" smtClean="0"/>
              <a:t>app_event_gpio_stchange_handler</a:t>
            </a:r>
            <a:r>
              <a:rPr lang="en-US" altLang="zh-CN" dirty="0" smtClean="0"/>
              <a:t>()-&gt; </a:t>
            </a:r>
            <a:r>
              <a:rPr lang="en-US" altLang="zh-CN" dirty="0" err="1" smtClean="0"/>
              <a:t>app_pt_gpio_stchange_process</a:t>
            </a:r>
            <a:r>
              <a:rPr lang="en-US" altLang="zh-CN" dirty="0" smtClean="0"/>
              <a:t>()-&gt; </a:t>
            </a:r>
            <a:r>
              <a:rPr lang="zh-CN" altLang="en-US" dirty="0" smtClean="0"/>
              <a:t>开始广播  或者停止广播 断开连接 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47" y="5682734"/>
            <a:ext cx="6470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这一块的逻辑针对</a:t>
            </a:r>
            <a:r>
              <a:rPr lang="en-US" altLang="zh-CN" dirty="0" err="1" smtClean="0">
                <a:solidFill>
                  <a:srgbClr val="FF0000"/>
                </a:solidFill>
              </a:rPr>
              <a:t>contect</a:t>
            </a:r>
            <a:r>
              <a:rPr lang="zh-CN" altLang="en-US" dirty="0" smtClean="0">
                <a:solidFill>
                  <a:srgbClr val="FF0000"/>
                </a:solidFill>
              </a:rPr>
              <a:t>的要去需要再去修改！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6950" y="5959929"/>
            <a:ext cx="67421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Gill Sans MT" panose="020B0502020104020203" pitchFamily="34" charset="0"/>
              </a:rPr>
              <a:t>pt_env_tag</a:t>
            </a:r>
            <a:r>
              <a:rPr lang="en-US" altLang="zh-CN" dirty="0" smtClean="0">
                <a:latin typeface="Gill Sans MT" panose="020B0502020104020203" pitchFamily="34" charset="0"/>
              </a:rPr>
              <a:t>  state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18" y="1032329"/>
            <a:ext cx="71040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66058" y="23788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pt_init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  </a:t>
            </a:r>
            <a:r>
              <a:rPr lang="en-US" dirty="0" err="1" smtClean="0">
                <a:solidFill>
                  <a:srgbClr val="FF0000"/>
                </a:solidFill>
              </a:rPr>
              <a:t>pt_env.state</a:t>
            </a:r>
            <a:r>
              <a:rPr lang="en-US" dirty="0" smtClean="0">
                <a:solidFill>
                  <a:srgbClr val="FF0000"/>
                </a:solidFill>
              </a:rPr>
              <a:t> = PT_DEEPSLEEP;</a:t>
            </a:r>
          </a:p>
          <a:p>
            <a:r>
              <a:rPr lang="en-US" dirty="0" smtClean="0"/>
              <a:t>	  </a:t>
            </a:r>
            <a:r>
              <a:rPr lang="en-US" dirty="0" err="1" smtClean="0"/>
              <a:t>pt_state_set</a:t>
            </a:r>
            <a:r>
              <a:rPr lang="en-US" dirty="0" smtClean="0"/>
              <a:t>(PT_DEEPSLEEP);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原来</a:t>
            </a:r>
            <a:r>
              <a:rPr lang="en-US" altLang="zh-CN" dirty="0" smtClean="0">
                <a:latin typeface="Gill Sans MT" panose="020B0502020104020203" pitchFamily="34" charset="0"/>
              </a:rPr>
              <a:t>QPPS</a:t>
            </a:r>
            <a:r>
              <a:rPr lang="zh-CN" altLang="en-US" dirty="0" smtClean="0">
                <a:latin typeface="Gill Sans MT" panose="020B0502020104020203" pitchFamily="34" charset="0"/>
              </a:rPr>
              <a:t>广播 间隔问题 </a:t>
            </a:r>
            <a:r>
              <a:rPr lang="en-US" altLang="zh-CN" dirty="0" smtClean="0">
                <a:latin typeface="Gill Sans MT" panose="020B0502020104020203" pitchFamily="34" charset="0"/>
              </a:rPr>
              <a:t>LED1 </a:t>
            </a:r>
            <a:r>
              <a:rPr lang="zh-CN" altLang="en-US" dirty="0" smtClean="0">
                <a:latin typeface="Gill Sans MT" panose="020B0502020104020203" pitchFamily="34" charset="0"/>
              </a:rPr>
              <a:t>先快闪烁后慢闪烁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Rectangle 3"/>
          <p:cNvSpPr/>
          <p:nvPr/>
        </p:nvSpPr>
        <p:spPr>
          <a:xfrm>
            <a:off x="376936" y="1226849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app_gap_adv_intv_update_timer_handler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0" y="79315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 Update Advertising Parameters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app_gap_adv_start_req</a:t>
            </a:r>
            <a:r>
              <a:rPr lang="en-US" dirty="0" smtClean="0"/>
              <a:t>(GAP_GEN_DISCOVERABLE|GAP_UND_CONNECTABLE, 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app_env.adv_data</a:t>
            </a:r>
            <a:r>
              <a:rPr lang="en-US" dirty="0" smtClean="0"/>
              <a:t>, </a:t>
            </a:r>
            <a:r>
              <a:rPr lang="en-US" dirty="0" err="1" smtClean="0"/>
              <a:t>app_set_adv_data</a:t>
            </a:r>
            <a:r>
              <a:rPr lang="en-US" dirty="0" smtClean="0"/>
              <a:t>(GAP_GEN_DISCOVERABLE), 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app_env.scanrsp_data</a:t>
            </a:r>
            <a:r>
              <a:rPr lang="en-US" dirty="0" smtClean="0"/>
              <a:t>, </a:t>
            </a:r>
            <a:r>
              <a:rPr lang="en-US" dirty="0" err="1" smtClean="0"/>
              <a:t>app_set_scan_rsp_data</a:t>
            </a:r>
            <a:r>
              <a:rPr lang="en-US" dirty="0" smtClean="0"/>
              <a:t>(</a:t>
            </a:r>
            <a:r>
              <a:rPr lang="en-US" dirty="0" err="1" smtClean="0"/>
              <a:t>app_get_local_service_flag</a:t>
            </a:r>
            <a:r>
              <a:rPr lang="en-US" dirty="0" smtClean="0"/>
              <a:t>()),</a:t>
            </a:r>
          </a:p>
          <a:p>
            <a:r>
              <a:rPr lang="en-US" dirty="0" smtClean="0"/>
              <a:t>                                GAP_ADV_SLOW_INTV, GAP_ADV_SLOW_INTV);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457" y="39543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{APP_ADV_INTV_UPDATE_TIMER,             (</a:t>
            </a:r>
            <a:r>
              <a:rPr lang="en-US" dirty="0" err="1" smtClean="0"/>
              <a:t>ke_msg_func_t</a:t>
            </a:r>
            <a:r>
              <a:rPr lang="en-US" dirty="0" smtClean="0"/>
              <a:t>) </a:t>
            </a:r>
            <a:r>
              <a:rPr lang="en-US" dirty="0" err="1" smtClean="0"/>
              <a:t>app_gap_adv_intv_update_timer_handler</a:t>
            </a:r>
            <a:r>
              <a:rPr lang="en-US" dirty="0" smtClean="0"/>
              <a:t>},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575" y="5392448"/>
            <a:ext cx="10085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本模块里不需要这个功能了，</a:t>
            </a:r>
            <a:r>
              <a:rPr lang="da-DK" altLang="zh-CN" dirty="0" smtClean="0"/>
              <a:t> usr_led1_set(LED_ON_DUR_ADV_FAST, LED_OFF_DUR_ADV_FAST);</a:t>
            </a:r>
          </a:p>
          <a:p>
            <a:r>
              <a:rPr lang="da-DK" altLang="zh-CN" dirty="0" smtClean="0"/>
              <a:t>                ke_timer_set(APP_ADV_INTV_UPDATE_TIMER, TASK_APP, 30 * 100); </a:t>
            </a:r>
            <a:r>
              <a:rPr lang="zh-CN" altLang="en-US" dirty="0" smtClean="0"/>
              <a:t>去掉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原来</a:t>
            </a:r>
            <a:r>
              <a:rPr lang="en-US" altLang="zh-CN" dirty="0" err="1" smtClean="0">
                <a:latin typeface="Gill Sans MT" panose="020B0502020104020203" pitchFamily="34" charset="0"/>
              </a:rPr>
              <a:t>qpps</a:t>
            </a:r>
            <a:r>
              <a:rPr lang="zh-CN" altLang="en-US" dirty="0" smtClean="0">
                <a:latin typeface="Gill Sans MT" panose="020B0502020104020203" pitchFamily="34" charset="0"/>
              </a:rPr>
              <a:t>广播处理过程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478" y="848859"/>
            <a:ext cx="821848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3147" y="3679762"/>
            <a:ext cx="10085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app_gap_set_mode_req_cmp_evt_handler</a:t>
            </a:r>
            <a:r>
              <a:rPr lang="en-US" dirty="0" smtClean="0"/>
              <a:t>()-&gt; </a:t>
            </a:r>
            <a:r>
              <a:rPr lang="en-US" dirty="0" err="1" smtClean="0"/>
              <a:t>app_task_msg_hdl</a:t>
            </a:r>
            <a:r>
              <a:rPr lang="en-US" dirty="0" smtClean="0"/>
              <a:t>(</a:t>
            </a:r>
            <a:r>
              <a:rPr lang="en-US" dirty="0" err="1" smtClean="0"/>
              <a:t>msgid</a:t>
            </a:r>
            <a:r>
              <a:rPr lang="en-US" dirty="0" smtClean="0"/>
              <a:t>, </a:t>
            </a:r>
            <a:r>
              <a:rPr lang="en-US" dirty="0" err="1" smtClean="0"/>
              <a:t>param</a:t>
            </a:r>
            <a:r>
              <a:rPr lang="en-US" dirty="0" smtClean="0"/>
              <a:t>);-&gt;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239" y="4100287"/>
            <a:ext cx="6076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app_gap_set_mode_req_cmp_evt_handler</a:t>
            </a:r>
            <a:r>
              <a:rPr lang="en-US" sz="3200" dirty="0" smtClean="0"/>
              <a:t>()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Rectangle 4"/>
          <p:cNvSpPr/>
          <p:nvPr/>
        </p:nvSpPr>
        <p:spPr>
          <a:xfrm>
            <a:off x="841829" y="710546"/>
            <a:ext cx="7155542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 err="1" smtClean="0"/>
              <a:t>app_gap_set_mode_req_cmp_evt_handler</a:t>
            </a:r>
            <a:r>
              <a:rPr lang="en-US" sz="900" dirty="0" smtClean="0"/>
              <a:t>(</a:t>
            </a:r>
            <a:r>
              <a:rPr lang="en-US" sz="900" dirty="0" err="1" smtClean="0"/>
              <a:t>ke_msg_id_t</a:t>
            </a:r>
            <a:r>
              <a:rPr lang="en-US" sz="900" dirty="0" smtClean="0"/>
              <a:t> const </a:t>
            </a:r>
            <a:r>
              <a:rPr lang="en-US" sz="900" dirty="0" err="1" smtClean="0"/>
              <a:t>msgid</a:t>
            </a:r>
            <a:r>
              <a:rPr lang="en-US" sz="900" dirty="0" smtClean="0"/>
              <a:t>, </a:t>
            </a:r>
            <a:r>
              <a:rPr lang="en-US" sz="900" dirty="0" err="1" smtClean="0"/>
              <a:t>struct</a:t>
            </a:r>
            <a:r>
              <a:rPr lang="en-US" sz="900" dirty="0" smtClean="0"/>
              <a:t> </a:t>
            </a:r>
            <a:r>
              <a:rPr lang="en-US" sz="900" dirty="0" err="1" smtClean="0"/>
              <a:t>gap_event_common_cmd_complete</a:t>
            </a:r>
            <a:r>
              <a:rPr lang="en-US" sz="900" dirty="0" smtClean="0"/>
              <a:t> const *</a:t>
            </a:r>
            <a:r>
              <a:rPr lang="en-US" sz="900" dirty="0" err="1" smtClean="0"/>
              <a:t>param</a:t>
            </a:r>
            <a:r>
              <a:rPr lang="en-US" sz="900" dirty="0" smtClean="0"/>
              <a:t>,</a:t>
            </a:r>
          </a:p>
          <a:p>
            <a:r>
              <a:rPr lang="en-US" sz="900" dirty="0" smtClean="0"/>
              <a:t>                                         </a:t>
            </a:r>
            <a:r>
              <a:rPr lang="en-US" sz="900" dirty="0" err="1" smtClean="0"/>
              <a:t>ke_task_id_t</a:t>
            </a:r>
            <a:r>
              <a:rPr lang="en-US" sz="900" dirty="0" smtClean="0"/>
              <a:t> const </a:t>
            </a:r>
            <a:r>
              <a:rPr lang="en-US" sz="900" dirty="0" err="1" smtClean="0"/>
              <a:t>dest_id</a:t>
            </a:r>
            <a:r>
              <a:rPr lang="en-US" sz="900" dirty="0" smtClean="0"/>
              <a:t>, </a:t>
            </a:r>
            <a:r>
              <a:rPr lang="en-US" sz="900" dirty="0" err="1" smtClean="0"/>
              <a:t>ke_task_id_t</a:t>
            </a:r>
            <a:r>
              <a:rPr lang="en-US" sz="900" dirty="0" smtClean="0"/>
              <a:t> const </a:t>
            </a:r>
            <a:r>
              <a:rPr lang="en-US" sz="900" dirty="0" err="1" smtClean="0"/>
              <a:t>src_id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{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app_task_msg_hdl</a:t>
            </a:r>
            <a:r>
              <a:rPr lang="en-US" sz="900" dirty="0" smtClean="0"/>
              <a:t>(</a:t>
            </a:r>
            <a:r>
              <a:rPr lang="en-US" sz="900" dirty="0" err="1" smtClean="0"/>
              <a:t>msgid</a:t>
            </a:r>
            <a:r>
              <a:rPr lang="en-US" sz="900" dirty="0" smtClean="0"/>
              <a:t>, </a:t>
            </a:r>
            <a:r>
              <a:rPr lang="en-US" sz="900" dirty="0" err="1" smtClean="0"/>
              <a:t>param</a:t>
            </a:r>
            <a:r>
              <a:rPr lang="en-US" sz="900" dirty="0" smtClean="0"/>
              <a:t>);</a:t>
            </a:r>
          </a:p>
          <a:p>
            <a:endParaRPr lang="en-US" sz="900" dirty="0" smtClean="0"/>
          </a:p>
          <a:p>
            <a:r>
              <a:rPr lang="en-US" sz="900" dirty="0" smtClean="0"/>
              <a:t>    switch (</a:t>
            </a:r>
            <a:r>
              <a:rPr lang="en-US" sz="900" dirty="0" err="1" smtClean="0"/>
              <a:t>ke_state_get</a:t>
            </a:r>
            <a:r>
              <a:rPr lang="en-US" sz="900" dirty="0" smtClean="0"/>
              <a:t>(</a:t>
            </a:r>
            <a:r>
              <a:rPr lang="en-US" sz="900" dirty="0" err="1" smtClean="0"/>
              <a:t>dest_id</a:t>
            </a:r>
            <a:r>
              <a:rPr lang="en-US" sz="900" dirty="0" smtClean="0"/>
              <a:t>))</a:t>
            </a:r>
          </a:p>
          <a:p>
            <a:r>
              <a:rPr lang="en-US" sz="900" dirty="0" smtClean="0"/>
              <a:t>    {</a:t>
            </a:r>
          </a:p>
          <a:p>
            <a:r>
              <a:rPr lang="en-US" sz="900" dirty="0" smtClean="0"/>
              <a:t>    case APP_INIT:</a:t>
            </a:r>
          </a:p>
          <a:p>
            <a:r>
              <a:rPr lang="en-US" sz="900" dirty="0" smtClean="0"/>
              <a:t>#if (QN_PRIV_EN &amp;&amp; BLE_PERIPHERAL)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app_gap_set_privacy_req</a:t>
            </a:r>
            <a:r>
              <a:rPr lang="en-US" sz="900" dirty="0" smtClean="0"/>
              <a:t>(PH_PRIV_EN, 0x1, 0x1);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#if QN_DEMO_AUTO</a:t>
            </a:r>
          </a:p>
          <a:p>
            <a:r>
              <a:rPr lang="en-US" sz="900" dirty="0" smtClean="0"/>
              <a:t>        // Created DB should has been finished by each profile service,</a:t>
            </a:r>
          </a:p>
          <a:p>
            <a:r>
              <a:rPr lang="en-US" sz="900" dirty="0" smtClean="0"/>
              <a:t>        // Start Adv mode automatically here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app_gap_adv_start_req</a:t>
            </a:r>
            <a:r>
              <a:rPr lang="en-US" sz="900" dirty="0" smtClean="0"/>
              <a:t>(GAP_GEN_DISCOVERABLE|GAP_UND_CONNECTABLE, 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app_env.adv_data</a:t>
            </a:r>
            <a:r>
              <a:rPr lang="en-US" sz="900" dirty="0" smtClean="0"/>
              <a:t>, </a:t>
            </a:r>
            <a:r>
              <a:rPr lang="en-US" sz="900" dirty="0" err="1" smtClean="0"/>
              <a:t>app_set_adv_data</a:t>
            </a:r>
            <a:r>
              <a:rPr lang="en-US" sz="900" dirty="0" smtClean="0"/>
              <a:t>(GAP_GEN_DISCOVERABLE), 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app_env.scanrsp_data</a:t>
            </a:r>
            <a:r>
              <a:rPr lang="en-US" sz="900" dirty="0" smtClean="0"/>
              <a:t>, </a:t>
            </a:r>
            <a:r>
              <a:rPr lang="en-US" sz="900" dirty="0" err="1" smtClean="0"/>
              <a:t>app_set_scan_rsp_data</a:t>
            </a:r>
            <a:r>
              <a:rPr lang="en-US" sz="900" dirty="0" smtClean="0"/>
              <a:t>(</a:t>
            </a:r>
            <a:r>
              <a:rPr lang="en-US" sz="900" dirty="0" err="1" smtClean="0"/>
              <a:t>app_get_local_service_flag</a:t>
            </a:r>
            <a:r>
              <a:rPr lang="en-US" sz="900" dirty="0" smtClean="0"/>
              <a:t>()),</a:t>
            </a:r>
          </a:p>
          <a:p>
            <a:r>
              <a:rPr lang="en-US" sz="900" dirty="0" smtClean="0"/>
              <a:t>        GAP_ADV_FAST_INTV1, GAP_ADV_FAST_INTV2);</a:t>
            </a:r>
          </a:p>
          <a:p>
            <a:r>
              <a:rPr lang="en-US" sz="900" dirty="0" smtClean="0"/>
              <a:t>#</a:t>
            </a:r>
            <a:r>
              <a:rPr lang="en-US" sz="900" dirty="0" err="1" smtClean="0"/>
              <a:t>endif</a:t>
            </a:r>
            <a:endParaRPr lang="en-US" sz="900" dirty="0" smtClean="0"/>
          </a:p>
          <a:p>
            <a:r>
              <a:rPr lang="en-US" sz="900" dirty="0" smtClean="0"/>
              <a:t>        // Set App to IDLE status here, </a:t>
            </a:r>
            <a:r>
              <a:rPr lang="en-US" sz="900" dirty="0" err="1" smtClean="0"/>
              <a:t>bondale</a:t>
            </a:r>
            <a:r>
              <a:rPr lang="en-US" sz="900" dirty="0" smtClean="0"/>
              <a:t> complete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ke_state_set</a:t>
            </a:r>
            <a:r>
              <a:rPr lang="en-US" sz="900" dirty="0" smtClean="0"/>
              <a:t>(TASK_APP, APP_IDLE);</a:t>
            </a:r>
          </a:p>
          <a:p>
            <a:r>
              <a:rPr lang="en-US" sz="900" dirty="0" smtClean="0"/>
              <a:t>        QPRINTF("QN BLE is ready.\r\n");</a:t>
            </a:r>
          </a:p>
          <a:p>
            <a:r>
              <a:rPr lang="en-US" sz="900" dirty="0" smtClean="0"/>
              <a:t>		   </a:t>
            </a:r>
          </a:p>
          <a:p>
            <a:r>
              <a:rPr lang="en-US" sz="900" dirty="0" smtClean="0"/>
              <a:t>        break;</a:t>
            </a:r>
          </a:p>
          <a:p>
            <a:r>
              <a:rPr lang="en-US" sz="900" dirty="0" smtClean="0"/>
              <a:t>    case APP_IDLE:</a:t>
            </a:r>
          </a:p>
          <a:p>
            <a:r>
              <a:rPr lang="en-US" sz="900" dirty="0" smtClean="0"/>
              <a:t>        // Advertising started</a:t>
            </a:r>
          </a:p>
          <a:p>
            <a:r>
              <a:rPr lang="en-US" sz="900" dirty="0" smtClean="0"/>
              <a:t>        QPRINTF("Advertising start.\r\n");</a:t>
            </a:r>
          </a:p>
          <a:p>
            <a:r>
              <a:rPr lang="en-US" sz="900" dirty="0" smtClean="0"/>
              <a:t>        </a:t>
            </a:r>
            <a:r>
              <a:rPr lang="en-US" sz="900" dirty="0" err="1" smtClean="0"/>
              <a:t>ke_state_set</a:t>
            </a:r>
            <a:r>
              <a:rPr lang="en-US" sz="900" dirty="0" smtClean="0"/>
              <a:t>(TASK_APP, APP_ADV);</a:t>
            </a:r>
          </a:p>
          <a:p>
            <a:endParaRPr lang="en-US" sz="900" dirty="0" smtClean="0"/>
          </a:p>
          <a:p>
            <a:r>
              <a:rPr lang="en-US" sz="900" dirty="0" smtClean="0"/>
              <a:t>        break;</a:t>
            </a:r>
          </a:p>
          <a:p>
            <a:r>
              <a:rPr lang="en-US" sz="900" dirty="0" smtClean="0"/>
              <a:t> case APP_IDLE:        // Updated </a:t>
            </a:r>
            <a:r>
              <a:rPr lang="en-US" sz="900" dirty="0" err="1" smtClean="0"/>
              <a:t>adversting</a:t>
            </a:r>
            <a:r>
              <a:rPr lang="en-US" sz="900" dirty="0" smtClean="0"/>
              <a:t> parameters be used</a:t>
            </a:r>
          </a:p>
          <a:p>
            <a:r>
              <a:rPr lang="en-US" sz="900" dirty="0" smtClean="0"/>
              <a:t>        QPRINTF("</a:t>
            </a:r>
            <a:r>
              <a:rPr lang="en-US" sz="900" dirty="0" err="1" smtClean="0"/>
              <a:t>Advertsing</a:t>
            </a:r>
            <a:r>
              <a:rPr lang="en-US" sz="900" dirty="0" smtClean="0"/>
              <a:t> parameter updated.\r\n");</a:t>
            </a:r>
          </a:p>
          <a:p>
            <a:r>
              <a:rPr lang="en-US" sz="900" dirty="0" smtClean="0"/>
              <a:t>        break;</a:t>
            </a:r>
          </a:p>
          <a:p>
            <a:r>
              <a:rPr lang="en-US" sz="900" dirty="0" smtClean="0"/>
              <a:t>    default:</a:t>
            </a:r>
          </a:p>
          <a:p>
            <a:r>
              <a:rPr lang="en-US" sz="900" dirty="0" smtClean="0"/>
              <a:t>        break;</a:t>
            </a:r>
          </a:p>
          <a:p>
            <a:r>
              <a:rPr lang="en-US" sz="900" dirty="0" smtClean="0"/>
              <a:t>    }</a:t>
            </a:r>
          </a:p>
          <a:p>
            <a:endParaRPr lang="en-US" sz="900" dirty="0" smtClean="0"/>
          </a:p>
          <a:p>
            <a:r>
              <a:rPr lang="en-US" sz="900" dirty="0" smtClean="0"/>
              <a:t>    return (KE_MSG_CONSUMED);</a:t>
            </a:r>
          </a:p>
          <a:p>
            <a:r>
              <a:rPr lang="en-US" sz="900" dirty="0" smtClean="0"/>
              <a:t>}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6299200" y="951076"/>
            <a:ext cx="56170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进这个函数的可能性情况有：</a:t>
            </a:r>
            <a:endParaRPr lang="en-US" altLang="zh-CN" dirty="0" smtClean="0"/>
          </a:p>
          <a:p>
            <a:r>
              <a:rPr lang="en-US" altLang="zh-CN" dirty="0" smtClean="0"/>
              <a:t>1) </a:t>
            </a:r>
            <a:r>
              <a:rPr lang="zh-CN" altLang="en-US" dirty="0" smtClean="0"/>
              <a:t>系统初始化：对应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case APP_INIT: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）初始化后调用广播函数后，对应</a:t>
            </a:r>
            <a:endParaRPr lang="en-US" altLang="zh-CN" dirty="0" smtClean="0"/>
          </a:p>
          <a:p>
            <a:r>
              <a:rPr lang="en-US" dirty="0" smtClean="0"/>
              <a:t> case APP_IDLE: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）广播参数更新：</a:t>
            </a:r>
            <a:r>
              <a:rPr lang="en-US" dirty="0" smtClean="0"/>
              <a:t> </a:t>
            </a:r>
            <a:r>
              <a:rPr lang="zh-CN" altLang="en-US" dirty="0" smtClean="0"/>
              <a:t>对应</a:t>
            </a:r>
            <a:r>
              <a:rPr lang="en-US" dirty="0" smtClean="0"/>
              <a:t>case APP_IDLE: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9796" y="3979863"/>
            <a:ext cx="60293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Rectangle 3"/>
          <p:cNvSpPr/>
          <p:nvPr/>
        </p:nvSpPr>
        <p:spPr>
          <a:xfrm>
            <a:off x="391886" y="1413079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app_task_msg_hdl</a:t>
            </a:r>
            <a:r>
              <a:rPr lang="en-US" dirty="0" smtClean="0"/>
              <a:t>(</a:t>
            </a:r>
            <a:r>
              <a:rPr lang="en-US" dirty="0" err="1" smtClean="0"/>
              <a:t>ke_msg_id_t</a:t>
            </a:r>
            <a:r>
              <a:rPr lang="en-US" dirty="0" smtClean="0"/>
              <a:t> const </a:t>
            </a:r>
            <a:r>
              <a:rPr lang="en-US" dirty="0" err="1" smtClean="0"/>
              <a:t>msgid</a:t>
            </a:r>
            <a:r>
              <a:rPr lang="en-US" dirty="0" smtClean="0"/>
              <a:t>, void const *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switch(</a:t>
            </a:r>
            <a:r>
              <a:rPr lang="en-US" dirty="0" err="1" smtClean="0"/>
              <a:t>msgid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399" y="827092"/>
            <a:ext cx="1039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很多消息处理函数里，都会先调用以下这个函数，在这里另外加入一个函数</a:t>
            </a:r>
            <a:r>
              <a:rPr lang="en-US" altLang="zh-CN" dirty="0" err="1" smtClean="0"/>
              <a:t>app_pt_task_msg_hdl</a:t>
            </a:r>
            <a:r>
              <a:rPr lang="zh-CN" altLang="en-US" dirty="0" smtClean="0"/>
              <a:t>，方便管理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UART- </a:t>
            </a:r>
            <a:r>
              <a:rPr lang="zh-CN" altLang="en-US" dirty="0" smtClean="0">
                <a:latin typeface="Gill Sans MT" panose="020B0502020104020203" pitchFamily="34" charset="0"/>
              </a:rPr>
              <a:t>什么时候接受</a:t>
            </a:r>
            <a:r>
              <a:rPr lang="en-US" altLang="zh-CN" dirty="0" smtClean="0">
                <a:latin typeface="Gill Sans MT" panose="020B0502020104020203" pitchFamily="34" charset="0"/>
              </a:rPr>
              <a:t>CMD</a:t>
            </a:r>
            <a:r>
              <a:rPr lang="zh-CN" altLang="en-US" dirty="0" smtClean="0">
                <a:latin typeface="Gill Sans MT" panose="020B0502020104020203" pitchFamily="34" charset="0"/>
              </a:rPr>
              <a:t>，什么时候接收纯透传数据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4116" y="1070717"/>
            <a:ext cx="9840684" cy="15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()-&gt;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函数里，是接收的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CMD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，当接收打开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Notification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后接收的是纯数据，在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case QPPS_CFG_INDNTF_IND:					       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pt_rx_raw_start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透传模块引脚说明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12" y="1099230"/>
            <a:ext cx="61055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35206" y="1498266"/>
            <a:ext cx="41463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BT_EN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P1_1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开始广播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串口接收数据时：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RX_WAKEUP: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唤醒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蓝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牙模块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Uart_RTS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告诉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MCU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可以接收数据了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串口发送数据时：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UART_CTS: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模块判断是否可以发送数据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Tx_wakeup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：唤醒外部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MCU</a:t>
            </a: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MODE_CTRL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控制透传模式和指令模式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3165" y="174172"/>
            <a:ext cx="1476149" cy="161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UART---Debug </a:t>
            </a:r>
            <a:r>
              <a:rPr lang="zh-CN" altLang="en-US" dirty="0" smtClean="0">
                <a:latin typeface="Gill Sans MT" panose="020B0502020104020203" pitchFamily="34" charset="0"/>
              </a:rPr>
              <a:t>串口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4116" y="1070717"/>
            <a:ext cx="11074398" cy="4691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#if (QN_DBG_PRINT)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(QN_DEBUG_UART,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USARTx_CLK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(0), UART_115200);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uart_tx_enable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(QN_DEBUG_UART, MASK_ENABLE);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uart_rx_enable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(QN_DEBUG_UART, MASK_ENABLE);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#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endif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#define CFG_DEBUG_UART  QN_UART1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这个宏来控制使用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debug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printf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功能与否</a:t>
            </a:r>
            <a:endParaRPr lang="en-US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/// Debug print option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#define CFG_DBG_PRINT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syscon_SetPMCR1(QN_SYSCON, P20_GPIO_16_PIN_CTRL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                      //   | P21_GPIO_17_PIN_CTRL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                            | </a:t>
            </a:r>
            <a:r>
              <a:rPr lang="en-US" sz="2400" kern="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P21_UART1_TXD_PIN_CTRL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这一版本用的</a:t>
            </a:r>
            <a:r>
              <a:rPr lang="en-US" altLang="zh-CN" dirty="0" smtClean="0">
                <a:latin typeface="Gill Sans MT" panose="020B0502020104020203" pitchFamily="34" charset="0"/>
              </a:rPr>
              <a:t>UUID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Rectangle 4"/>
          <p:cNvSpPr/>
          <p:nvPr/>
        </p:nvSpPr>
        <p:spPr>
          <a:xfrm>
            <a:off x="653143" y="1200781"/>
            <a:ext cx="101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用的是</a:t>
            </a:r>
            <a:r>
              <a:rPr lang="en-US" altLang="zh-CN" dirty="0" smtClean="0"/>
              <a:t>Nordic UART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UUID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wenxue</a:t>
            </a:r>
            <a:r>
              <a:rPr lang="en-US" dirty="0" smtClean="0"/>
              <a:t> 20160906 modified for </a:t>
            </a:r>
            <a:r>
              <a:rPr lang="en-US" dirty="0" err="1" smtClean="0"/>
              <a:t>Ninebot</a:t>
            </a:r>
            <a:r>
              <a:rPr lang="en-US" dirty="0" smtClean="0"/>
              <a:t>, can connect with </a:t>
            </a:r>
            <a:r>
              <a:rPr lang="en-US" dirty="0" err="1" smtClean="0"/>
              <a:t>nRF</a:t>
            </a:r>
            <a:r>
              <a:rPr lang="en-US" dirty="0" smtClean="0"/>
              <a:t> UART APP  </a:t>
            </a:r>
          </a:p>
          <a:p>
            <a:r>
              <a:rPr lang="en-US" dirty="0" smtClean="0"/>
              <a:t>#define QPPS_RX_CHAR_UUID               "\x9E\</a:t>
            </a:r>
            <a:r>
              <a:rPr lang="en-US" dirty="0" err="1" smtClean="0"/>
              <a:t>xCA</a:t>
            </a:r>
            <a:r>
              <a:rPr lang="en-US" dirty="0" smtClean="0"/>
              <a:t>\</a:t>
            </a:r>
            <a:r>
              <a:rPr lang="en-US" dirty="0" err="1" smtClean="0"/>
              <a:t>xDC</a:t>
            </a:r>
            <a:r>
              <a:rPr lang="en-US" dirty="0" smtClean="0"/>
              <a:t>\x24\x0E\xE5\xA9\xE0\x93\xF3\xA3\xB5\x02\x00\x40\x6E"</a:t>
            </a:r>
          </a:p>
          <a:p>
            <a:r>
              <a:rPr lang="en-US" dirty="0" smtClean="0"/>
              <a:t>#define QPPS_FIRST_TX_CHAR_UUID         "\x9E\</a:t>
            </a:r>
            <a:r>
              <a:rPr lang="en-US" dirty="0" err="1" smtClean="0"/>
              <a:t>xCA</a:t>
            </a:r>
            <a:r>
              <a:rPr lang="en-US" dirty="0" smtClean="0"/>
              <a:t>\</a:t>
            </a:r>
            <a:r>
              <a:rPr lang="en-US" dirty="0" err="1" smtClean="0"/>
              <a:t>xDC</a:t>
            </a:r>
            <a:r>
              <a:rPr lang="en-US" dirty="0" smtClean="0"/>
              <a:t>\x24\x0E\xE5\xA9\xE0\x93\xF3\xA3\xB5\x03\x00\x40\x6E"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UART– </a:t>
            </a:r>
            <a:r>
              <a:rPr lang="zh-CN" altLang="en-US" dirty="0" smtClean="0">
                <a:latin typeface="Gill Sans MT" panose="020B0502020104020203" pitchFamily="34" charset="0"/>
              </a:rPr>
              <a:t>接收数据 然后蓝牙发送出去，低功耗问题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4116" y="1070717"/>
            <a:ext cx="9840684" cy="772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RX_WAKEUP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引脚实现这个功能，拉低串口可以纯透传接收数据，收到数据就会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发送出去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67" y="1830160"/>
            <a:ext cx="8390619" cy="354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UART– TX_WAKEUP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769256" y="5747657"/>
            <a:ext cx="9724573" cy="725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根据是否有延时，来决定什么时候发送数据， 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CMD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和纯数据情况下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发送</a:t>
            </a:r>
            <a:r>
              <a:rPr lang="zh-CN" altLang="en-US" sz="2400" kern="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都调用同一个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pt_pdu_send</a:t>
            </a:r>
            <a:r>
              <a:rPr lang="en-US" altLang="zh-CN" sz="2400" kern="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2400" kern="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函数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789" y="1096220"/>
            <a:ext cx="49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#define PT_UART_TX_WAKEUP (GPIO_P13)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770" y="1654406"/>
            <a:ext cx="856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gpio_set_direction_field</a:t>
            </a:r>
            <a:r>
              <a:rPr lang="en-US" dirty="0" smtClean="0"/>
              <a:t>(PT_UART_TX_WAKEUP,(uint32_t)GPIO_OUTPUT);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6882" y="2039649"/>
            <a:ext cx="579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gpio_write_pin</a:t>
            </a:r>
            <a:r>
              <a:rPr lang="en-US" dirty="0" smtClean="0"/>
              <a:t>(PT_UART_TX_WAKEUP,GPIO_HIGH);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171" y="2467713"/>
            <a:ext cx="9797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pt_pdu_send</a:t>
            </a:r>
            <a:r>
              <a:rPr lang="en-US" dirty="0" smtClean="0"/>
              <a:t>(uint8_t </a:t>
            </a:r>
            <a:r>
              <a:rPr lang="en-US" dirty="0" err="1" smtClean="0"/>
              <a:t>len</a:t>
            </a:r>
            <a:r>
              <a:rPr lang="en-US" dirty="0" smtClean="0"/>
              <a:t>, uint8_t *par)  </a:t>
            </a:r>
            <a:r>
              <a:rPr lang="zh-CN" altLang="en-US" dirty="0" smtClean="0"/>
              <a:t>这个是指令的发送函数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Allocate one </a:t>
            </a:r>
            <a:r>
              <a:rPr lang="en-US" dirty="0" err="1" smtClean="0"/>
              <a:t>msg</a:t>
            </a:r>
            <a:r>
              <a:rPr lang="en-US" dirty="0" smtClean="0"/>
              <a:t> for EACI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    uint8_t *</a:t>
            </a:r>
            <a:r>
              <a:rPr lang="en-US" dirty="0" err="1" smtClean="0"/>
              <a:t>msg_param</a:t>
            </a:r>
            <a:r>
              <a:rPr lang="en-US" dirty="0" smtClean="0"/>
              <a:t> = (uint8_t*)</a:t>
            </a:r>
            <a:r>
              <a:rPr lang="en-US" dirty="0" err="1" smtClean="0"/>
              <a:t>ke_msg_alloc</a:t>
            </a:r>
            <a:r>
              <a:rPr lang="en-US" dirty="0" smtClean="0"/>
              <a:t>(0, 0, 0, </a:t>
            </a:r>
            <a:r>
              <a:rPr lang="en-US" dirty="0" err="1" smtClean="0"/>
              <a:t>len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// Save the PDU in the MSG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memcpy</a:t>
            </a:r>
            <a:r>
              <a:rPr lang="en-US" dirty="0" smtClean="0"/>
              <a:t>(</a:t>
            </a:r>
            <a:r>
              <a:rPr lang="en-US" dirty="0" err="1" smtClean="0"/>
              <a:t>msg_param</a:t>
            </a:r>
            <a:r>
              <a:rPr lang="en-US" dirty="0" smtClean="0"/>
              <a:t>, par, </a:t>
            </a:r>
            <a:r>
              <a:rPr lang="en-US" dirty="0" err="1" smtClean="0"/>
              <a:t>len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//extract the </a:t>
            </a:r>
            <a:r>
              <a:rPr lang="en-US" dirty="0" err="1" smtClean="0"/>
              <a:t>ke_msg</a:t>
            </a:r>
            <a:r>
              <a:rPr lang="en-US" dirty="0" smtClean="0"/>
              <a:t> pointer from the </a:t>
            </a:r>
            <a:r>
              <a:rPr lang="en-US" dirty="0" err="1" smtClean="0"/>
              <a:t>param</a:t>
            </a:r>
            <a:r>
              <a:rPr lang="en-US" dirty="0" smtClean="0"/>
              <a:t> passed and push it in HCI queue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pt_push</a:t>
            </a:r>
            <a:r>
              <a:rPr lang="en-US" dirty="0" smtClean="0"/>
              <a:t>(ke_param2msg(</a:t>
            </a:r>
            <a:r>
              <a:rPr lang="en-US" dirty="0" err="1" smtClean="0"/>
              <a:t>msg_param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328" y="2917370"/>
            <a:ext cx="5769672" cy="223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 </a:t>
            </a:r>
            <a:r>
              <a:rPr lang="en-US" altLang="zh-CN" sz="3200" kern="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pt_pdu_send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Rectangle 3"/>
          <p:cNvSpPr/>
          <p:nvPr/>
        </p:nvSpPr>
        <p:spPr>
          <a:xfrm>
            <a:off x="261257" y="8711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pt_pdu_send</a:t>
            </a:r>
            <a:r>
              <a:rPr lang="en-US" dirty="0" smtClean="0"/>
              <a:t>(uint8_t </a:t>
            </a:r>
            <a:r>
              <a:rPr lang="en-US" dirty="0" err="1" smtClean="0"/>
              <a:t>len</a:t>
            </a:r>
            <a:r>
              <a:rPr lang="en-US" dirty="0" smtClean="0"/>
              <a:t>, uint8_t *par)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Allocate one </a:t>
            </a:r>
            <a:r>
              <a:rPr lang="en-US" dirty="0" err="1" smtClean="0"/>
              <a:t>msg</a:t>
            </a:r>
            <a:r>
              <a:rPr lang="en-US" dirty="0" smtClean="0"/>
              <a:t> for EACI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    uint8_t *</a:t>
            </a:r>
            <a:r>
              <a:rPr lang="en-US" dirty="0" err="1" smtClean="0"/>
              <a:t>msg_param</a:t>
            </a:r>
            <a:r>
              <a:rPr lang="en-US" dirty="0" smtClean="0"/>
              <a:t> = (uint8_t*)</a:t>
            </a:r>
            <a:r>
              <a:rPr lang="en-US" dirty="0" err="1" smtClean="0"/>
              <a:t>ke_msg_alloc</a:t>
            </a:r>
            <a:r>
              <a:rPr lang="en-US" dirty="0" smtClean="0"/>
              <a:t>(0, 0, 0, </a:t>
            </a:r>
            <a:r>
              <a:rPr lang="en-US" dirty="0" err="1" smtClean="0"/>
              <a:t>len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// Save the PDU in the MSG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memcpy</a:t>
            </a:r>
            <a:r>
              <a:rPr lang="en-US" dirty="0" smtClean="0"/>
              <a:t>(</a:t>
            </a:r>
            <a:r>
              <a:rPr lang="en-US" dirty="0" err="1" smtClean="0"/>
              <a:t>msg_param</a:t>
            </a:r>
            <a:r>
              <a:rPr lang="en-US" dirty="0" smtClean="0"/>
              <a:t>, par, </a:t>
            </a:r>
            <a:r>
              <a:rPr lang="en-US" dirty="0" err="1" smtClean="0"/>
              <a:t>len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//extract the </a:t>
            </a:r>
            <a:r>
              <a:rPr lang="en-US" dirty="0" err="1" smtClean="0"/>
              <a:t>ke_msg</a:t>
            </a:r>
            <a:r>
              <a:rPr lang="en-US" dirty="0" smtClean="0"/>
              <a:t> pointer from the </a:t>
            </a:r>
            <a:r>
              <a:rPr lang="en-US" dirty="0" err="1" smtClean="0"/>
              <a:t>param</a:t>
            </a:r>
            <a:r>
              <a:rPr lang="en-US" dirty="0" smtClean="0"/>
              <a:t> passed and push it in HCI queue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pt_push</a:t>
            </a:r>
            <a:r>
              <a:rPr lang="en-US" dirty="0" smtClean="0"/>
              <a:t>(ke_param2msg(</a:t>
            </a:r>
            <a:r>
              <a:rPr lang="en-US" dirty="0" err="1" smtClean="0"/>
              <a:t>msg_param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76167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 Push </a:t>
            </a:r>
            <a:r>
              <a:rPr lang="en-US" dirty="0" err="1" smtClean="0"/>
              <a:t>msg</a:t>
            </a:r>
            <a:r>
              <a:rPr lang="en-US" dirty="0" smtClean="0"/>
              <a:t> into </a:t>
            </a:r>
            <a:r>
              <a:rPr lang="en-US" dirty="0" err="1" smtClean="0"/>
              <a:t>eaci</a:t>
            </a:r>
            <a:r>
              <a:rPr lang="en-US" dirty="0" smtClean="0"/>
              <a:t> </a:t>
            </a:r>
            <a:r>
              <a:rPr lang="en-US" dirty="0" err="1" smtClean="0"/>
              <a:t>tx</a:t>
            </a:r>
            <a:r>
              <a:rPr lang="en-US" dirty="0" smtClean="0"/>
              <a:t> queue</a:t>
            </a:r>
          </a:p>
          <a:p>
            <a:r>
              <a:rPr lang="en-US" dirty="0" smtClean="0"/>
              <a:t>static void </a:t>
            </a:r>
            <a:r>
              <a:rPr lang="en-US" dirty="0" err="1" smtClean="0"/>
              <a:t>pt_push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ke_msg</a:t>
            </a:r>
            <a:r>
              <a:rPr lang="en-US" dirty="0" smtClean="0"/>
              <a:t> *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Push the message into the list of messages pending for transmission</a:t>
            </a:r>
          </a:p>
          <a:p>
            <a:r>
              <a:rPr lang="en-US" dirty="0" smtClean="0"/>
              <a:t>	   </a:t>
            </a:r>
            <a:r>
              <a:rPr lang="en-US" dirty="0" err="1" smtClean="0"/>
              <a:t>co_list_push_back</a:t>
            </a:r>
            <a:r>
              <a:rPr lang="en-US" dirty="0" smtClean="0"/>
              <a:t>(&amp;</a:t>
            </a:r>
            <a:r>
              <a:rPr lang="en-US" dirty="0" err="1" smtClean="0"/>
              <a:t>pt_env.queue_tx</a:t>
            </a:r>
            <a:r>
              <a:rPr lang="en-US" dirty="0" smtClean="0"/>
              <a:t>, &amp;</a:t>
            </a:r>
            <a:r>
              <a:rPr lang="en-US" dirty="0" err="1" smtClean="0"/>
              <a:t>msg</a:t>
            </a:r>
            <a:r>
              <a:rPr lang="en-US" dirty="0" smtClean="0"/>
              <a:t>-&gt;</a:t>
            </a:r>
            <a:r>
              <a:rPr lang="en-US" dirty="0" err="1" smtClean="0"/>
              <a:t>hdr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// Check if there is no transmission ongoing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pt_env.tx_state</a:t>
            </a:r>
            <a:r>
              <a:rPr lang="en-US" dirty="0" smtClean="0"/>
              <a:t> == PT_UART_TX_IDLE)</a:t>
            </a:r>
          </a:p>
          <a:p>
            <a:r>
              <a:rPr lang="en-US" dirty="0" smtClean="0"/>
              <a:t>        // Forward the message to the HCI UART for immediate transmission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pt_uart_write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061" y="3848100"/>
            <a:ext cx="8628063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r>
              <a:rPr lang="zh-CN" altLang="en-US" dirty="0" smtClean="0">
                <a:latin typeface="Gill Sans MT" panose="020B0502020104020203" pitchFamily="34" charset="0"/>
              </a:rPr>
              <a:t>发送，</a:t>
            </a:r>
            <a:r>
              <a:rPr lang="en-US" altLang="zh-CN" dirty="0" smtClean="0">
                <a:latin typeface="Gill Sans MT" panose="020B0502020104020203" pitchFamily="34" charset="0"/>
              </a:rPr>
              <a:t>BLE</a:t>
            </a:r>
            <a:r>
              <a:rPr lang="zh-CN" altLang="en-US" dirty="0" smtClean="0">
                <a:latin typeface="Gill Sans MT" panose="020B0502020104020203" pitchFamily="34" charset="0"/>
              </a:rPr>
              <a:t>接收到数据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1"/>
            <a:ext cx="10566401" cy="519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app_qpps_data_ind_handler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是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接收到数据的入口函数，我在这里添加了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app_pt_task_msg_hdl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,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然后在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app_pt_task_msg_hdl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里处理，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case QPPS_DAVA_VAL_IND: 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里面先判断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UART_CTS,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这是一个输入脚，表示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能不能发送数据，在发送时会有</a:t>
            </a:r>
            <a:r>
              <a:rPr lang="en-US" sz="2400" dirty="0" smtClean="0"/>
              <a:t>TX_WAKEUP</a:t>
            </a:r>
            <a:r>
              <a:rPr lang="zh-CN" altLang="en-US" sz="2400" dirty="0" smtClean="0"/>
              <a:t>，用于唤醒外部</a:t>
            </a:r>
            <a:r>
              <a:rPr lang="en-US" altLang="zh-CN" sz="2400" dirty="0" smtClean="0"/>
              <a:t>MCU</a:t>
            </a:r>
            <a:r>
              <a:rPr lang="zh-CN" altLang="en-US" sz="2400" dirty="0" smtClean="0"/>
              <a:t>，默认值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，拉低后直接</a:t>
            </a:r>
            <a:r>
              <a:rPr lang="en-US" altLang="zh-CN" sz="2400" dirty="0" err="1" smtClean="0"/>
              <a:t>uart</a:t>
            </a:r>
            <a:r>
              <a:rPr lang="zh-CN" altLang="en-US" sz="2400" dirty="0" smtClean="0"/>
              <a:t>发送数据出去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661" y="2854552"/>
            <a:ext cx="63436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9005" y="5218277"/>
            <a:ext cx="8146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UART_CTS</a:t>
            </a:r>
            <a:r>
              <a:rPr lang="zh-CN" altLang="en-US" dirty="0" smtClean="0"/>
              <a:t>如果为高电平，那么就在为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时，下一次发送时把之前的所有数据都发送出去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UART-</a:t>
            </a:r>
            <a:r>
              <a:rPr lang="zh-CN" altLang="en-US" dirty="0" smtClean="0">
                <a:latin typeface="Gill Sans MT" panose="020B0502020104020203" pitchFamily="34" charset="0"/>
              </a:rPr>
              <a:t>指令集的接收和处理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057" y="1639892"/>
            <a:ext cx="9637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uart_read</a:t>
            </a:r>
            <a:r>
              <a:rPr lang="en-US" dirty="0" smtClean="0"/>
              <a:t>(PT_UART_PORT, (uint8_t *)&amp;</a:t>
            </a:r>
            <a:r>
              <a:rPr lang="en-US" dirty="0" err="1" smtClean="0"/>
              <a:t>pt_data_fifo.rx_pdu_type</a:t>
            </a:r>
            <a:r>
              <a:rPr lang="en-US" dirty="0" smtClean="0"/>
              <a:t>, 1, </a:t>
            </a:r>
            <a:r>
              <a:rPr lang="en-US" dirty="0" err="1" smtClean="0">
                <a:solidFill>
                  <a:srgbClr val="FF0000"/>
                </a:solidFill>
              </a:rPr>
              <a:t>pt_rx_pdu_done</a:t>
            </a:r>
            <a:r>
              <a:rPr lang="en-US" dirty="0" smtClean="0"/>
              <a:t>); 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00742" y="2053771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pt_rx_pdu_done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这个函数里处理，</a:t>
            </a:r>
            <a:r>
              <a:rPr lang="zh-CN" altLang="en-US" sz="2400" kern="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状态机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371" y="2537323"/>
            <a:ext cx="98697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pt_rx_pdu_done</a:t>
            </a:r>
            <a:r>
              <a:rPr lang="en-US" dirty="0" smtClean="0"/>
              <a:t>(void)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switch(</a:t>
            </a:r>
            <a:r>
              <a:rPr lang="en-US" dirty="0" err="1" smtClean="0"/>
              <a:t>pt_env.rx_state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// Message Type received</a:t>
            </a:r>
          </a:p>
          <a:p>
            <a:r>
              <a:rPr lang="en-US" dirty="0" smtClean="0"/>
              <a:t>        case PT_RX_PDU_STATR:  // initial state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altLang="zh-CN" dirty="0" smtClean="0"/>
              <a:t>case PT_RX_PDU_HDR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PT_RX_PDU_PAYL      // Parameter received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：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CMD</a:t>
            </a:r>
            <a:r>
              <a:rPr lang="zh-CN" altLang="en-US" dirty="0" smtClean="0">
                <a:latin typeface="Gill Sans MT" panose="020B0502020104020203" pitchFamily="34" charset="0"/>
              </a:rPr>
              <a:t>指令的处理流程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17" y="1412649"/>
            <a:ext cx="59150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239485" y="834571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pt_pdu_cmd_hdl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（）这个函数里处理 处理各个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CMD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指令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03200" y="4107541"/>
            <a:ext cx="10566401" cy="201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app_uart_data_ind_handler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()-&gt;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pt_pdu_hdl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()-&gt;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pt_pdu_cmd_hdl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app_uart_data_ind_handler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是通过发送消息 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APP_SYS_UART_DATA_IND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进入的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zh-CN" altLang="en-US" sz="2400" kern="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处理的过程是通过发送消息，在消息处理函数里做的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。为什么不直接接收完成了就直接处理呢？？？？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 </a:t>
            </a:r>
            <a:r>
              <a:rPr lang="en-US" altLang="zh-CN" dirty="0" err="1" smtClean="0">
                <a:latin typeface="Gill Sans MT" panose="020B0502020104020203" pitchFamily="34" charset="0"/>
              </a:rPr>
              <a:t>pt_pdu_send_error</a:t>
            </a:r>
            <a:r>
              <a:rPr lang="en-US" altLang="zh-CN" dirty="0" smtClean="0">
                <a:latin typeface="Gill Sans MT" panose="020B0502020104020203" pitchFamily="34" charset="0"/>
              </a:rPr>
              <a:t>(PT_TYPE_ERROR);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9485" y="834570"/>
            <a:ext cx="10566401" cy="405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错误处理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我本来想在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pt_pdu_cmd_set_uart_baud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这里判断长度不为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00 01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做发送错误处理呢，但是老收不到回复，原因是这样的，本来的设计只针对长度为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0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或者全部格式齐全的，不能这样：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0xED 0x01 0x09 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这三个这种发指令 这时它会必须接收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9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个字节的数据才会去处理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9485" y="834570"/>
            <a:ext cx="10566401" cy="405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错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 rot="18678424">
            <a:off x="5529943" y="2830286"/>
            <a:ext cx="10062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北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8890600">
            <a:off x="3298109" y="3333927"/>
            <a:ext cx="677683" cy="44212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endParaRPr lang="en-US" sz="2200" dirty="0" smtClean="0"/>
          </a:p>
          <a:p>
            <a:r>
              <a:rPr lang="zh-CN" altLang="en-US" sz="2200" dirty="0" smtClean="0">
                <a:solidFill>
                  <a:srgbClr val="FF0000"/>
                </a:solidFill>
              </a:rPr>
              <a:t>北</a:t>
            </a:r>
            <a:endParaRPr lang="en-US" sz="22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6"/>
            <a:ext cx="11663021" cy="67380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）和鹏飞确认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什么时候不可以接收数据？ 如何加入硬件流控？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53354" y="2144774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）和鹏飞探讨下透传的具体工作原理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？在程序里收到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字节数据就开始发送，这时串口并没有关闭，不会有问题吗？？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89790" y="432191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1234567890123456789012345678901234567890123456789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以这串数据为例，解释下执行过程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962" y="1586804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流控可以加在这种情况下 </a:t>
            </a:r>
            <a:r>
              <a:rPr lang="en-US" altLang="zh-CN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UART_RX_STOP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5608" y="2888735"/>
            <a:ext cx="7146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收到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字节数据，</a:t>
            </a:r>
            <a:r>
              <a:rPr lang="en-US" altLang="zh-CN" dirty="0" smtClean="0">
                <a:solidFill>
                  <a:srgbClr val="FF0000"/>
                </a:solidFill>
              </a:rPr>
              <a:t>BLE</a:t>
            </a:r>
            <a:r>
              <a:rPr lang="zh-CN" altLang="en-US" dirty="0" smtClean="0">
                <a:solidFill>
                  <a:srgbClr val="FF0000"/>
                </a:solidFill>
              </a:rPr>
              <a:t>就开始发送，这时并没有关闭串口中断，也就是说让</a:t>
            </a:r>
            <a:r>
              <a:rPr lang="en-US" altLang="zh-CN" dirty="0" smtClean="0">
                <a:solidFill>
                  <a:srgbClr val="FF0000"/>
                </a:solidFill>
              </a:rPr>
              <a:t>BLE</a:t>
            </a:r>
            <a:r>
              <a:rPr lang="zh-CN" altLang="en-US" dirty="0" smtClean="0">
                <a:solidFill>
                  <a:srgbClr val="FF0000"/>
                </a:solidFill>
              </a:rPr>
              <a:t>在发送数据的时候，</a:t>
            </a:r>
            <a:r>
              <a:rPr lang="en-US" altLang="zh-CN" dirty="0" smtClean="0">
                <a:solidFill>
                  <a:srgbClr val="FF0000"/>
                </a:solidFill>
              </a:rPr>
              <a:t>UART</a:t>
            </a:r>
            <a:r>
              <a:rPr lang="zh-CN" altLang="en-US" dirty="0" smtClean="0">
                <a:solidFill>
                  <a:srgbClr val="FF0000"/>
                </a:solidFill>
              </a:rPr>
              <a:t>进中断是可以的。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UART</a:t>
            </a:r>
            <a:r>
              <a:rPr lang="zh-CN" altLang="en-US" dirty="0" smtClean="0">
                <a:solidFill>
                  <a:srgbClr val="FF0000"/>
                </a:solidFill>
              </a:rPr>
              <a:t>中断收数据的同时，</a:t>
            </a:r>
            <a:r>
              <a:rPr lang="en-US" altLang="zh-CN" dirty="0" smtClean="0">
                <a:solidFill>
                  <a:srgbClr val="FF0000"/>
                </a:solidFill>
              </a:rPr>
              <a:t>BLE </a:t>
            </a:r>
            <a:r>
              <a:rPr lang="zh-CN" altLang="en-US" dirty="0" smtClean="0">
                <a:solidFill>
                  <a:srgbClr val="FF0000"/>
                </a:solidFill>
              </a:rPr>
              <a:t>还可以发送数据</a:t>
            </a:r>
            <a:r>
              <a:rPr lang="zh-CN" altLang="en-US" dirty="0" smtClean="0">
                <a:solidFill>
                  <a:srgbClr val="FF0000"/>
                </a:solidFill>
              </a:rPr>
              <a:t>？？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可以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7048" y="4848164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528979" y="538871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）疑问：在程序里收到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字节数据就开始发送，这时串口并没有关闭，不会有问题吗？？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115200 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不会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UART -RTS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4116" y="1070716"/>
            <a:ext cx="10551884" cy="392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UART—RTS 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目的是告诉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MCU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，模块可以接收数据了目前，是不是可以收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UART_CTS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是不是可以发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797" y="2042659"/>
            <a:ext cx="61055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36920" y="2499752"/>
            <a:ext cx="4146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串口接收功能，配合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rts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流控，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rx_wakeup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串口发送功能，配合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cts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流控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tx_wakeup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 BT_EN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控制广播与否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 MODE_CTRL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控制透传模式和指令模式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10</a:t>
            </a:r>
            <a:r>
              <a:rPr lang="en-US" altLang="zh-CN" dirty="0" smtClean="0">
                <a:latin typeface="Gill Sans MT" panose="020B0502020104020203" pitchFamily="34" charset="0"/>
              </a:rPr>
              <a:t>-7,8 </a:t>
            </a:r>
            <a:r>
              <a:rPr lang="zh-CN" altLang="en-US" dirty="0" smtClean="0">
                <a:latin typeface="Gill Sans MT" panose="020B0502020104020203" pitchFamily="34" charset="0"/>
              </a:rPr>
              <a:t>进展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24116" y="1070716"/>
            <a:ext cx="10551884" cy="392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1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）实现了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BT_EN (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开始广播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RX_WAKEUP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0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可以接收数据，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发出去），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UART_CTS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（判断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能否发送数据），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TX_WAKEUP(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唤醒外部的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MCU)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）数据透传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测试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1"/>
            <a:ext cx="10566401" cy="470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BT_EN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拉低后，开始广播，手机可以连接成功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判断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UART_CTS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0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时，手机发送数据给模块，模块可以通过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发送出去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当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RX_WAKEUP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0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时，模块串口接收数据并发送到手机，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TX_WAKEUP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拉低唤醒外部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MCU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CMD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指令测试了一个</a:t>
            </a:r>
            <a:r>
              <a:rPr lang="en-US" sz="2400" dirty="0" smtClean="0"/>
              <a:t>EA 12 01  </a:t>
            </a:r>
            <a:r>
              <a:rPr lang="zh-CN" altLang="en-US" sz="2400" dirty="0" smtClean="0"/>
              <a:t>第一次发送时可以的，但是再次发送回来的就不对了。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此问题已经解决。 </a:t>
            </a:r>
            <a:r>
              <a:rPr lang="en-US" altLang="zh-CN" sz="2400" dirty="0" smtClean="0"/>
              <a:t>MSG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设置波特率 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NVDS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保持也已经试过没问题了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测试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Gill Sans MT" panose="020B0502020104020203" pitchFamily="34" charset="0"/>
              </a:rPr>
              <a:t>pt_rx_pdu_start</a:t>
            </a:r>
            <a:r>
              <a:rPr lang="zh-CN" altLang="en-US" dirty="0" smtClean="0">
                <a:latin typeface="Gill Sans MT" panose="020B0502020104020203" pitchFamily="34" charset="0"/>
              </a:rPr>
              <a:t>被调用的地方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1"/>
            <a:ext cx="10566401" cy="5399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pt_rx_pdu_done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里 处理完一条指令后</a:t>
            </a: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lang="en-US" altLang="zh-CN" sz="24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把指令改为</a:t>
            </a:r>
            <a:r>
              <a:rPr lang="en-US" altLang="zh-CN" dirty="0" smtClean="0">
                <a:latin typeface="Gill Sans MT" panose="020B0502020104020203" pitchFamily="34" charset="0"/>
              </a:rPr>
              <a:t>AT</a:t>
            </a:r>
            <a:r>
              <a:rPr lang="zh-CN" altLang="en-US" dirty="0" smtClean="0">
                <a:latin typeface="Gill Sans MT" panose="020B0502020104020203" pitchFamily="34" charset="0"/>
              </a:rPr>
              <a:t>指令集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测试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-09-17   UART</a:t>
            </a:r>
            <a:r>
              <a:rPr lang="zh-CN" altLang="en-US" dirty="0" smtClean="0">
                <a:latin typeface="Gill Sans MT" panose="020B0502020104020203" pitchFamily="34" charset="0"/>
              </a:rPr>
              <a:t>收到的数据分为以下几种情况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6751" y="1048946"/>
            <a:ext cx="11663021" cy="67380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）不足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25779" y="201414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）正好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字节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96750" y="330591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 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26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字节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962" y="1586804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未解决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5608" y="2888735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905" y="3861193"/>
            <a:ext cx="71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已解决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325779" y="4503347"/>
            <a:ext cx="11663021" cy="6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）一直不断的接收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测试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测试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测试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77370" y="957942"/>
            <a:ext cx="10566401" cy="62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pt_init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()-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pt_rx_pdu_start</a:t>
            </a:r>
            <a:r>
              <a:rPr lang="en-US" altLang="zh-CN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(); </a:t>
            </a:r>
            <a:r>
              <a:rPr lang="zh-CN" altLang="en-US" sz="24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开始接收指令集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96921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 UART Read</a:t>
            </a:r>
            <a:r>
              <a:rPr lang="zh-CN" altLang="en-US" dirty="0" smtClean="0">
                <a:latin typeface="Gill Sans MT" panose="020B0502020104020203" pitchFamily="34" charset="0"/>
              </a:rPr>
              <a:t>函数分析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）初始化的时候 </a:t>
            </a:r>
            <a:r>
              <a:rPr lang="en-US" altLang="zh-CN" sz="160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pt_enable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()-&gt;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pt_rx_raw_start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()-&gt;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uart_read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(PT_UART_PORT,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[0].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buf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, 1,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调用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pt_enbale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函数的地方有三处：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第一次：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app_qpps_cfg_indntf_ind_handler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ii)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iii)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usr_sleep_restore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上面的这三处调用，都会想当于重新初始化，重头开始收数据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函数中，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uart_read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(PT_UART_PORT,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buf+pt_data_fifo.elemt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, 1, 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); 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表示要继续接收下一个字节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3) timer3_callback()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uart_read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(PT_UART_PORT,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buf+pt_data_fifo.elemt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, 1, 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);  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在这里与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函数存放的位置是不同的，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pt_data_fifo.elemt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[pt_data_fifo.in].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len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0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是为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0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是下一个结构体，因为定时器中断到就要把这不满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字节的数据发送出去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 </a:t>
            </a:r>
            <a:r>
              <a:rPr lang="zh-CN" altLang="en-US" dirty="0" smtClean="0">
                <a:latin typeface="Gill Sans MT" panose="020B0502020104020203" pitchFamily="34" charset="0"/>
              </a:rPr>
              <a:t>定时器分析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）什么时候开始的定时器？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函数里接收完一字节数据之后 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什么时候关定时器？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函数里，一旦收到数据就关闭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  2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timer3_callback()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函数里，表示进到了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timer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的定时中断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总结：开定时器一定是在收到数据之后 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 BLE </a:t>
            </a:r>
            <a:r>
              <a:rPr lang="zh-CN" altLang="en-US" dirty="0" smtClean="0">
                <a:latin typeface="Gill Sans MT" panose="020B0502020104020203" pitchFamily="34" charset="0"/>
              </a:rPr>
              <a:t>发送函数分析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11663021" cy="5134141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）什么时候开始发送数据？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这个是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的发送函数，调用它的地方有两处：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pt_rx_raw_frame_hdl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函数，这个函数是在设置了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PT_RX_RAW_FRAME_EVENT_ID Event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之后调用的，什么时候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Event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被设置呢？两处，一处是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函数里，受到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20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字节数据，第二处是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timer3_callback()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函数里，定时器时间到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 2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app_qpps_data_send_cfm_handler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里，发送完成之后，表示发完了接着发送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重点分析上述的第二种情况在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app_qpps_data_send_cfm_handler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里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if((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pt_env.ble_tx_state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== BLE_TX_GOING)&amp;&amp;(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!= PT_FIFO_EMPT))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{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	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();	// 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data 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tx</a:t>
            </a:r>
            <a:endParaRPr lang="en-US" altLang="zh-CN" sz="14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}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else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{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	</a:t>
            </a:r>
            <a:r>
              <a:rPr lang="en-US" altLang="zh-CN" sz="14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pt_env.ble_tx_state</a:t>
            </a:r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= BLE_TX_DELAY;</a:t>
            </a:r>
          </a:p>
          <a:p>
            <a:pPr marL="168275" lvl="1" indent="0"/>
            <a:r>
              <a:rPr lang="en-US" altLang="zh-CN" sz="14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			}</a:t>
            </a:r>
          </a:p>
          <a:p>
            <a:pPr marL="168275" lvl="1" indent="0"/>
            <a:endParaRPr lang="en-US" altLang="zh-CN" sz="14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2016</a:t>
            </a:r>
            <a:r>
              <a:rPr lang="en-US" altLang="zh-CN" dirty="0" smtClean="0">
                <a:latin typeface="Gill Sans MT" panose="020B0502020104020203" pitchFamily="34" charset="0"/>
              </a:rPr>
              <a:t>-09-18 </a:t>
            </a:r>
            <a:r>
              <a:rPr lang="en-US" altLang="zh-CN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pt_fifo_st</a:t>
            </a:r>
            <a:r>
              <a:rPr lang="zh-CN" altLang="en-US" dirty="0" smtClean="0">
                <a:latin typeface="Gill Sans MT" panose="020B0502020104020203" pitchFamily="34" charset="0"/>
              </a:rPr>
              <a:t> 的几种状态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2691" y="1068193"/>
            <a:ext cx="3591612" cy="3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1264" y="1019916"/>
            <a:ext cx="5842793" cy="5134141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enum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pt_fifo_st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{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PT_FIFO_EMPT	= 0,    // empty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PT_FIFO_NOFU	= 1,    // not full 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   PT_FIFO_FULL    = 2,    // FIFO full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//   PT_FIFO_SUCC    = 3,    // operation success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//   PT_FIFO_FAIL    = 4,    // operation fail</a:t>
            </a: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};</a:t>
            </a: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PT_FIFO_EMPT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在初始化的时候  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ii)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ble_data_tx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()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函数中判断到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pt_data_fifo.out == pt_data_fifo.in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时，即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发送的速度能够赶上</a:t>
            </a:r>
            <a:r>
              <a:rPr lang="en-US" altLang="zh-CN" sz="1600" dirty="0" err="1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uart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接收的速度，发的把接收的都发完了。 指示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FIFO</a:t>
            </a:r>
            <a:r>
              <a:rPr lang="zh-CN" altLang="en-US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中没有数据要发送。</a:t>
            </a:r>
            <a:endParaRPr lang="en-US" altLang="zh-CN" sz="1600" dirty="0" smtClean="0">
              <a:solidFill>
                <a:srgbClr val="FF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2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什么时候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PT_FIFO_NOFU 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？</a:t>
            </a:r>
            <a:endParaRPr lang="en-US" altLang="zh-CN" sz="1600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/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答：在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） 出现情况的反面即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pt_data_fifo.in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！</a:t>
            </a:r>
            <a:r>
              <a:rPr lang="en-US" altLang="zh-CN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= pt_data_fifo.out </a:t>
            </a:r>
            <a:r>
              <a:rPr lang="zh-CN" altLang="en-US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时</a:t>
            </a: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617722" y="1027173"/>
            <a:ext cx="5240449" cy="51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什么情况下 </a:t>
            </a:r>
            <a:r>
              <a:rPr lang="en-US" altLang="zh-CN" sz="1600" dirty="0" smtClean="0">
                <a:solidFill>
                  <a:srgbClr val="FF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PT_FIFO_FULL</a:t>
            </a:r>
            <a:r>
              <a:rPr lang="en-US" altLang="zh-CN" sz="1600" dirty="0" smtClean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？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答：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）在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pt_rx_raw_done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 和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timer3_callback</a:t>
            </a:r>
            <a:r>
              <a:rPr lang="zh-CN" altLang="en-US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函数中</a:t>
            </a:r>
            <a:endParaRPr lang="en-US" altLang="zh-CN" sz="1600" kern="0" dirty="0" smtClean="0">
              <a:solidFill>
                <a:srgbClr val="000000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if(pt_data_fifo.in == pt_data_fifo.out)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{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pt_data_fifo.full_ct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++;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pt_data_fifo.state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= PT_FIFO_FULL;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	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pt_env.uart_rx_state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= UART_RX_STOP;</a:t>
            </a:r>
          </a:p>
          <a:p>
            <a:pPr lvl="0"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altLang="zh-CN" sz="1600" kern="0" dirty="0" smtClean="0">
                <a:solidFill>
                  <a:srgbClr val="000000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		}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当接收饶了一圈又赶上发送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Microsoft YaHei" panose="020B0503020204020204" pitchFamily="34" charset="-122"/>
                <a:cs typeface="+mn-cs"/>
              </a:rPr>
              <a:t>时，在这种情况下串口就不再接收数据了。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1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37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38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XUZZM43XYQ55-362031324-51</_dlc_DocId>
    <_dlc_DocIdUrl xmlns="8478c352-1115-4aa7-8db5-10d3b7bf3c89">
      <Url>https://freescale.sharepoint.com/sites/itcms/portalapplications/_layouts/15/DocIdRedir.aspx?ID=XUZZM43XYQ55-362031324-51</Url>
      <Description>XUZZM43XYQ55-362031324-51</Description>
    </_dlc_DocIdUrl>
  </documentManagement>
</p:properties>
</file>

<file path=customXml/itemProps1.xml><?xml version="1.0" encoding="utf-8"?>
<ds:datastoreItem xmlns:ds="http://schemas.openxmlformats.org/officeDocument/2006/customXml" ds:itemID="{2A241B79-FDAA-4E8E-B0C2-DC1FDADCA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339AB7-E0B0-4957-90BD-E22596B4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434C60-2F85-4C34-8949-9356EC66D6E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1609B37-6336-43C6-BBCC-F6A021A4C3B4}">
  <ds:schemaRefs>
    <ds:schemaRef ds:uri="http://schemas.microsoft.com/office/2006/metadata/properties"/>
    <ds:schemaRef ds:uri="8478c352-1115-4aa7-8db5-10d3b7bf3c8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f3b0d8a4-7c67-4fea-86e8-18a62fba80b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19820</TotalTime>
  <Pages>0</Pages>
  <Words>2606</Words>
  <Characters>0</Characters>
  <Application>Microsoft Office PowerPoint</Application>
  <DocSecurity>0</DocSecurity>
  <PresentationFormat>Custom</PresentationFormat>
  <Lines>0</Lines>
  <Paragraphs>452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0_Master Content Slide</vt:lpstr>
      <vt:lpstr>10_ FSL Logo Slide</vt:lpstr>
      <vt:lpstr>基于QN9020的蓝牙模块</vt:lpstr>
      <vt:lpstr>背景</vt:lpstr>
      <vt:lpstr>透传模块引脚说明</vt:lpstr>
      <vt:lpstr>2016-09-17</vt:lpstr>
      <vt:lpstr>2016-09-17   UART收到的数据分为以下几种情况</vt:lpstr>
      <vt:lpstr>2016-09-18  UART Read函数分析</vt:lpstr>
      <vt:lpstr>2016-09-18  定时器分析</vt:lpstr>
      <vt:lpstr>2016-09-18  BLE 发送函数分析</vt:lpstr>
      <vt:lpstr>2016-09-18 pt_fifo_st 的几种状态</vt:lpstr>
      <vt:lpstr>2016-09-18 ble_tx_st 的几种状态</vt:lpstr>
      <vt:lpstr>2016-09-18 ble_rx_st 的几种状态</vt:lpstr>
      <vt:lpstr>2016-09-18 什么时候调用pt_enable函数</vt:lpstr>
      <vt:lpstr>2016-10-17 pt_rx_raw_done分析</vt:lpstr>
      <vt:lpstr>2016-09-17   什么情况下pt_data_fifo.out == pt_data_fifo.in</vt:lpstr>
      <vt:lpstr>2016-09-17   TIPS</vt:lpstr>
      <vt:lpstr>2016-09-17   TIPS</vt:lpstr>
      <vt:lpstr>初始化</vt:lpstr>
      <vt:lpstr>Out 什么作用？？</vt:lpstr>
      <vt:lpstr>PT FIFO 结构体</vt:lpstr>
      <vt:lpstr>pt_env_tag 结构体</vt:lpstr>
      <vt:lpstr>RX_WAKE</vt:lpstr>
      <vt:lpstr>Contec BT_EN 功能实现 2016-10-7</vt:lpstr>
      <vt:lpstr>Contec BT_EN 功能实现 2016-10-7</vt:lpstr>
      <vt:lpstr>pt_env_tag  state</vt:lpstr>
      <vt:lpstr>原来QPPS广播 间隔问题 LED1 先快闪烁后慢闪烁</vt:lpstr>
      <vt:lpstr>原来qpps广播处理过程</vt:lpstr>
      <vt:lpstr>app_gap_set_mode_req_cmp_evt_handler()</vt:lpstr>
      <vt:lpstr>UART</vt:lpstr>
      <vt:lpstr>UART- 什么时候接受CMD，什么时候接收纯透传数据</vt:lpstr>
      <vt:lpstr>UART---Debug 串口</vt:lpstr>
      <vt:lpstr>这一版本用的UUID</vt:lpstr>
      <vt:lpstr>UART– 接收数据 然后蓝牙发送出去，低功耗问题</vt:lpstr>
      <vt:lpstr>UART– TX_WAKEUP</vt:lpstr>
      <vt:lpstr>UART pt_pdu_send</vt:lpstr>
      <vt:lpstr>UART发送，BLE接收到数据</vt:lpstr>
      <vt:lpstr>UART-指令集的接收和处理</vt:lpstr>
      <vt:lpstr>CMD指令的处理流程</vt:lpstr>
      <vt:lpstr>UART pt_pdu_send_error(PT_TYPE_ERROR);</vt:lpstr>
      <vt:lpstr>UART</vt:lpstr>
      <vt:lpstr>UART</vt:lpstr>
      <vt:lpstr>UART</vt:lpstr>
      <vt:lpstr>UART</vt:lpstr>
      <vt:lpstr>UART -RTS</vt:lpstr>
      <vt:lpstr>10-7,8 进展</vt:lpstr>
      <vt:lpstr>测试</vt:lpstr>
      <vt:lpstr>测试</vt:lpstr>
      <vt:lpstr>pt_rx_pdu_start被调用的地方</vt:lpstr>
      <vt:lpstr>把指令改为AT指令集</vt:lpstr>
      <vt:lpstr>测试</vt:lpstr>
      <vt:lpstr>测试</vt:lpstr>
      <vt:lpstr>测试</vt:lpstr>
      <vt:lpstr>测试</vt:lpstr>
      <vt:lpstr>Slide 52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b51443</cp:lastModifiedBy>
  <cp:revision>889</cp:revision>
  <dcterms:created xsi:type="dcterms:W3CDTF">2012-11-14T23:25:03Z</dcterms:created>
  <dcterms:modified xsi:type="dcterms:W3CDTF">2016-10-16T16:36:24Z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e8de8657-0f9d-43a1-89cc-e1dc4046968e</vt:lpwstr>
  </property>
</Properties>
</file>