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66452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566" y="-77"/>
      </p:cViewPr>
      <p:guideLst>
        <p:guide orient="horz" pos="2093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064343"/>
            <a:ext cx="9181148" cy="1424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3765656"/>
            <a:ext cx="7560945" cy="169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9" y="266120"/>
            <a:ext cx="2430304" cy="56700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66120"/>
            <a:ext cx="7110889" cy="56700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270205"/>
            <a:ext cx="9181148" cy="1319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2816552"/>
            <a:ext cx="9181148" cy="145365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550565"/>
            <a:ext cx="4770596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550565"/>
            <a:ext cx="4770596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487496"/>
            <a:ext cx="4772472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07414"/>
            <a:ext cx="4772472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487496"/>
            <a:ext cx="4774347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2107414"/>
            <a:ext cx="4774347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64580"/>
            <a:ext cx="3553570" cy="11260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64581"/>
            <a:ext cx="6038255" cy="56715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390586"/>
            <a:ext cx="3553570" cy="4545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4651692"/>
            <a:ext cx="6480810" cy="5491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593768"/>
            <a:ext cx="6480810" cy="39871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5200851"/>
            <a:ext cx="6480810" cy="779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0068" y="266119"/>
            <a:ext cx="9721215" cy="110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50565"/>
            <a:ext cx="9721215" cy="438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067" y="6159186"/>
            <a:ext cx="252031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461" y="6159186"/>
            <a:ext cx="3420428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968" y="6159186"/>
            <a:ext cx="252031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02580" y="0"/>
            <a:ext cx="2998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console.log(a) // undefind</a:t>
            </a:r>
          </a:p>
          <a:p>
            <a:r>
              <a:rPr lang="en-US" altLang="zh-CN" dirty="0" smtClean="0"/>
              <a:t>       var a =12; // a =12</a:t>
            </a:r>
          </a:p>
          <a:p>
            <a:r>
              <a:rPr lang="en-US" altLang="zh-CN" dirty="0" smtClean="0"/>
              <a:t>       console.log(a) // 12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8107" y="658341"/>
            <a:ext cx="3312368" cy="489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88107" y="1882477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</p:cNvCxnSpPr>
          <p:nvPr/>
        </p:nvCxnSpPr>
        <p:spPr>
          <a:xfrm>
            <a:off x="1944291" y="658341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8147" y="586333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变量存储区    值存储区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88107" y="946373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107" y="18824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变量提升</a:t>
            </a:r>
            <a:endParaRPr lang="en-US" altLang="zh-CN" dirty="0" smtClean="0"/>
          </a:p>
          <a:p>
            <a:r>
              <a:rPr lang="zh-CN" altLang="en-US" dirty="0" smtClean="0"/>
              <a:t>代</a:t>
            </a:r>
            <a:r>
              <a:rPr lang="zh-CN" altLang="en-US" dirty="0" smtClean="0"/>
              <a:t>码执行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8187" y="94637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8107" y="2674565"/>
            <a:ext cx="2849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console.log(a) </a:t>
            </a:r>
            <a:r>
              <a:rPr lang="en-US" altLang="zh-CN" dirty="0" smtClean="0"/>
              <a:t> // undefined</a:t>
            </a:r>
          </a:p>
          <a:p>
            <a:r>
              <a:rPr lang="en-US" altLang="zh-CN" dirty="0" smtClean="0"/>
              <a:t>v</a:t>
            </a:r>
            <a:r>
              <a:rPr lang="en-US" altLang="zh-CN" dirty="0" smtClean="0"/>
              <a:t>ar a = 12</a:t>
            </a:r>
          </a:p>
          <a:p>
            <a:r>
              <a:rPr lang="en-US" altLang="zh-CN" dirty="0" smtClean="0"/>
              <a:t> console.log(a</a:t>
            </a:r>
            <a:r>
              <a:rPr lang="en-US" altLang="zh-CN" dirty="0" smtClean="0"/>
              <a:t>) // 12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32123" y="317862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20355" y="9463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14" idx="3"/>
            <a:endCxn id="18" idx="1"/>
          </p:cNvCxnSpPr>
          <p:nvPr/>
        </p:nvCxnSpPr>
        <p:spPr>
          <a:xfrm>
            <a:off x="1303461" y="1131039"/>
            <a:ext cx="1216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2019-11-19T04:07:15Z</dcterms:modified>
</cp:coreProperties>
</file>