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902" y="355"/>
      </p:cViewPr>
      <p:guideLst>
        <p:guide orient="horz" pos="1800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0101" y="1775355"/>
            <a:ext cx="9181148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0203" y="3238500"/>
            <a:ext cx="7560945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0979" y="228865"/>
            <a:ext cx="2430304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0067" y="228865"/>
            <a:ext cx="7110889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2" y="3672417"/>
            <a:ext cx="9181148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2" y="2422261"/>
            <a:ext cx="9181148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0068" y="1333500"/>
            <a:ext cx="4770596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90686" y="1333500"/>
            <a:ext cx="4770596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279261"/>
            <a:ext cx="4772472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1812396"/>
            <a:ext cx="4772472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6" y="1279261"/>
            <a:ext cx="4774347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6" y="1812396"/>
            <a:ext cx="4774347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27542"/>
            <a:ext cx="3553570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8" y="227542"/>
            <a:ext cx="6038255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195917"/>
            <a:ext cx="3553570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0" y="4000500"/>
            <a:ext cx="648081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0" y="510646"/>
            <a:ext cx="648081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0" y="4472782"/>
            <a:ext cx="648081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40068" y="228865"/>
            <a:ext cx="9721215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333500"/>
            <a:ext cx="9721215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067" y="5296959"/>
            <a:ext cx="252031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461" y="5296959"/>
            <a:ext cx="342042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968" y="5296959"/>
            <a:ext cx="252031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2344" y="0"/>
            <a:ext cx="24590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       function fn(){</a:t>
            </a:r>
          </a:p>
          <a:p>
            <a:r>
              <a:rPr lang="en-US" altLang="zh-CN" dirty="0" smtClean="0"/>
              <a:t>           console.log(num);</a:t>
            </a:r>
          </a:p>
          <a:p>
            <a:r>
              <a:rPr lang="en-US" altLang="zh-CN" dirty="0" smtClean="0"/>
              <a:t>           var num = 12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        }</a:t>
            </a:r>
          </a:p>
          <a:p>
            <a:r>
              <a:rPr lang="en-US" altLang="zh-CN" dirty="0" smtClean="0"/>
              <a:t>        fn();</a:t>
            </a:r>
          </a:p>
          <a:p>
            <a:r>
              <a:rPr lang="en-US" altLang="zh-CN" dirty="0" smtClean="0"/>
              <a:t>        console.log(num)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0115" y="625252"/>
            <a:ext cx="3096344" cy="4680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60115" y="1849388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0"/>
          </p:cNvCxnSpPr>
          <p:nvPr/>
        </p:nvCxnSpPr>
        <p:spPr>
          <a:xfrm flipH="1">
            <a:off x="1872283" y="625252"/>
            <a:ext cx="36004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0115" y="184938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变</a:t>
            </a:r>
            <a:r>
              <a:rPr lang="zh-CN" altLang="en-US" dirty="0" smtClean="0"/>
              <a:t>量提升</a:t>
            </a:r>
            <a:endParaRPr lang="en-US" altLang="zh-CN" dirty="0" smtClean="0"/>
          </a:p>
          <a:p>
            <a:r>
              <a:rPr lang="zh-CN" altLang="en-US" dirty="0" smtClean="0"/>
              <a:t>代</a:t>
            </a:r>
            <a:r>
              <a:rPr lang="zh-CN" altLang="en-US" dirty="0" smtClean="0"/>
              <a:t>码执行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4171" y="6252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320555" y="625252"/>
            <a:ext cx="2088232" cy="180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824611" y="265212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aaafff000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48547" y="1705372"/>
            <a:ext cx="2213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‘</a:t>
            </a:r>
            <a:r>
              <a:rPr lang="en-US" altLang="zh-CN" dirty="0" smtClean="0"/>
              <a:t>  console.log(num);</a:t>
            </a:r>
          </a:p>
          <a:p>
            <a:r>
              <a:rPr lang="en-US" altLang="zh-CN" dirty="0" smtClean="0"/>
              <a:t>           var num = 12;</a:t>
            </a:r>
          </a:p>
          <a:p>
            <a:r>
              <a:rPr lang="zh-CN" altLang="en-US" dirty="0" smtClean="0"/>
              <a:t>’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60315" y="625252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aaafff000</a:t>
            </a:r>
            <a:endParaRPr lang="zh-CN" altLang="en-US" dirty="0"/>
          </a:p>
        </p:txBody>
      </p:sp>
      <p:cxnSp>
        <p:nvCxnSpPr>
          <p:cNvPr id="17" name="直接连接符 16"/>
          <p:cNvCxnSpPr>
            <a:stCxn id="11" idx="3"/>
            <a:endCxn id="15" idx="1"/>
          </p:cNvCxnSpPr>
          <p:nvPr/>
        </p:nvCxnSpPr>
        <p:spPr>
          <a:xfrm>
            <a:off x="1241197" y="809918"/>
            <a:ext cx="919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5" idx="3"/>
          </p:cNvCxnSpPr>
          <p:nvPr/>
        </p:nvCxnSpPr>
        <p:spPr>
          <a:xfrm>
            <a:off x="3233622" y="809918"/>
            <a:ext cx="1093746" cy="6683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2123" y="2569468"/>
            <a:ext cx="1814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function fn</a:t>
            </a:r>
            <a:r>
              <a:rPr lang="en-US" altLang="zh-CN" dirty="0" smtClean="0"/>
              <a:t>(){…}</a:t>
            </a:r>
          </a:p>
          <a:p>
            <a:r>
              <a:rPr lang="en-US" altLang="zh-CN" dirty="0" smtClean="0"/>
              <a:t>f</a:t>
            </a:r>
            <a:r>
              <a:rPr lang="en-US" altLang="zh-CN" dirty="0" smtClean="0"/>
              <a:t>n()</a:t>
            </a:r>
          </a:p>
          <a:p>
            <a:r>
              <a:rPr lang="en-US" altLang="zh-CN" smtClean="0"/>
              <a:t>console.log(num)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576139" y="2713484"/>
            <a:ext cx="144016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176539" y="3289548"/>
            <a:ext cx="2880320" cy="230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680595" y="2929508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Fn()</a:t>
            </a:r>
            <a:r>
              <a:rPr lang="zh-CN" altLang="en-US" dirty="0" smtClean="0"/>
              <a:t>私有作用域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4176539" y="4009628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4" idx="0"/>
          </p:cNvCxnSpPr>
          <p:nvPr/>
        </p:nvCxnSpPr>
        <p:spPr>
          <a:xfrm>
            <a:off x="5616699" y="3289548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76539" y="4009628"/>
            <a:ext cx="32825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形参赋值</a:t>
            </a:r>
            <a:endParaRPr lang="en-US" altLang="zh-CN" dirty="0" smtClean="0"/>
          </a:p>
          <a:p>
            <a:r>
              <a:rPr lang="zh-CN" altLang="en-US" dirty="0" smtClean="0"/>
              <a:t>变</a:t>
            </a:r>
            <a:r>
              <a:rPr lang="zh-CN" altLang="en-US" dirty="0" smtClean="0"/>
              <a:t>量</a:t>
            </a:r>
            <a:r>
              <a:rPr lang="zh-CN" altLang="en-US" dirty="0" smtClean="0"/>
              <a:t>提</a:t>
            </a:r>
            <a:r>
              <a:rPr lang="zh-CN" altLang="en-US" dirty="0" smtClean="0"/>
              <a:t>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  console.log(num</a:t>
            </a:r>
            <a:r>
              <a:rPr lang="en-US" altLang="zh-CN" dirty="0" smtClean="0"/>
              <a:t>);  // undefined</a:t>
            </a:r>
          </a:p>
          <a:p>
            <a:r>
              <a:rPr lang="en-US" altLang="zh-CN" dirty="0" smtClean="0"/>
              <a:t>var num = 12;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08587" y="328954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num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92763" y="32895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cxnSp>
        <p:nvCxnSpPr>
          <p:cNvPr id="34" name="直接连接符 33"/>
          <p:cNvCxnSpPr>
            <a:stCxn id="31" idx="3"/>
            <a:endCxn id="32" idx="1"/>
          </p:cNvCxnSpPr>
          <p:nvPr/>
        </p:nvCxnSpPr>
        <p:spPr>
          <a:xfrm>
            <a:off x="5221255" y="3474214"/>
            <a:ext cx="97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29</Words>
  <Application>Microsoft Office PowerPoint</Application>
  <PresentationFormat>自定义</PresentationFormat>
  <Paragraphs>26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</cp:revision>
  <dcterms:modified xsi:type="dcterms:W3CDTF">2019-11-19T05:03:52Z</dcterms:modified>
</cp:coreProperties>
</file>