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469" y="-62"/>
      </p:cViewPr>
      <p:guideLst>
        <p:guide orient="horz" pos="216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5541" y="116632"/>
            <a:ext cx="287238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sz="2000" dirty="0" smtClean="0"/>
              <a:t>       var name = 'jinYu';</a:t>
            </a:r>
          </a:p>
          <a:p>
            <a:r>
              <a:rPr lang="en-US" altLang="zh-CN" sz="2000" dirty="0" smtClean="0"/>
              <a:t>        function fn(name){</a:t>
            </a:r>
          </a:p>
          <a:p>
            <a:r>
              <a:rPr lang="en-US" altLang="zh-CN" sz="2000" dirty="0" smtClean="0"/>
              <a:t>            console.log(name);</a:t>
            </a:r>
          </a:p>
          <a:p>
            <a:r>
              <a:rPr lang="en-US" altLang="zh-CN" sz="2000" dirty="0" smtClean="0"/>
              <a:t>            function name(){}</a:t>
            </a:r>
          </a:p>
          <a:p>
            <a:r>
              <a:rPr lang="en-US" altLang="zh-CN" sz="2000" dirty="0" smtClean="0"/>
              <a:t>            console.log(name);</a:t>
            </a:r>
          </a:p>
          <a:p>
            <a:r>
              <a:rPr lang="en-US" altLang="zh-CN" sz="2000" dirty="0" smtClean="0"/>
              <a:t>        }</a:t>
            </a:r>
          </a:p>
          <a:p>
            <a:r>
              <a:rPr lang="en-US" altLang="zh-CN" sz="2000" dirty="0" smtClean="0"/>
              <a:t>        fn(name)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04581" y="476672"/>
            <a:ext cx="324036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104581" y="1484784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 flipH="1">
            <a:off x="5688757" y="476672"/>
            <a:ext cx="3600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4581" y="1484784"/>
            <a:ext cx="224452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</a:t>
            </a:r>
            <a:r>
              <a:rPr lang="zh-CN" altLang="en-US" dirty="0" smtClean="0"/>
              <a:t>量提升，</a:t>
            </a:r>
            <a:endParaRPr lang="en-US" altLang="zh-CN" dirty="0" smtClean="0"/>
          </a:p>
          <a:p>
            <a:r>
              <a:rPr lang="zh-CN" altLang="en-US" dirty="0" smtClean="0"/>
              <a:t>代码执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var name = 'jinYu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 function fn(name</a:t>
            </a:r>
            <a:r>
              <a:rPr lang="en-US" altLang="zh-CN" dirty="0" smtClean="0"/>
              <a:t>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fn(name)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8637" y="47667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2653" y="83671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Fn'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353053" y="1052736"/>
            <a:ext cx="1872208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13093" y="62068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93013" y="1124744"/>
            <a:ext cx="2616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  console.log(name);</a:t>
            </a:r>
          </a:p>
          <a:p>
            <a:r>
              <a:rPr lang="en-US" altLang="zh-CN" dirty="0" smtClean="0"/>
              <a:t>            function name(){}</a:t>
            </a:r>
          </a:p>
          <a:p>
            <a:r>
              <a:rPr lang="en-US" altLang="zh-CN" dirty="0" smtClean="0"/>
              <a:t>            console.log(name);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4320605" y="2492896"/>
            <a:ext cx="7200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0805" y="476672"/>
            <a:ext cx="7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‘jinYu’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1" idx="3"/>
            <a:endCxn id="18" idx="1"/>
          </p:cNvCxnSpPr>
          <p:nvPr/>
        </p:nvCxnSpPr>
        <p:spPr>
          <a:xfrm>
            <a:off x="5325500" y="661338"/>
            <a:ext cx="795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4320605" y="2780928"/>
            <a:ext cx="19442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657309" y="1628800"/>
            <a:ext cx="223224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089357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私有作用域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13093" y="2780928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形参赋值</a:t>
            </a:r>
            <a:endParaRPr lang="en-US" altLang="zh-CN" dirty="0" smtClean="0"/>
          </a:p>
          <a:p>
            <a:r>
              <a:rPr lang="zh-CN" altLang="en-US" dirty="0" smtClean="0"/>
              <a:t>变</a:t>
            </a:r>
            <a:r>
              <a:rPr lang="zh-CN" altLang="en-US" dirty="0" smtClean="0"/>
              <a:t>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en-US" altLang="zh-CN" dirty="0" smtClean="0"/>
          </a:p>
          <a:p>
            <a:r>
              <a:rPr lang="zh-CN" altLang="en-US" dirty="0" smtClean="0"/>
              <a:t>作用</a:t>
            </a:r>
            <a:r>
              <a:rPr lang="zh-CN" altLang="en-US" dirty="0" smtClean="0"/>
              <a:t>域是否销毁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0657309" y="242088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>
            <a:off x="11773433" y="1628800"/>
            <a:ext cx="360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57309" y="18448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9437" y="1844824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jinYu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30" idx="3"/>
            <a:endCxn id="37" idx="1"/>
          </p:cNvCxnSpPr>
          <p:nvPr/>
        </p:nvCxnSpPr>
        <p:spPr>
          <a:xfrm>
            <a:off x="11374172" y="2029490"/>
            <a:ext cx="50727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3609637" y="3212976"/>
            <a:ext cx="194421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113693" y="285293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881445" y="2204864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73333" y="2780928"/>
            <a:ext cx="1981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 function name</a:t>
            </a:r>
            <a:r>
              <a:rPr lang="en-US" altLang="zh-CN" dirty="0" smtClean="0"/>
              <a:t>(){}</a:t>
            </a:r>
          </a:p>
          <a:p>
            <a:r>
              <a:rPr lang="en-US" altLang="zh-CN" dirty="0" smtClean="0"/>
              <a:t>console.log(name);</a:t>
            </a:r>
            <a:endParaRPr lang="zh-CN" altLang="en-US" dirty="0"/>
          </a:p>
        </p:txBody>
      </p:sp>
      <p:cxnSp>
        <p:nvCxnSpPr>
          <p:cNvPr id="41" name="肘形连接符 40"/>
          <p:cNvCxnSpPr>
            <a:endCxn id="35" idx="1"/>
          </p:cNvCxnSpPr>
          <p:nvPr/>
        </p:nvCxnSpPr>
        <p:spPr>
          <a:xfrm rot="16200000" flipH="1">
            <a:off x="12529517" y="2780928"/>
            <a:ext cx="1512168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1089357" y="3212976"/>
            <a:ext cx="13681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48797" y="90872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12" idx="3"/>
            <a:endCxn id="45" idx="1"/>
          </p:cNvCxnSpPr>
          <p:nvPr/>
        </p:nvCxnSpPr>
        <p:spPr>
          <a:xfrm>
            <a:off x="5216241" y="1021378"/>
            <a:ext cx="83255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5" idx="3"/>
            <a:endCxn id="15" idx="1"/>
          </p:cNvCxnSpPr>
          <p:nvPr/>
        </p:nvCxnSpPr>
        <p:spPr>
          <a:xfrm>
            <a:off x="7122104" y="1093386"/>
            <a:ext cx="870909" cy="6315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2019-11-19T05:03:49Z</dcterms:modified>
</cp:coreProperties>
</file>