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0" cy="66452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547" y="-413"/>
      </p:cViewPr>
      <p:guideLst>
        <p:guide orient="horz" pos="2093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2064343"/>
            <a:ext cx="15301913" cy="14244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0338" y="3765656"/>
            <a:ext cx="12601575" cy="1698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51631" y="266120"/>
            <a:ext cx="4050506" cy="567001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266120"/>
            <a:ext cx="11851481" cy="567001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53" y="4270205"/>
            <a:ext cx="15301913" cy="1319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53" y="2816552"/>
            <a:ext cx="15301913" cy="145365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2" y="1550565"/>
            <a:ext cx="7950994" cy="43855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51144" y="1550565"/>
            <a:ext cx="7950994" cy="43855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1487496"/>
            <a:ext cx="7954120" cy="6199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2107414"/>
            <a:ext cx="7954120" cy="3828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44894" y="1487496"/>
            <a:ext cx="7957245" cy="6199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44894" y="2107414"/>
            <a:ext cx="7957245" cy="3828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4" y="264580"/>
            <a:ext cx="5922616" cy="11260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8380" y="264581"/>
            <a:ext cx="10063758" cy="56715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4" y="1390586"/>
            <a:ext cx="5922616" cy="4545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8567" y="4651692"/>
            <a:ext cx="10801350" cy="5491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28567" y="593768"/>
            <a:ext cx="10801350" cy="39871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8567" y="5200851"/>
            <a:ext cx="10801350" cy="779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113" y="266119"/>
            <a:ext cx="16202025" cy="1107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1550565"/>
            <a:ext cx="16202025" cy="4385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112" y="6159186"/>
            <a:ext cx="4200525" cy="353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769" y="6159186"/>
            <a:ext cx="5700713" cy="353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1613" y="6159186"/>
            <a:ext cx="4200525" cy="353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995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svn</a:t>
            </a:r>
            <a:r>
              <a:rPr lang="zh-CN" altLang="en-US" dirty="0" smtClean="0"/>
              <a:t>为首的集中式：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、必须有一个中央总控的服务器（用来存储历史版本和代码信息）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3096469" y="1522437"/>
            <a:ext cx="2160240" cy="3456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52453" y="116239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中央服务器（代码仓库）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96469" y="433074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</a:t>
            </a:r>
            <a:r>
              <a:rPr lang="zh-CN" altLang="en-US" dirty="0" smtClean="0"/>
              <a:t>码仓库：用来存储代码信息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44141" y="1738461"/>
            <a:ext cx="1224136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368277" y="1954485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84301" y="145042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把代码提交到中央服务器上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60165" y="20264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民华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96469" y="181046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历史版本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368277" y="2458541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96469" y="224251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历史版本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2" name="形状 21"/>
          <p:cNvCxnSpPr>
            <a:stCxn id="17" idx="3"/>
            <a:endCxn id="8" idx="2"/>
          </p:cNvCxnSpPr>
          <p:nvPr/>
        </p:nvCxnSpPr>
        <p:spPr>
          <a:xfrm flipH="1">
            <a:off x="756209" y="1995135"/>
            <a:ext cx="3565275" cy="679430"/>
          </a:xfrm>
          <a:prstGeom prst="bentConnector4">
            <a:avLst>
              <a:gd name="adj1" fmla="val -6412"/>
              <a:gd name="adj2" fmla="val 2553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213" y="3106613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如果发现写错了，就把历史版本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的代码回滚到本地覆盖本地的代码</a:t>
            </a:r>
            <a:endParaRPr lang="zh-CN" altLang="en-US" sz="1200" dirty="0"/>
          </a:p>
        </p:txBody>
      </p:sp>
      <p:sp>
        <p:nvSpPr>
          <p:cNvPr id="25" name="圆角矩形 24"/>
          <p:cNvSpPr/>
          <p:nvPr/>
        </p:nvSpPr>
        <p:spPr>
          <a:xfrm>
            <a:off x="6912893" y="2602557"/>
            <a:ext cx="1296144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珊珊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72933" y="29625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珊珊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56709" y="1954485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从中央服务器上拉取最新的代码到本地（代码中包含每个同事写的内容）</a:t>
            </a:r>
            <a:endParaRPr lang="zh-CN" altLang="en-US" sz="12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5328717" y="2746573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5256709" y="3034605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32573" y="289058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历史版本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5629612"/>
            <a:ext cx="503375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每</a:t>
            </a:r>
            <a:r>
              <a:rPr lang="zh-CN" altLang="en-US" sz="1200" dirty="0" smtClean="0"/>
              <a:t>天到公司</a:t>
            </a:r>
            <a:endParaRPr lang="en-US" altLang="zh-CN" sz="1200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、先拉取中央服务器上的代码到本地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、开始一天的工作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、每天工作结束上传代码之前要先拉取代码，如果有冲突，先解决冲突</a:t>
            </a:r>
            <a:endParaRPr lang="en-US" altLang="zh-CN" sz="1200" dirty="0" smtClean="0"/>
          </a:p>
          <a:p>
            <a:r>
              <a:rPr lang="en-US" altLang="zh-CN" sz="1200" dirty="0" smtClean="0"/>
              <a:t>4</a:t>
            </a:r>
            <a:r>
              <a:rPr lang="zh-CN" altLang="en-US" sz="1200" dirty="0" smtClean="0"/>
              <a:t>、最后把本地没有问题的代码上传到中央服务器</a:t>
            </a:r>
            <a:endParaRPr lang="zh-CN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0" y="3898701"/>
            <a:ext cx="2417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集中</a:t>
            </a:r>
            <a:r>
              <a:rPr lang="zh-CN" altLang="en-US" sz="1200" dirty="0" smtClean="0"/>
              <a:t>式的弊端：</a:t>
            </a:r>
            <a:endParaRPr lang="en-US" altLang="zh-CN" sz="1200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、不管你要干啥，都要联网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、中央服务器损坏，啥都没了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、以文件传输方式上传，速度慢</a:t>
            </a:r>
            <a:endParaRPr lang="zh-CN" altLang="en-US" sz="1200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8281045" y="0"/>
            <a:ext cx="0" cy="664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81045" y="0"/>
            <a:ext cx="6303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</a:t>
            </a:r>
            <a:r>
              <a:rPr lang="en-US" altLang="zh-CN" dirty="0" smtClean="0"/>
              <a:t>it</a:t>
            </a:r>
            <a:r>
              <a:rPr lang="zh-CN" altLang="en-US" dirty="0" smtClean="0"/>
              <a:t>分布式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、每一个开发者都是一个代码管理仓库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、但是如果想要实现团队协作开发，还得有一个中央服务器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425061" y="1234405"/>
            <a:ext cx="9145016" cy="2376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11449397" y="1234405"/>
            <a:ext cx="0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401725" y="1234405"/>
            <a:ext cx="0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25061" y="12344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449397" y="12344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暂存区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401725" y="12344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历史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10009237" y="2314525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937229" y="1882477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每天代码写完之后先提交到暂存区</a:t>
            </a:r>
            <a:endParaRPr lang="zh-CN" altLang="en-US" sz="1200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12529517" y="2314525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673533" y="2026493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然后在提交到历史区</a:t>
            </a:r>
            <a:endParaRPr lang="zh-CN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4905781" y="2098501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历史版本</a:t>
            </a:r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4905781" y="2530549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历史版本</a:t>
            </a:r>
            <a:r>
              <a:rPr lang="en-US" altLang="zh-CN" dirty="0" smtClean="0"/>
              <a:t>a2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4905781" y="2890589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历史版本</a:t>
            </a:r>
            <a:r>
              <a:rPr lang="en-US" altLang="zh-CN" dirty="0" smtClean="0"/>
              <a:t>a3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569077" y="25305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你的代码</a:t>
            </a:r>
            <a:endParaRPr lang="zh-CN" altLang="en-US" dirty="0"/>
          </a:p>
        </p:txBody>
      </p:sp>
      <p:cxnSp>
        <p:nvCxnSpPr>
          <p:cNvPr id="70" name="形状 69"/>
          <p:cNvCxnSpPr>
            <a:stCxn id="61" idx="3"/>
            <a:endCxn id="68" idx="2"/>
          </p:cNvCxnSpPr>
          <p:nvPr/>
        </p:nvCxnSpPr>
        <p:spPr>
          <a:xfrm flipH="1">
            <a:off x="9123075" y="2715215"/>
            <a:ext cx="7118328" cy="184666"/>
          </a:xfrm>
          <a:prstGeom prst="bentConnector4">
            <a:avLst>
              <a:gd name="adj1" fmla="val -3211"/>
              <a:gd name="adj2" fmla="val 2237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649197" y="3682677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从本</a:t>
            </a:r>
            <a:r>
              <a:rPr lang="zh-CN" altLang="en-US" dirty="0" smtClean="0"/>
              <a:t>地仓库的历史区，把某历史版本的代码回退到工作区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1521405" y="4690789"/>
            <a:ext cx="3168352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529517" y="43307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中央服务器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8425061" y="5914925"/>
            <a:ext cx="943304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8425061" y="87436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开发者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425061" y="555488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开发者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80" name="直接连接符 79"/>
          <p:cNvCxnSpPr/>
          <p:nvPr/>
        </p:nvCxnSpPr>
        <p:spPr>
          <a:xfrm>
            <a:off x="11449397" y="5914925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14473733" y="5914925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425061" y="59149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1449397" y="59149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工作</a:t>
            </a:r>
            <a:r>
              <a:rPr lang="zh-CN" altLang="en-US" dirty="0" smtClean="0"/>
              <a:t>区</a:t>
            </a:r>
            <a:endParaRPr lang="zh-CN" altLang="en-US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14473733" y="59149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历史区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337830" y="5986933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版本</a:t>
            </a:r>
            <a:r>
              <a:rPr lang="en-US" altLang="zh-CN" sz="1200" dirty="0" smtClean="0"/>
              <a:t>b1</a:t>
            </a:r>
            <a:r>
              <a:rPr lang="zh-CN" altLang="en-US" sz="1200" dirty="0" smtClean="0"/>
              <a:t>、版本</a:t>
            </a:r>
            <a:r>
              <a:rPr lang="en-US" altLang="zh-CN" sz="1200" dirty="0" smtClean="0"/>
              <a:t>b2</a:t>
            </a:r>
            <a:r>
              <a:rPr lang="zh-CN" altLang="en-US" sz="1200" dirty="0" smtClean="0"/>
              <a:t>、版本</a:t>
            </a:r>
            <a:r>
              <a:rPr lang="en-US" altLang="zh-CN" sz="1200" dirty="0" smtClean="0"/>
              <a:t>b3</a:t>
            </a:r>
            <a:r>
              <a:rPr lang="zh-CN" altLang="en-US" sz="1200" dirty="0" smtClean="0"/>
              <a:t>、版本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、版本</a:t>
            </a:r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cxnSp>
        <p:nvCxnSpPr>
          <p:cNvPr id="87" name="肘形连接符 86"/>
          <p:cNvCxnSpPr>
            <a:endCxn id="74" idx="3"/>
          </p:cNvCxnSpPr>
          <p:nvPr/>
        </p:nvCxnSpPr>
        <p:spPr>
          <a:xfrm rot="10800000" flipV="1">
            <a:off x="14689757" y="3034605"/>
            <a:ext cx="2304256" cy="2124236"/>
          </a:xfrm>
          <a:prstGeom prst="bentConnector3">
            <a:avLst>
              <a:gd name="adj1" fmla="val -23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761765" y="469078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</a:t>
            </a:r>
            <a:r>
              <a:rPr lang="zh-CN" altLang="en-US" sz="1200" dirty="0" smtClean="0"/>
              <a:t>把本地历史区的代码提交到远程仓库上</a:t>
            </a:r>
            <a:endParaRPr lang="zh-CN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1665421" y="476279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版本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、版本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2" name="肘形连接符 91"/>
          <p:cNvCxnSpPr>
            <a:endCxn id="76" idx="3"/>
          </p:cNvCxnSpPr>
          <p:nvPr/>
        </p:nvCxnSpPr>
        <p:spPr>
          <a:xfrm>
            <a:off x="14689757" y="5338861"/>
            <a:ext cx="3168352" cy="828092"/>
          </a:xfrm>
          <a:prstGeom prst="bentConnector3">
            <a:avLst>
              <a:gd name="adj1" fmla="val 1019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5193813" y="5338861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把远程仓库的代码拉取的本地</a:t>
            </a:r>
            <a:endParaRPr lang="zh-CN" altLang="en-US" sz="1200" dirty="0"/>
          </a:p>
        </p:txBody>
      </p:sp>
      <p:cxnSp>
        <p:nvCxnSpPr>
          <p:cNvPr id="98" name="直接箭头连接符 97"/>
          <p:cNvCxnSpPr>
            <a:endCxn id="74" idx="2"/>
          </p:cNvCxnSpPr>
          <p:nvPr/>
        </p:nvCxnSpPr>
        <p:spPr>
          <a:xfrm flipH="1" flipV="1">
            <a:off x="13105581" y="5626893"/>
            <a:ext cx="24482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569077" y="3970709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分布式的特点：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、无需联网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、每个人本地就是一个仓库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、上传代码是以文件流</a:t>
            </a:r>
            <a:r>
              <a:rPr lang="zh-CN" altLang="en-US" smtClean="0"/>
              <a:t>传输，速度快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540</Words>
  <Application>Microsoft Office PowerPoint</Application>
  <PresentationFormat>自定义</PresentationFormat>
  <Paragraphs>49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7</cp:revision>
  <dcterms:modified xsi:type="dcterms:W3CDTF">2019-11-17T13:48:44Z</dcterms:modified>
</cp:coreProperties>
</file>