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6645275"/>
  <p:notesSz cx="6858000" cy="9144000"/>
  <p:defaultTextStyle>
    <a:defPPr>
      <a:defRPr lang="zh-CN"/>
    </a:defPPr>
    <a:lvl1pPr marL="0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8716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77431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66147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54863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43579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32294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21010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09726" algn="l" defTabSz="1577431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" y="-82"/>
      </p:cViewPr>
      <p:guideLst>
        <p:guide orient="horz" pos="2093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2064344"/>
            <a:ext cx="15301913" cy="14244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3765656"/>
            <a:ext cx="12601575" cy="169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77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6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54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43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32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2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09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266120"/>
            <a:ext cx="4050506" cy="567002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66120"/>
            <a:ext cx="11851481" cy="56700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4270206"/>
            <a:ext cx="15301913" cy="1319825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2816551"/>
            <a:ext cx="15301913" cy="1453653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8871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7743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6614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548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4357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322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2101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097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2" y="1550565"/>
            <a:ext cx="7950994" cy="438557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4" y="1550565"/>
            <a:ext cx="7950994" cy="438557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487496"/>
            <a:ext cx="7954120" cy="6199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716" indent="0">
              <a:buNone/>
              <a:defRPr sz="3500" b="1"/>
            </a:lvl2pPr>
            <a:lvl3pPr marL="1577431" indent="0">
              <a:buNone/>
              <a:defRPr sz="3100" b="1"/>
            </a:lvl3pPr>
            <a:lvl4pPr marL="2366147" indent="0">
              <a:buNone/>
              <a:defRPr sz="2800" b="1"/>
            </a:lvl4pPr>
            <a:lvl5pPr marL="3154863" indent="0">
              <a:buNone/>
              <a:defRPr sz="2800" b="1"/>
            </a:lvl5pPr>
            <a:lvl6pPr marL="3943579" indent="0">
              <a:buNone/>
              <a:defRPr sz="2800" b="1"/>
            </a:lvl6pPr>
            <a:lvl7pPr marL="4732294" indent="0">
              <a:buNone/>
              <a:defRPr sz="2800" b="1"/>
            </a:lvl7pPr>
            <a:lvl8pPr marL="5521010" indent="0">
              <a:buNone/>
              <a:defRPr sz="2800" b="1"/>
            </a:lvl8pPr>
            <a:lvl9pPr marL="6309726" indent="0">
              <a:buNone/>
              <a:defRPr sz="2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2107413"/>
            <a:ext cx="7954120" cy="382872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6" y="1487496"/>
            <a:ext cx="7957245" cy="6199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716" indent="0">
              <a:buNone/>
              <a:defRPr sz="3500" b="1"/>
            </a:lvl2pPr>
            <a:lvl3pPr marL="1577431" indent="0">
              <a:buNone/>
              <a:defRPr sz="3100" b="1"/>
            </a:lvl3pPr>
            <a:lvl4pPr marL="2366147" indent="0">
              <a:buNone/>
              <a:defRPr sz="2800" b="1"/>
            </a:lvl4pPr>
            <a:lvl5pPr marL="3154863" indent="0">
              <a:buNone/>
              <a:defRPr sz="2800" b="1"/>
            </a:lvl5pPr>
            <a:lvl6pPr marL="3943579" indent="0">
              <a:buNone/>
              <a:defRPr sz="2800" b="1"/>
            </a:lvl6pPr>
            <a:lvl7pPr marL="4732294" indent="0">
              <a:buNone/>
              <a:defRPr sz="2800" b="1"/>
            </a:lvl7pPr>
            <a:lvl8pPr marL="5521010" indent="0">
              <a:buNone/>
              <a:defRPr sz="2800" b="1"/>
            </a:lvl8pPr>
            <a:lvl9pPr marL="6309726" indent="0">
              <a:buNone/>
              <a:defRPr sz="2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6" y="2107413"/>
            <a:ext cx="7957245" cy="382872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6" y="264580"/>
            <a:ext cx="5922616" cy="1126006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264582"/>
            <a:ext cx="10063758" cy="5671558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6" y="1390587"/>
            <a:ext cx="5922616" cy="4545553"/>
          </a:xfrm>
        </p:spPr>
        <p:txBody>
          <a:bodyPr/>
          <a:lstStyle>
            <a:lvl1pPr marL="0" indent="0">
              <a:buNone/>
              <a:defRPr sz="2400"/>
            </a:lvl1pPr>
            <a:lvl2pPr marL="788716" indent="0">
              <a:buNone/>
              <a:defRPr sz="2100"/>
            </a:lvl2pPr>
            <a:lvl3pPr marL="1577431" indent="0">
              <a:buNone/>
              <a:defRPr sz="1700"/>
            </a:lvl3pPr>
            <a:lvl4pPr marL="2366147" indent="0">
              <a:buNone/>
              <a:defRPr sz="1600"/>
            </a:lvl4pPr>
            <a:lvl5pPr marL="3154863" indent="0">
              <a:buNone/>
              <a:defRPr sz="1600"/>
            </a:lvl5pPr>
            <a:lvl6pPr marL="3943579" indent="0">
              <a:buNone/>
              <a:defRPr sz="1600"/>
            </a:lvl6pPr>
            <a:lvl7pPr marL="4732294" indent="0">
              <a:buNone/>
              <a:defRPr sz="1600"/>
            </a:lvl7pPr>
            <a:lvl8pPr marL="5521010" indent="0">
              <a:buNone/>
              <a:defRPr sz="1600"/>
            </a:lvl8pPr>
            <a:lvl9pPr marL="6309726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4651693"/>
            <a:ext cx="10801350" cy="54915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593767"/>
            <a:ext cx="10801350" cy="3987165"/>
          </a:xfrm>
        </p:spPr>
        <p:txBody>
          <a:bodyPr/>
          <a:lstStyle>
            <a:lvl1pPr marL="0" indent="0">
              <a:buNone/>
              <a:defRPr sz="5500"/>
            </a:lvl1pPr>
            <a:lvl2pPr marL="788716" indent="0">
              <a:buNone/>
              <a:defRPr sz="4800"/>
            </a:lvl2pPr>
            <a:lvl3pPr marL="1577431" indent="0">
              <a:buNone/>
              <a:defRPr sz="4100"/>
            </a:lvl3pPr>
            <a:lvl4pPr marL="2366147" indent="0">
              <a:buNone/>
              <a:defRPr sz="3500"/>
            </a:lvl4pPr>
            <a:lvl5pPr marL="3154863" indent="0">
              <a:buNone/>
              <a:defRPr sz="3500"/>
            </a:lvl5pPr>
            <a:lvl6pPr marL="3943579" indent="0">
              <a:buNone/>
              <a:defRPr sz="3500"/>
            </a:lvl6pPr>
            <a:lvl7pPr marL="4732294" indent="0">
              <a:buNone/>
              <a:defRPr sz="3500"/>
            </a:lvl7pPr>
            <a:lvl8pPr marL="5521010" indent="0">
              <a:buNone/>
              <a:defRPr sz="3500"/>
            </a:lvl8pPr>
            <a:lvl9pPr marL="6309726" indent="0">
              <a:buNone/>
              <a:defRPr sz="3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5200851"/>
            <a:ext cx="10801350" cy="779897"/>
          </a:xfrm>
        </p:spPr>
        <p:txBody>
          <a:bodyPr/>
          <a:lstStyle>
            <a:lvl1pPr marL="0" indent="0">
              <a:buNone/>
              <a:defRPr sz="2400"/>
            </a:lvl1pPr>
            <a:lvl2pPr marL="788716" indent="0">
              <a:buNone/>
              <a:defRPr sz="2100"/>
            </a:lvl2pPr>
            <a:lvl3pPr marL="1577431" indent="0">
              <a:buNone/>
              <a:defRPr sz="1700"/>
            </a:lvl3pPr>
            <a:lvl4pPr marL="2366147" indent="0">
              <a:buNone/>
              <a:defRPr sz="1600"/>
            </a:lvl4pPr>
            <a:lvl5pPr marL="3154863" indent="0">
              <a:buNone/>
              <a:defRPr sz="1600"/>
            </a:lvl5pPr>
            <a:lvl6pPr marL="3943579" indent="0">
              <a:buNone/>
              <a:defRPr sz="1600"/>
            </a:lvl6pPr>
            <a:lvl7pPr marL="4732294" indent="0">
              <a:buNone/>
              <a:defRPr sz="1600"/>
            </a:lvl7pPr>
            <a:lvl8pPr marL="5521010" indent="0">
              <a:buNone/>
              <a:defRPr sz="1600"/>
            </a:lvl8pPr>
            <a:lvl9pPr marL="6309726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266118"/>
            <a:ext cx="16202025" cy="1107546"/>
          </a:xfrm>
          <a:prstGeom prst="rect">
            <a:avLst/>
          </a:prstGeom>
        </p:spPr>
        <p:txBody>
          <a:bodyPr vert="horz" lIns="157743" tIns="78872" rIns="157743" bIns="7887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1550565"/>
            <a:ext cx="16202025" cy="4385574"/>
          </a:xfrm>
          <a:prstGeom prst="rect">
            <a:avLst/>
          </a:prstGeom>
        </p:spPr>
        <p:txBody>
          <a:bodyPr vert="horz" lIns="157743" tIns="78872" rIns="157743" bIns="7887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6159186"/>
            <a:ext cx="4200525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6159186"/>
            <a:ext cx="5700713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6159186"/>
            <a:ext cx="4200525" cy="353800"/>
          </a:xfrm>
          <a:prstGeom prst="rect">
            <a:avLst/>
          </a:prstGeom>
        </p:spPr>
        <p:txBody>
          <a:bodyPr vert="horz" lIns="157743" tIns="78872" rIns="157743" bIns="78872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77431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1537" indent="-591537" algn="l" defTabSz="1577431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81663" indent="-492947" algn="l" defTabSz="1577431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71789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60505" indent="-394358" algn="l" defTabSz="1577431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49221" indent="-394358" algn="l" defTabSz="1577431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37936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26652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15368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04084" indent="-394358" algn="l" defTabSz="1577431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8716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77431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66147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54863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3579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32294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21010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09726" algn="l" defTabSz="1577431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2173" y="514325"/>
            <a:ext cx="11089232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0205" y="802357"/>
            <a:ext cx="2952328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92613" y="802357"/>
            <a:ext cx="2952328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65021" y="802357"/>
            <a:ext cx="2952328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205" y="802357"/>
            <a:ext cx="137730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92613" y="802357"/>
            <a:ext cx="137730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65021" y="802357"/>
            <a:ext cx="137730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60365" y="2026493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36429" y="1450429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</a:t>
            </a:r>
            <a:r>
              <a:rPr lang="en-US" altLang="zh-CN" sz="2400" dirty="0" smtClean="0"/>
              <a:t>it  add </a:t>
            </a:r>
            <a:r>
              <a:rPr lang="zh-CN" altLang="en-US" sz="2400" dirty="0" smtClean="0"/>
              <a:t>文件名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20405" y="3754685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52453" y="3322637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</a:t>
            </a:r>
            <a:r>
              <a:rPr lang="en-US" altLang="zh-CN" sz="2400" dirty="0" smtClean="0"/>
              <a:t>it  add .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16349" y="4690789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g</a:t>
            </a:r>
            <a:r>
              <a:rPr lang="en-US" altLang="zh-CN" sz="2000" dirty="0" smtClean="0"/>
              <a:t>it status</a:t>
            </a:r>
          </a:p>
          <a:p>
            <a:r>
              <a:rPr lang="en-US" altLang="zh-CN" sz="2000" dirty="0" smtClean="0"/>
              <a:t>:</a:t>
            </a:r>
            <a:r>
              <a:rPr lang="zh-CN" altLang="en-US" sz="2000" dirty="0" smtClean="0"/>
              <a:t>如果是红色就是在工作区，如果是绿色就是在暂存区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32773" y="1738461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832773" y="2818581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20805" y="2386533"/>
            <a:ext cx="2396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g</a:t>
            </a:r>
            <a:r>
              <a:rPr lang="en-US" altLang="zh-CN" sz="2000" dirty="0" smtClean="0"/>
              <a:t>it  commit –m’</a:t>
            </a:r>
            <a:r>
              <a:rPr lang="zh-CN" altLang="en-US" sz="2000" dirty="0" smtClean="0"/>
              <a:t>注释</a:t>
            </a:r>
            <a:r>
              <a:rPr lang="en-US" altLang="zh-CN" sz="2000" dirty="0" smtClean="0"/>
              <a:t>’</a:t>
            </a:r>
            <a:endParaRPr lang="zh-CN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929117" y="2530549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历史版本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2019-11-18T10:16:02Z</dcterms:modified>
</cp:coreProperties>
</file>