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5" r:id="rId4"/>
    <p:sldId id="266" r:id="rId5"/>
    <p:sldId id="274" r:id="rId6"/>
    <p:sldId id="267" r:id="rId7"/>
    <p:sldId id="296" r:id="rId8"/>
    <p:sldId id="268" r:id="rId9"/>
    <p:sldId id="280" r:id="rId10"/>
    <p:sldId id="269" r:id="rId11"/>
    <p:sldId id="277" r:id="rId12"/>
    <p:sldId id="270" r:id="rId13"/>
    <p:sldId id="285" r:id="rId14"/>
    <p:sldId id="271" r:id="rId15"/>
    <p:sldId id="287" r:id="rId16"/>
    <p:sldId id="279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88" y="236"/>
      </p:cViewPr>
      <p:guideLst>
        <p:guide pos="3840"/>
        <p:guide orient="horz" pos="2196"/>
        <p:guide orient="horz" pos="224"/>
        <p:guide orient="horz" pos="4112"/>
        <p:guide pos="5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5090" y="2360410"/>
            <a:ext cx="94818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dirty="0" smtClean="0"/>
              <a:t>基于</a:t>
            </a:r>
            <a:r>
              <a:rPr lang="en-US" altLang="zh-CN" sz="4800" b="1" dirty="0" smtClean="0"/>
              <a:t>STM32</a:t>
            </a:r>
            <a:r>
              <a:rPr lang="zh-CN" altLang="en-US" sz="4800" b="1" dirty="0" smtClean="0"/>
              <a:t>智能花盆的设计与实现</a:t>
            </a:r>
            <a:endParaRPr lang="zh-CN" altLang="en-US" sz="4800" b="1" dirty="0" smtClean="0"/>
          </a:p>
        </p:txBody>
      </p:sp>
      <p:pic>
        <p:nvPicPr>
          <p:cNvPr id="11" name="图片 1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张大伟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答辩人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王旭辉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>
            <a:fillRect/>
          </a:stretch>
        </p:blipFill>
        <p:spPr>
          <a:xfrm>
            <a:off x="1948180" y="465455"/>
            <a:ext cx="8295640" cy="5927090"/>
          </a:xfrm>
          <a:prstGeom prst="ellipse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14750" y="1911985"/>
            <a:ext cx="499808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dirty="0" smtClean="0"/>
              <a:t>主要研究STM32单片机、温湿度传感器、光照强度传感器、智能浇水系统、GSM通信技术等设计一种智能化的花盆。可以根据传感器检测植物生长环境的变化，通过智能浇水系统，对植物进行浇水，还可以利用GSM通信技术控制花盆对植物进行浇水和补光等。用户可以通过显示屏来观察植物生长环境的温度和湿度。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项目模块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16081"/>
            <a:chOff x="4568825" y="432404"/>
            <a:chExt cx="7365281" cy="516081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作为系统的主控制器，控制各个模块间信息的传递。</a:t>
              </a:r>
              <a:endParaRPr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906333" y="514600"/>
              <a:ext cx="148653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stm32单片机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16081"/>
            <a:chOff x="4568825" y="432404"/>
            <a:chExt cx="7365281" cy="516081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 smtClean="0"/>
                <a:t>利用DC接头和标准USB接头构成的线对单片机供电。</a:t>
              </a:r>
              <a:endParaRPr lang="zh-CN" altLang="en-US" sz="1600" dirty="0" smtClean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5100643" y="513965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ym typeface="+mn-ea"/>
                </a:rPr>
                <a:t>电源模块</a:t>
              </a:r>
              <a:endParaRPr lang="zh-CN" altLang="en-US" dirty="0">
                <a:sym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16081"/>
            <a:chOff x="4568825" y="432404"/>
            <a:chExt cx="7365281" cy="516081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对植物生长环境的温度与湿度进行检测。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938083" y="514600"/>
              <a:ext cx="15544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温湿度传感器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16081"/>
            <a:chOff x="4568825" y="432404"/>
            <a:chExt cx="7365281" cy="516081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对植物生长环境的光照强度进行检测。</a:t>
              </a:r>
              <a:endParaRPr lang="zh-CN" altLang="en-US" sz="1600" dirty="0" smtClean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986343" y="514600"/>
              <a:ext cx="1325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光照传感器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16081"/>
            <a:chOff x="4568825" y="432404"/>
            <a:chExt cx="7365281" cy="516081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用来接收短信，实现人工控制浇水与补光。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5153348" y="501265"/>
              <a:ext cx="112331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GSM模块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16081"/>
            <a:chOff x="4568825" y="432404"/>
            <a:chExt cx="7365281" cy="516081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410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/>
                <a:t>利用显示屏显示生长环境的温度与湿度。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101278" y="541270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显示模块</a:t>
              </a:r>
              <a:endParaRPr lang="zh-CN" altLang="en-US" dirty="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325" y="2405380"/>
            <a:ext cx="57226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问题总结及计划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问题总结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3106" y="2169370"/>
            <a:ext cx="2945629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存在问题：</a:t>
            </a:r>
            <a:r>
              <a:rPr lang="zh-CN" altLang="en-US" sz="1600" dirty="0" smtClean="0">
                <a:sym typeface="+mn-ea"/>
              </a:rPr>
              <a:t>相关资料难以查找，设计需要掌握哪些知识，如何将所掌握的知识应用到本次设计中。</a:t>
            </a:r>
            <a:r>
              <a:rPr lang="zh-CN" altLang="en-US" sz="1600" dirty="0" smtClean="0"/>
              <a:t>因为硬件接触比较少，不太了解温湿度及光照传感器的工作原理。例如，传感器是如何检测土壤的温湿度并把检测到的数据传送到单片机</a:t>
            </a:r>
            <a:endParaRPr lang="en-US" altLang="zh-CN" sz="1600" dirty="0" smtClean="0"/>
          </a:p>
        </p:txBody>
      </p:sp>
      <p:sp>
        <p:nvSpPr>
          <p:cNvPr id="30" name="矩形 29"/>
          <p:cNvSpPr/>
          <p:nvPr/>
        </p:nvSpPr>
        <p:spPr>
          <a:xfrm>
            <a:off x="8436505" y="2263350"/>
            <a:ext cx="2945629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 smtClean="0"/>
              <a:t>解决办法：查找课外资料并研究相关知识，了解各个模块的工作原理。与老师仔细探讨需要使用到的技术以及项目结构框架，结合自己所掌握知识以及单片机开发经历，完成本次设计的软件与硬件相结合。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2170" y="1531196"/>
          <a:ext cx="6924675" cy="391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995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具体任务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起止时间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任务一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系统分析和总体功能设计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2018.10.18-2018.10.25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任务二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开发环境的搭建配置和使用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2018.10.26-2018.10.31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任务三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进行软件设计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，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完成功能的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具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体实现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2018.11.1-2018.12.1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anose="020B0502040204020203" charset="0"/>
                        </a:rPr>
                        <a:t>任务四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Segoe UI Light" panose="020B0502040204020203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研究硬件构架完成硬件设计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2018.12.2-2018.12.15</a:t>
                      </a:r>
                      <a:endParaRPr lang="en-US" altLang="zh-CN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72820" y="480695"/>
            <a:ext cx="2300605" cy="843280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0160" y="649605"/>
            <a:ext cx="1678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主要计划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56560" y="2360410"/>
            <a:ext cx="6278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感谢各位老师评判指导</a:t>
            </a:r>
            <a:endParaRPr lang="zh-CN" altLang="en-US" sz="4800" b="1" dirty="0"/>
          </a:p>
        </p:txBody>
      </p:sp>
      <p:pic>
        <p:nvPicPr>
          <p:cNvPr id="11" name="图片 1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指导老师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张大伟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答辩人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王旭辉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777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选题研究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85634" y="3500130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项目功能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2493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开发工具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69899" y="2940695"/>
            <a:ext cx="1751798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主要研究内容及实现技术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3500765"/>
            <a:ext cx="175179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项目模块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3220970"/>
            <a:ext cx="1751798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问题总结及计划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" name="图片 3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选题研究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014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选题研究</a:t>
            </a:r>
            <a:endParaRPr lang="zh-CN" altLang="en-US" sz="1400" b="1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8040" y="1750695"/>
            <a:ext cx="5585460" cy="329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/>
              <a:t>智能花盆是一种智能化的科技产品，该花盆能通过传感器检测植物的生长环境，并在需要时实现自动浇水或者人工控制浇水与补光功能。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项目功能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52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项目功能</a:t>
            </a:r>
            <a:endParaRPr lang="zh-CN" altLang="en-US" sz="1400" b="1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10590" y="929005"/>
            <a:ext cx="2682240" cy="843280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89326" y="1098302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自动浇水功能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55811" y="1858220"/>
            <a:ext cx="6550312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通过温湿度传感器检测土壤温湿度值传入单片机，当湿度低于设定值时，单片机系统开始自动浇水。</a:t>
            </a:r>
            <a:endParaRPr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590" y="3472815"/>
            <a:ext cx="4311650" cy="970915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12491" y="3706908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人工控制浇水和补光功能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910726" y="4443966"/>
            <a:ext cx="6550312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用户可以通过显示屏观察植物生长环境的各项值，然后利用GSM技术发送短信控制是否需要浇水或补光。</a:t>
            </a:r>
            <a:endParaRPr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开发工具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80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开发工具</a:t>
            </a:r>
            <a:endParaRPr lang="zh-CN" altLang="en-US" sz="1400" b="1" dirty="0" smtClean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53861" y="1121797"/>
            <a:ext cx="22275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STM32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906021" y="2424005"/>
            <a:ext cx="7193779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STM32系列32位微控制器，基于ARM®Cortex®-M处理器。它能支持32位广泛的应用，支持包括高性能、实时功能、数字信号处理，和低功耗、低电压操作，同时拥有一个完全集成和易用的开发。</a:t>
            </a:r>
            <a:endParaRPr lang="zh-CN" altLang="en-US" sz="24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3905885" y="898525"/>
            <a:ext cx="3133090" cy="1009650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4975" y="2417445"/>
            <a:ext cx="87826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主要研究内容及实现技术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1199</Words>
  <Application>WPS 演示</Application>
  <PresentationFormat>宽屏</PresentationFormat>
  <Paragraphs>161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Segoe UI</vt:lpstr>
      <vt:lpstr>Arial Unicode MS</vt:lpstr>
      <vt:lpstr>Calibri</vt:lpstr>
      <vt:lpstr>华文行楷</vt:lpstr>
      <vt:lpstr>华文仿宋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℡时间枷锁</cp:lastModifiedBy>
  <cp:revision>57</cp:revision>
  <dcterms:created xsi:type="dcterms:W3CDTF">2015-08-18T02:51:00Z</dcterms:created>
  <dcterms:modified xsi:type="dcterms:W3CDTF">2018-10-25T13:48:27Z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