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67" r:id="rId4"/>
    <p:sldId id="261" r:id="rId5"/>
    <p:sldId id="260" r:id="rId6"/>
    <p:sldId id="280" r:id="rId7"/>
    <p:sldId id="281" r:id="rId8"/>
    <p:sldId id="270" r:id="rId9"/>
    <p:sldId id="272" r:id="rId10"/>
    <p:sldId id="274" r:id="rId11"/>
    <p:sldId id="282" r:id="rId12"/>
    <p:sldId id="265" r:id="rId13"/>
    <p:sldId id="268" r:id="rId14"/>
    <p:sldId id="269" r:id="rId15"/>
    <p:sldId id="283" r:id="rId16"/>
    <p:sldId id="284" r:id="rId17"/>
    <p:sldId id="285"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p15:clr>
            <a:srgbClr val="A4A3A4"/>
          </p15:clr>
        </p15:guide>
        <p15:guide id="2" pos="30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94660"/>
  </p:normalViewPr>
  <p:slideViewPr>
    <p:cSldViewPr>
      <p:cViewPr varScale="1">
        <p:scale>
          <a:sx n="87" d="100"/>
          <a:sy n="87" d="100"/>
        </p:scale>
        <p:origin x="1464" y="84"/>
      </p:cViewPr>
      <p:guideLst>
        <p:guide orient="horz" pos="2115"/>
        <p:guide pos="301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DC24702-906C-45A7-8283-853325FA1951}" type="doc">
      <dgm:prSet loTypeId="urn:microsoft.com/office/officeart/2005/8/layout/hierarchy2#2" loCatId="hierarchy" qsTypeId="urn:microsoft.com/office/officeart/2005/8/quickstyle/simple1#2" qsCatId="simple" csTypeId="urn:microsoft.com/office/officeart/2005/8/colors/accent1_2#2" csCatId="accent1" phldr="1"/>
      <dgm:spPr/>
      <dgm:t>
        <a:bodyPr/>
        <a:lstStyle/>
        <a:p>
          <a:endParaRPr lang="zh-CN" altLang="en-US"/>
        </a:p>
      </dgm:t>
    </dgm:pt>
    <dgm:pt modelId="{26C0A952-02C6-41E3-BFB2-0954839E8056}">
      <dgm:prSet phldrT="[文本]" custT="1"/>
      <dgm:spPr>
        <a:solidFill>
          <a:schemeClr val="tx2">
            <a:lumMod val="50000"/>
          </a:schemeClr>
        </a:solidFill>
        <a:ln>
          <a:solidFill>
            <a:schemeClr val="tx2">
              <a:lumMod val="50000"/>
            </a:schemeClr>
          </a:solidFill>
        </a:ln>
      </dgm:spPr>
      <dgm:t>
        <a:bodyPr/>
        <a:lstStyle/>
        <a:p>
          <a:endParaRPr lang="zh-CN" altLang="en-US" sz="2400" dirty="0">
            <a:latin typeface="Verdana" panose="020B0604030504040204" pitchFamily="34" charset="0"/>
            <a:cs typeface="Verdana" panose="020B0604030504040204" pitchFamily="34" charset="0"/>
          </a:endParaRPr>
        </a:p>
      </dgm:t>
    </dgm:pt>
    <dgm:pt modelId="{12FE8374-905A-4995-A70F-077AFD7FAC0E}" type="parTrans" cxnId="{39E9B47E-46BE-4876-A831-AD8BE8AB9DF0}">
      <dgm:prSet/>
      <dgm:spPr/>
      <dgm:t>
        <a:bodyPr/>
        <a:lstStyle/>
        <a:p>
          <a:endParaRPr lang="zh-CN" altLang="en-US">
            <a:latin typeface="Verdana" panose="020B0604030504040204" pitchFamily="34" charset="0"/>
            <a:cs typeface="Verdana" panose="020B0604030504040204" pitchFamily="34" charset="0"/>
          </a:endParaRPr>
        </a:p>
      </dgm:t>
    </dgm:pt>
    <dgm:pt modelId="{37537235-9140-405B-BE94-1A06E610AB20}" type="sibTrans" cxnId="{39E9B47E-46BE-4876-A831-AD8BE8AB9DF0}">
      <dgm:prSet/>
      <dgm:spPr/>
      <dgm:t>
        <a:bodyPr/>
        <a:lstStyle/>
        <a:p>
          <a:endParaRPr lang="zh-CN" altLang="en-US">
            <a:latin typeface="Verdana" panose="020B0604030504040204" pitchFamily="34" charset="0"/>
            <a:cs typeface="Verdana" panose="020B0604030504040204" pitchFamily="34" charset="0"/>
          </a:endParaRPr>
        </a:p>
      </dgm:t>
    </dgm:pt>
    <dgm:pt modelId="{AB740A26-5384-4846-A15A-45359A0D0769}">
      <dgm:prSet phldrT="[文本]" custT="1"/>
      <dgm:spPr>
        <a:solidFill>
          <a:schemeClr val="accent1">
            <a:lumMod val="75000"/>
          </a:schemeClr>
        </a:solidFill>
      </dgm:spPr>
      <dgm:t>
        <a:bodyPr/>
        <a:lstStyle/>
        <a:p>
          <a:r>
            <a:rPr lang="en-US" altLang="zh-CN" sz="2000" dirty="0" smtClean="0">
              <a:latin typeface="Verdana" panose="020B0604030504040204" pitchFamily="34" charset="0"/>
              <a:ea typeface="Verdana" panose="020B0604030504040204" pitchFamily="34" charset="0"/>
              <a:cs typeface="Verdana" panose="020B0604030504040204" pitchFamily="34" charset="0"/>
            </a:rPr>
            <a:t>FR-IQA</a:t>
          </a:r>
          <a:endParaRPr lang="zh-CN" altLang="en-US" sz="2000" dirty="0">
            <a:latin typeface="Verdana" panose="020B0604030504040204" pitchFamily="34" charset="0"/>
            <a:cs typeface="Verdana" panose="020B0604030504040204" pitchFamily="34" charset="0"/>
          </a:endParaRPr>
        </a:p>
      </dgm:t>
    </dgm:pt>
    <dgm:pt modelId="{02196635-4BDF-4A08-8ABE-73DF3F77F853}" type="parTrans" cxnId="{686C9D7B-53F4-4BD0-B6EC-FD7BC09B3C6B}">
      <dgm:prSet/>
      <dgm:spPr/>
      <dgm:t>
        <a:bodyPr/>
        <a:lstStyle/>
        <a:p>
          <a:endParaRPr lang="zh-CN" altLang="en-US">
            <a:latin typeface="Verdana" panose="020B0604030504040204" pitchFamily="34" charset="0"/>
            <a:cs typeface="Verdana" panose="020B0604030504040204" pitchFamily="34" charset="0"/>
          </a:endParaRPr>
        </a:p>
      </dgm:t>
    </dgm:pt>
    <dgm:pt modelId="{CED924E5-BBB6-4EC4-B99B-8E1A2FA49C89}" type="sibTrans" cxnId="{686C9D7B-53F4-4BD0-B6EC-FD7BC09B3C6B}">
      <dgm:prSet/>
      <dgm:spPr/>
      <dgm:t>
        <a:bodyPr/>
        <a:lstStyle/>
        <a:p>
          <a:endParaRPr lang="zh-CN" altLang="en-US">
            <a:latin typeface="Verdana" panose="020B0604030504040204" pitchFamily="34" charset="0"/>
            <a:cs typeface="Verdana" panose="020B0604030504040204" pitchFamily="34" charset="0"/>
          </a:endParaRPr>
        </a:p>
      </dgm:t>
    </dgm:pt>
    <dgm:pt modelId="{BB227BEC-E853-49BC-88BE-BA4F09025626}">
      <dgm:prSet phldrT="[文本]"/>
      <dgm:spPr>
        <a:solidFill>
          <a:schemeClr val="tx2">
            <a:lumMod val="40000"/>
            <a:lumOff val="60000"/>
          </a:schemeClr>
        </a:solidFill>
      </dgm:spPr>
      <dgm:t>
        <a:bodyPr/>
        <a:lstStyle/>
        <a:p>
          <a:r>
            <a:rPr lang="en-US" altLang="zh-CN" dirty="0" smtClean="0">
              <a:latin typeface="Verdana" panose="020B0604030504040204" pitchFamily="34" charset="0"/>
              <a:ea typeface="Verdana" panose="020B0604030504040204" pitchFamily="34" charset="0"/>
              <a:cs typeface="Verdana" panose="020B0604030504040204" pitchFamily="34" charset="0"/>
            </a:rPr>
            <a:t>SSIM</a:t>
          </a:r>
          <a:endParaRPr lang="zh-CN" altLang="en-US" dirty="0">
            <a:latin typeface="Verdana" panose="020B0604030504040204" pitchFamily="34" charset="0"/>
            <a:cs typeface="Verdana" panose="020B0604030504040204" pitchFamily="34" charset="0"/>
          </a:endParaRPr>
        </a:p>
      </dgm:t>
    </dgm:pt>
    <dgm:pt modelId="{950DDFE8-68D6-49F9-B2FE-6A7604CA2AF4}" type="parTrans" cxnId="{DBCCB387-35C1-411F-A96A-D3C9E137E43E}">
      <dgm:prSet/>
      <dgm:spPr/>
      <dgm:t>
        <a:bodyPr/>
        <a:lstStyle/>
        <a:p>
          <a:endParaRPr lang="zh-CN" altLang="en-US">
            <a:latin typeface="Verdana" panose="020B0604030504040204" pitchFamily="34" charset="0"/>
            <a:cs typeface="Verdana" panose="020B0604030504040204" pitchFamily="34" charset="0"/>
          </a:endParaRPr>
        </a:p>
      </dgm:t>
    </dgm:pt>
    <dgm:pt modelId="{5032D021-3266-42B3-9311-147428846939}" type="sibTrans" cxnId="{DBCCB387-35C1-411F-A96A-D3C9E137E43E}">
      <dgm:prSet/>
      <dgm:spPr/>
      <dgm:t>
        <a:bodyPr/>
        <a:lstStyle/>
        <a:p>
          <a:endParaRPr lang="zh-CN" altLang="en-US">
            <a:latin typeface="Verdana" panose="020B0604030504040204" pitchFamily="34" charset="0"/>
            <a:cs typeface="Verdana" panose="020B0604030504040204" pitchFamily="34" charset="0"/>
          </a:endParaRPr>
        </a:p>
      </dgm:t>
    </dgm:pt>
    <dgm:pt modelId="{88487A87-BAEA-461E-BF9B-72F179369980}">
      <dgm:prSet phldrT="[文本]"/>
      <dgm:spPr>
        <a:solidFill>
          <a:schemeClr val="tx2">
            <a:lumMod val="40000"/>
            <a:lumOff val="60000"/>
          </a:schemeClr>
        </a:solidFill>
      </dgm:spPr>
      <dgm:t>
        <a:bodyPr/>
        <a:lstStyle/>
        <a:p>
          <a:r>
            <a:rPr lang="en-US" altLang="zh-CN" dirty="0" smtClean="0">
              <a:latin typeface="Verdana" panose="020B0604030504040204" pitchFamily="34" charset="0"/>
              <a:ea typeface="Verdana" panose="020B0604030504040204" pitchFamily="34" charset="0"/>
              <a:cs typeface="Verdana" panose="020B0604030504040204" pitchFamily="34" charset="0"/>
            </a:rPr>
            <a:t>PSNR</a:t>
          </a:r>
          <a:endParaRPr lang="zh-CN" altLang="en-US" dirty="0">
            <a:latin typeface="Verdana" panose="020B0604030504040204" pitchFamily="34" charset="0"/>
            <a:cs typeface="Verdana" panose="020B0604030504040204" pitchFamily="34" charset="0"/>
          </a:endParaRPr>
        </a:p>
      </dgm:t>
    </dgm:pt>
    <dgm:pt modelId="{F2800456-113F-4FF4-BF22-F5EC52CCB5B5}" type="parTrans" cxnId="{48CBEAD4-24E9-4101-AF0E-B6C4BE0FD43D}">
      <dgm:prSet/>
      <dgm:spPr/>
      <dgm:t>
        <a:bodyPr/>
        <a:lstStyle/>
        <a:p>
          <a:endParaRPr lang="zh-CN" altLang="en-US">
            <a:latin typeface="Verdana" panose="020B0604030504040204" pitchFamily="34" charset="0"/>
            <a:cs typeface="Verdana" panose="020B0604030504040204" pitchFamily="34" charset="0"/>
          </a:endParaRPr>
        </a:p>
      </dgm:t>
    </dgm:pt>
    <dgm:pt modelId="{A20FD3B4-EB5C-4752-912C-CB5BCC4683FC}" type="sibTrans" cxnId="{48CBEAD4-24E9-4101-AF0E-B6C4BE0FD43D}">
      <dgm:prSet/>
      <dgm:spPr/>
      <dgm:t>
        <a:bodyPr/>
        <a:lstStyle/>
        <a:p>
          <a:endParaRPr lang="zh-CN" altLang="en-US">
            <a:latin typeface="Verdana" panose="020B0604030504040204" pitchFamily="34" charset="0"/>
            <a:cs typeface="Verdana" panose="020B0604030504040204" pitchFamily="34" charset="0"/>
          </a:endParaRPr>
        </a:p>
      </dgm:t>
    </dgm:pt>
    <dgm:pt modelId="{17673D0D-EA8C-491B-97D8-A68001657B94}">
      <dgm:prSet phldrT="[文本]" custT="1"/>
      <dgm:spPr>
        <a:solidFill>
          <a:schemeClr val="accent1">
            <a:lumMod val="75000"/>
          </a:schemeClr>
        </a:solidFill>
      </dgm:spPr>
      <dgm:t>
        <a:bodyPr/>
        <a:lstStyle/>
        <a:p>
          <a:r>
            <a:rPr lang="en-US" altLang="zh-CN" sz="2000" dirty="0" smtClean="0">
              <a:latin typeface="Verdana" panose="020B0604030504040204" pitchFamily="34" charset="0"/>
              <a:ea typeface="Verdana" panose="020B0604030504040204" pitchFamily="34" charset="0"/>
              <a:cs typeface="Verdana" panose="020B0604030504040204" pitchFamily="34" charset="0"/>
            </a:rPr>
            <a:t>NR-IQA</a:t>
          </a:r>
          <a:endParaRPr lang="zh-CN" altLang="en-US" sz="2000" dirty="0">
            <a:latin typeface="Verdana" panose="020B0604030504040204" pitchFamily="34" charset="0"/>
            <a:cs typeface="Verdana" panose="020B0604030504040204" pitchFamily="34" charset="0"/>
          </a:endParaRPr>
        </a:p>
      </dgm:t>
    </dgm:pt>
    <dgm:pt modelId="{F4E225DB-1348-4F22-B812-511E346AB4AF}" type="parTrans" cxnId="{9C996AF6-6217-40BA-92E8-C05723C1DE7D}">
      <dgm:prSet/>
      <dgm:spPr/>
      <dgm:t>
        <a:bodyPr/>
        <a:lstStyle/>
        <a:p>
          <a:endParaRPr lang="zh-CN" altLang="en-US">
            <a:latin typeface="Verdana" panose="020B0604030504040204" pitchFamily="34" charset="0"/>
            <a:cs typeface="Verdana" panose="020B0604030504040204" pitchFamily="34" charset="0"/>
          </a:endParaRPr>
        </a:p>
      </dgm:t>
    </dgm:pt>
    <dgm:pt modelId="{AD122781-0D93-4193-8D72-81EACCCF8188}" type="sibTrans" cxnId="{9C996AF6-6217-40BA-92E8-C05723C1DE7D}">
      <dgm:prSet/>
      <dgm:spPr/>
      <dgm:t>
        <a:bodyPr/>
        <a:lstStyle/>
        <a:p>
          <a:endParaRPr lang="zh-CN" altLang="en-US">
            <a:latin typeface="Verdana" panose="020B0604030504040204" pitchFamily="34" charset="0"/>
            <a:cs typeface="Verdana" panose="020B0604030504040204" pitchFamily="34" charset="0"/>
          </a:endParaRPr>
        </a:p>
      </dgm:t>
    </dgm:pt>
    <dgm:pt modelId="{F661A0F6-B3C2-4D26-ABE5-923E92CE28AD}">
      <dgm:prSet/>
      <dgm:spPr>
        <a:solidFill>
          <a:schemeClr val="tx2">
            <a:lumMod val="40000"/>
            <a:lumOff val="60000"/>
          </a:schemeClr>
        </a:solidFill>
      </dgm:spPr>
      <dgm:t>
        <a:bodyPr/>
        <a:lstStyle/>
        <a:p>
          <a:r>
            <a:rPr lang="en-US" altLang="zh-CN" dirty="0" smtClean="0">
              <a:latin typeface="Verdana" panose="020B0604030504040204" pitchFamily="34" charset="0"/>
              <a:ea typeface="Verdana" panose="020B0604030504040204" pitchFamily="34" charset="0"/>
              <a:cs typeface="Verdana" panose="020B0604030504040204" pitchFamily="34" charset="0"/>
            </a:rPr>
            <a:t>JNB</a:t>
          </a:r>
          <a:endParaRPr lang="zh-CN" altLang="en-US" dirty="0">
            <a:latin typeface="Verdana" panose="020B0604030504040204" pitchFamily="34" charset="0"/>
            <a:cs typeface="Verdana" panose="020B0604030504040204" pitchFamily="34" charset="0"/>
          </a:endParaRPr>
        </a:p>
      </dgm:t>
    </dgm:pt>
    <dgm:pt modelId="{9069A0EC-54A9-415E-9E41-171229A86DE6}" type="parTrans" cxnId="{8E0EBFA2-6B87-49AE-81C2-9D9FE75C19BD}">
      <dgm:prSet/>
      <dgm:spPr/>
      <dgm:t>
        <a:bodyPr/>
        <a:lstStyle/>
        <a:p>
          <a:endParaRPr lang="zh-CN" altLang="en-US">
            <a:latin typeface="Verdana" panose="020B0604030504040204" pitchFamily="34" charset="0"/>
            <a:cs typeface="Verdana" panose="020B0604030504040204" pitchFamily="34" charset="0"/>
          </a:endParaRPr>
        </a:p>
      </dgm:t>
    </dgm:pt>
    <dgm:pt modelId="{395ECF69-50CC-411C-901C-70C1F69E6C37}" type="sibTrans" cxnId="{8E0EBFA2-6B87-49AE-81C2-9D9FE75C19BD}">
      <dgm:prSet/>
      <dgm:spPr/>
      <dgm:t>
        <a:bodyPr/>
        <a:lstStyle/>
        <a:p>
          <a:endParaRPr lang="zh-CN" altLang="en-US">
            <a:latin typeface="Verdana" panose="020B0604030504040204" pitchFamily="34" charset="0"/>
            <a:cs typeface="Verdana" panose="020B0604030504040204" pitchFamily="34" charset="0"/>
          </a:endParaRPr>
        </a:p>
      </dgm:t>
    </dgm:pt>
    <dgm:pt modelId="{A81F2DEB-CC8A-4C92-A90B-ECD15A46B803}">
      <dgm:prSet custT="1"/>
      <dgm:spPr>
        <a:ln>
          <a:solidFill>
            <a:schemeClr val="accent1">
              <a:lumMod val="60000"/>
              <a:lumOff val="40000"/>
            </a:schemeClr>
          </a:solidFill>
        </a:ln>
      </dgm:spPr>
      <dgm:t>
        <a:bodyPr/>
        <a:lstStyle/>
        <a:p>
          <a:r>
            <a:rPr lang="en-US" altLang="zh-CN" sz="2000" dirty="0" smtClean="0">
              <a:latin typeface="Verdana" panose="020B0604030504040204" pitchFamily="34" charset="0"/>
              <a:ea typeface="Verdana" panose="020B0604030504040204" pitchFamily="34" charset="0"/>
              <a:cs typeface="Verdana" panose="020B0604030504040204" pitchFamily="34" charset="0"/>
            </a:rPr>
            <a:t>DA-IQA</a:t>
          </a:r>
          <a:endParaRPr lang="zh-CN" altLang="en-US" sz="2000" dirty="0">
            <a:latin typeface="Verdana" panose="020B0604030504040204" pitchFamily="34" charset="0"/>
            <a:cs typeface="Verdana" panose="020B0604030504040204" pitchFamily="34" charset="0"/>
          </a:endParaRPr>
        </a:p>
      </dgm:t>
    </dgm:pt>
    <dgm:pt modelId="{015CD82A-6244-4960-AD48-DF10595DFFD5}" type="parTrans" cxnId="{6FC4168B-0874-452A-ACFC-9ED455ADB23D}">
      <dgm:prSet/>
      <dgm:spPr/>
      <dgm:t>
        <a:bodyPr/>
        <a:lstStyle/>
        <a:p>
          <a:endParaRPr lang="zh-CN" altLang="en-US">
            <a:latin typeface="Verdana" panose="020B0604030504040204" pitchFamily="34" charset="0"/>
            <a:cs typeface="Verdana" panose="020B0604030504040204" pitchFamily="34" charset="0"/>
          </a:endParaRPr>
        </a:p>
      </dgm:t>
    </dgm:pt>
    <dgm:pt modelId="{DCC902B4-9D79-4A87-8245-D62B6950591F}" type="sibTrans" cxnId="{6FC4168B-0874-452A-ACFC-9ED455ADB23D}">
      <dgm:prSet/>
      <dgm:spPr/>
      <dgm:t>
        <a:bodyPr/>
        <a:lstStyle/>
        <a:p>
          <a:endParaRPr lang="zh-CN" altLang="en-US">
            <a:latin typeface="Verdana" panose="020B0604030504040204" pitchFamily="34" charset="0"/>
            <a:cs typeface="Verdana" panose="020B0604030504040204" pitchFamily="34" charset="0"/>
          </a:endParaRPr>
        </a:p>
      </dgm:t>
    </dgm:pt>
    <dgm:pt modelId="{73E07056-52E0-4FB9-9D51-1EF8E7ADE31A}">
      <dgm:prSet/>
      <dgm:spPr>
        <a:solidFill>
          <a:schemeClr val="tx2">
            <a:lumMod val="40000"/>
            <a:lumOff val="60000"/>
          </a:schemeClr>
        </a:solidFill>
      </dgm:spPr>
      <dgm:t>
        <a:bodyPr/>
        <a:lstStyle/>
        <a:p>
          <a:r>
            <a:rPr lang="en-US" altLang="zh-CN" dirty="0" smtClean="0">
              <a:latin typeface="Verdana" panose="020B0604030504040204" pitchFamily="34" charset="0"/>
              <a:ea typeface="Verdana" panose="020B0604030504040204" pitchFamily="34" charset="0"/>
              <a:cs typeface="Verdana" panose="020B0604030504040204" pitchFamily="34" charset="0"/>
            </a:rPr>
            <a:t>CPBD</a:t>
          </a:r>
          <a:endParaRPr lang="zh-CN" altLang="en-US" dirty="0">
            <a:latin typeface="Verdana" panose="020B0604030504040204" pitchFamily="34" charset="0"/>
            <a:cs typeface="Verdana" panose="020B0604030504040204" pitchFamily="34" charset="0"/>
          </a:endParaRPr>
        </a:p>
      </dgm:t>
    </dgm:pt>
    <dgm:pt modelId="{A64BEDD4-0DDE-4F73-B971-AC1ADCFB3B88}" type="parTrans" cxnId="{FB472196-2657-4C09-BF64-022CFBC927E1}">
      <dgm:prSet/>
      <dgm:spPr/>
      <dgm:t>
        <a:bodyPr/>
        <a:lstStyle/>
        <a:p>
          <a:endParaRPr lang="zh-CN" altLang="en-US">
            <a:latin typeface="Verdana" panose="020B0604030504040204" pitchFamily="34" charset="0"/>
            <a:cs typeface="Verdana" panose="020B0604030504040204" pitchFamily="34" charset="0"/>
          </a:endParaRPr>
        </a:p>
      </dgm:t>
    </dgm:pt>
    <dgm:pt modelId="{508563EF-E0F3-479E-B9D7-3CDA268FE3A6}" type="sibTrans" cxnId="{FB472196-2657-4C09-BF64-022CFBC927E1}">
      <dgm:prSet/>
      <dgm:spPr/>
      <dgm:t>
        <a:bodyPr/>
        <a:lstStyle/>
        <a:p>
          <a:endParaRPr lang="zh-CN" altLang="en-US">
            <a:latin typeface="Verdana" panose="020B0604030504040204" pitchFamily="34" charset="0"/>
            <a:cs typeface="Verdana" panose="020B0604030504040204" pitchFamily="34" charset="0"/>
          </a:endParaRPr>
        </a:p>
      </dgm:t>
    </dgm:pt>
    <dgm:pt modelId="{46DA43FC-518F-468D-BA75-314D66375386}">
      <dgm:prSet/>
      <dgm:spPr>
        <a:solidFill>
          <a:schemeClr val="tx2">
            <a:lumMod val="40000"/>
            <a:lumOff val="60000"/>
          </a:schemeClr>
        </a:solidFill>
      </dgm:spPr>
      <dgm:t>
        <a:bodyPr/>
        <a:lstStyle/>
        <a:p>
          <a:r>
            <a:rPr lang="en-US" altLang="zh-CN" dirty="0" smtClean="0">
              <a:latin typeface="Verdana" panose="020B0604030504040204" pitchFamily="34" charset="0"/>
              <a:ea typeface="Verdana" panose="020B0604030504040204" pitchFamily="34" charset="0"/>
              <a:cs typeface="Verdana" panose="020B0604030504040204" pitchFamily="34" charset="0"/>
            </a:rPr>
            <a:t>LPC</a:t>
          </a:r>
          <a:endParaRPr lang="zh-CN" altLang="en-US" dirty="0">
            <a:latin typeface="Verdana" panose="020B0604030504040204" pitchFamily="34" charset="0"/>
            <a:cs typeface="Verdana" panose="020B0604030504040204" pitchFamily="34" charset="0"/>
          </a:endParaRPr>
        </a:p>
      </dgm:t>
    </dgm:pt>
    <dgm:pt modelId="{D7CD39BF-3BA1-462F-BF1B-FE2D38639B27}" type="parTrans" cxnId="{EA2C1488-A6F0-4D4F-B651-1FAEB6D14ECA}">
      <dgm:prSet/>
      <dgm:spPr/>
      <dgm:t>
        <a:bodyPr/>
        <a:lstStyle/>
        <a:p>
          <a:endParaRPr lang="zh-CN" altLang="en-US">
            <a:latin typeface="Verdana" panose="020B0604030504040204" pitchFamily="34" charset="0"/>
            <a:cs typeface="Verdana" panose="020B0604030504040204" pitchFamily="34" charset="0"/>
          </a:endParaRPr>
        </a:p>
      </dgm:t>
    </dgm:pt>
    <dgm:pt modelId="{341240ED-B5F0-4182-937A-47A074D84E61}" type="sibTrans" cxnId="{EA2C1488-A6F0-4D4F-B651-1FAEB6D14ECA}">
      <dgm:prSet/>
      <dgm:spPr/>
      <dgm:t>
        <a:bodyPr/>
        <a:lstStyle/>
        <a:p>
          <a:endParaRPr lang="zh-CN" altLang="en-US">
            <a:latin typeface="Verdana" panose="020B0604030504040204" pitchFamily="34" charset="0"/>
            <a:cs typeface="Verdana" panose="020B0604030504040204" pitchFamily="34" charset="0"/>
          </a:endParaRPr>
        </a:p>
      </dgm:t>
    </dgm:pt>
    <dgm:pt modelId="{52D25E0D-76DC-40B9-B3D3-129FE5EC74C5}">
      <dgm:prSet/>
      <dgm:spPr>
        <a:solidFill>
          <a:schemeClr val="tx2">
            <a:lumMod val="40000"/>
            <a:lumOff val="60000"/>
          </a:schemeClr>
        </a:solidFill>
      </dgm:spPr>
      <dgm:t>
        <a:bodyPr/>
        <a:lstStyle/>
        <a:p>
          <a:r>
            <a:rPr lang="en-US" altLang="zh-CN" dirty="0" smtClean="0">
              <a:latin typeface="Verdana" panose="020B0604030504040204" pitchFamily="34" charset="0"/>
              <a:ea typeface="Verdana" panose="020B0604030504040204" pitchFamily="34" charset="0"/>
              <a:cs typeface="Verdana" panose="020B0604030504040204" pitchFamily="34" charset="0"/>
            </a:rPr>
            <a:t>NIQE</a:t>
          </a:r>
          <a:endParaRPr lang="zh-CN" altLang="en-US" dirty="0">
            <a:latin typeface="Verdana" panose="020B0604030504040204" pitchFamily="34" charset="0"/>
            <a:cs typeface="Verdana" panose="020B0604030504040204" pitchFamily="34" charset="0"/>
          </a:endParaRPr>
        </a:p>
      </dgm:t>
    </dgm:pt>
    <dgm:pt modelId="{23F8CAB7-70D9-4BB7-993D-890564EFC542}" type="parTrans" cxnId="{168127F3-402E-4D31-9C8E-13B467B3518C}">
      <dgm:prSet/>
      <dgm:spPr/>
      <dgm:t>
        <a:bodyPr/>
        <a:lstStyle/>
        <a:p>
          <a:endParaRPr lang="zh-CN" altLang="en-US">
            <a:latin typeface="Verdana" panose="020B0604030504040204" pitchFamily="34" charset="0"/>
            <a:cs typeface="Verdana" panose="020B0604030504040204" pitchFamily="34" charset="0"/>
          </a:endParaRPr>
        </a:p>
      </dgm:t>
    </dgm:pt>
    <dgm:pt modelId="{858B6938-6010-4610-84BE-868EF66265AD}" type="sibTrans" cxnId="{168127F3-402E-4D31-9C8E-13B467B3518C}">
      <dgm:prSet/>
      <dgm:spPr/>
      <dgm:t>
        <a:bodyPr/>
        <a:lstStyle/>
        <a:p>
          <a:endParaRPr lang="zh-CN" altLang="en-US">
            <a:latin typeface="Verdana" panose="020B0604030504040204" pitchFamily="34" charset="0"/>
            <a:cs typeface="Verdana" panose="020B0604030504040204" pitchFamily="34" charset="0"/>
          </a:endParaRPr>
        </a:p>
      </dgm:t>
    </dgm:pt>
    <dgm:pt modelId="{314FD90B-50AD-4DFC-8960-BBFAD4E3C87E}">
      <dgm:prSet/>
      <dgm:spPr>
        <a:solidFill>
          <a:schemeClr val="tx2">
            <a:lumMod val="40000"/>
            <a:lumOff val="60000"/>
          </a:schemeClr>
        </a:solidFill>
      </dgm:spPr>
      <dgm:t>
        <a:bodyPr/>
        <a:lstStyle/>
        <a:p>
          <a:r>
            <a:rPr lang="en-US" altLang="zh-CN" dirty="0" smtClean="0">
              <a:latin typeface="Verdana" panose="020B0604030504040204" pitchFamily="34" charset="0"/>
              <a:ea typeface="Verdana" panose="020B0604030504040204" pitchFamily="34" charset="0"/>
              <a:cs typeface="Verdana" panose="020B0604030504040204" pitchFamily="34" charset="0"/>
            </a:rPr>
            <a:t>IL-NIQE</a:t>
          </a:r>
          <a:endParaRPr lang="zh-CN" altLang="en-US" dirty="0">
            <a:latin typeface="Verdana" panose="020B0604030504040204" pitchFamily="34" charset="0"/>
            <a:cs typeface="Verdana" panose="020B0604030504040204" pitchFamily="34" charset="0"/>
          </a:endParaRPr>
        </a:p>
      </dgm:t>
    </dgm:pt>
    <dgm:pt modelId="{FE3C2141-5912-46E1-AA90-8F80B53B176B}" type="parTrans" cxnId="{557775E8-C6E0-49AA-B43F-D50F9AF28F79}">
      <dgm:prSet/>
      <dgm:spPr/>
      <dgm:t>
        <a:bodyPr/>
        <a:lstStyle/>
        <a:p>
          <a:endParaRPr lang="zh-CN" altLang="en-US">
            <a:latin typeface="Verdana" panose="020B0604030504040204" pitchFamily="34" charset="0"/>
            <a:cs typeface="Verdana" panose="020B0604030504040204" pitchFamily="34" charset="0"/>
          </a:endParaRPr>
        </a:p>
      </dgm:t>
    </dgm:pt>
    <dgm:pt modelId="{350B9A70-7EFC-4E7E-92A6-265BA66CFE00}" type="sibTrans" cxnId="{557775E8-C6E0-49AA-B43F-D50F9AF28F79}">
      <dgm:prSet/>
      <dgm:spPr/>
      <dgm:t>
        <a:bodyPr/>
        <a:lstStyle/>
        <a:p>
          <a:endParaRPr lang="zh-CN" altLang="en-US">
            <a:latin typeface="Verdana" panose="020B0604030504040204" pitchFamily="34" charset="0"/>
            <a:cs typeface="Verdana" panose="020B0604030504040204" pitchFamily="34" charset="0"/>
          </a:endParaRPr>
        </a:p>
      </dgm:t>
    </dgm:pt>
    <dgm:pt modelId="{20E218D7-3899-4B68-A463-80639EBFBA9F}">
      <dgm:prSet custT="1"/>
      <dgm:spPr/>
      <dgm:t>
        <a:bodyPr/>
        <a:lstStyle/>
        <a:p>
          <a:r>
            <a:rPr lang="en-US" altLang="zh-CN" sz="2000" dirty="0" smtClean="0">
              <a:latin typeface="Verdana" panose="020B0604030504040204" pitchFamily="34" charset="0"/>
              <a:ea typeface="Verdana" panose="020B0604030504040204" pitchFamily="34" charset="0"/>
              <a:cs typeface="Verdana" panose="020B0604030504040204" pitchFamily="34" charset="0"/>
            </a:rPr>
            <a:t>DU-IQA</a:t>
          </a:r>
          <a:endParaRPr lang="zh-CN" altLang="en-US" sz="2000" dirty="0">
            <a:latin typeface="Verdana" panose="020B0604030504040204" pitchFamily="34" charset="0"/>
            <a:cs typeface="Verdana" panose="020B0604030504040204" pitchFamily="34" charset="0"/>
          </a:endParaRPr>
        </a:p>
      </dgm:t>
    </dgm:pt>
    <dgm:pt modelId="{3A11C5EF-EFDF-4EF9-9EDD-5F6CC887CA36}" type="parTrans" cxnId="{BEBC4BD5-D0F4-4726-8899-2B7ED66EB1F8}">
      <dgm:prSet/>
      <dgm:spPr/>
      <dgm:t>
        <a:bodyPr/>
        <a:lstStyle/>
        <a:p>
          <a:endParaRPr lang="zh-CN" altLang="en-US">
            <a:latin typeface="Verdana" panose="020B0604030504040204" pitchFamily="34" charset="0"/>
            <a:cs typeface="Verdana" panose="020B0604030504040204" pitchFamily="34" charset="0"/>
          </a:endParaRPr>
        </a:p>
      </dgm:t>
    </dgm:pt>
    <dgm:pt modelId="{D67B92DC-65A7-4A64-BBE1-64D8BC0F2A94}" type="sibTrans" cxnId="{BEBC4BD5-D0F4-4726-8899-2B7ED66EB1F8}">
      <dgm:prSet/>
      <dgm:spPr/>
      <dgm:t>
        <a:bodyPr/>
        <a:lstStyle/>
        <a:p>
          <a:endParaRPr lang="zh-CN" altLang="en-US">
            <a:latin typeface="Verdana" panose="020B0604030504040204" pitchFamily="34" charset="0"/>
            <a:cs typeface="Verdana" panose="020B0604030504040204" pitchFamily="34" charset="0"/>
          </a:endParaRPr>
        </a:p>
      </dgm:t>
    </dgm:pt>
    <dgm:pt modelId="{B20838A7-D86C-45FB-A834-DD2609BCFBB5}">
      <dgm:prSet custT="1"/>
      <dgm:spPr>
        <a:ln>
          <a:solidFill>
            <a:schemeClr val="accent1">
              <a:lumMod val="60000"/>
              <a:lumOff val="40000"/>
            </a:schemeClr>
          </a:solidFill>
        </a:ln>
      </dgm:spPr>
      <dgm:t>
        <a:bodyPr/>
        <a:lstStyle/>
        <a:p>
          <a:r>
            <a:rPr lang="en-US" altLang="zh-CN" sz="2000" dirty="0" smtClean="0">
              <a:latin typeface="Verdana" panose="020B0604030504040204" pitchFamily="34" charset="0"/>
              <a:ea typeface="Verdana" panose="020B0604030504040204" pitchFamily="34" charset="0"/>
              <a:cs typeface="Verdana" panose="020B0604030504040204" pitchFamily="34" charset="0"/>
            </a:rPr>
            <a:t>DU-OU-IQA</a:t>
          </a:r>
          <a:endParaRPr lang="zh-CN" altLang="en-US" sz="2000" dirty="0">
            <a:latin typeface="Verdana" panose="020B0604030504040204" pitchFamily="34" charset="0"/>
            <a:cs typeface="Verdana" panose="020B0604030504040204" pitchFamily="34" charset="0"/>
          </a:endParaRPr>
        </a:p>
      </dgm:t>
    </dgm:pt>
    <dgm:pt modelId="{6A9789D6-6DA2-4634-8858-855B4911984A}" type="sibTrans" cxnId="{D75DA039-9837-4DF7-B5A3-22DD59347533}">
      <dgm:prSet/>
      <dgm:spPr/>
      <dgm:t>
        <a:bodyPr/>
        <a:lstStyle/>
        <a:p>
          <a:endParaRPr lang="zh-CN" altLang="en-US">
            <a:latin typeface="Verdana" panose="020B0604030504040204" pitchFamily="34" charset="0"/>
            <a:cs typeface="Verdana" panose="020B0604030504040204" pitchFamily="34" charset="0"/>
          </a:endParaRPr>
        </a:p>
      </dgm:t>
    </dgm:pt>
    <dgm:pt modelId="{87A3710E-2660-42E4-9253-14339F5A0019}" type="parTrans" cxnId="{D75DA039-9837-4DF7-B5A3-22DD59347533}">
      <dgm:prSet/>
      <dgm:spPr/>
      <dgm:t>
        <a:bodyPr/>
        <a:lstStyle/>
        <a:p>
          <a:endParaRPr lang="zh-CN" altLang="en-US">
            <a:latin typeface="Verdana" panose="020B0604030504040204" pitchFamily="34" charset="0"/>
            <a:cs typeface="Verdana" panose="020B0604030504040204" pitchFamily="34" charset="0"/>
          </a:endParaRPr>
        </a:p>
      </dgm:t>
    </dgm:pt>
    <dgm:pt modelId="{74A4D071-716C-44A5-A16F-553E81A190BF}">
      <dgm:prSet custT="1"/>
      <dgm:spPr/>
      <dgm:t>
        <a:bodyPr/>
        <a:lstStyle/>
        <a:p>
          <a:r>
            <a:rPr lang="en-US" altLang="zh-CN" sz="2000" dirty="0" smtClean="0">
              <a:latin typeface="Verdana" panose="020B0604030504040204" pitchFamily="34" charset="0"/>
              <a:ea typeface="Verdana" panose="020B0604030504040204" pitchFamily="34" charset="0"/>
              <a:cs typeface="Verdana" panose="020B0604030504040204" pitchFamily="34" charset="0"/>
            </a:rPr>
            <a:t>DU-UA-IQA</a:t>
          </a:r>
          <a:endParaRPr lang="zh-CN" altLang="en-US" sz="2000" dirty="0">
            <a:latin typeface="Verdana" panose="020B0604030504040204" pitchFamily="34" charset="0"/>
            <a:cs typeface="Verdana" panose="020B0604030504040204" pitchFamily="34" charset="0"/>
          </a:endParaRPr>
        </a:p>
      </dgm:t>
    </dgm:pt>
    <dgm:pt modelId="{7DBA1EED-1E48-4741-B0E0-D9460E82163D}" type="parTrans" cxnId="{AF4C0040-782D-40B5-AC15-8D1DD86D9D37}">
      <dgm:prSet/>
      <dgm:spPr/>
      <dgm:t>
        <a:bodyPr/>
        <a:lstStyle/>
        <a:p>
          <a:endParaRPr lang="zh-CN" altLang="en-US">
            <a:latin typeface="Verdana" panose="020B0604030504040204" pitchFamily="34" charset="0"/>
            <a:cs typeface="Verdana" panose="020B0604030504040204" pitchFamily="34" charset="0"/>
          </a:endParaRPr>
        </a:p>
      </dgm:t>
    </dgm:pt>
    <dgm:pt modelId="{527F87DF-EB38-47F4-AC4F-7E73AAF60E57}" type="sibTrans" cxnId="{AF4C0040-782D-40B5-AC15-8D1DD86D9D37}">
      <dgm:prSet/>
      <dgm:spPr/>
      <dgm:t>
        <a:bodyPr/>
        <a:lstStyle/>
        <a:p>
          <a:endParaRPr lang="zh-CN" altLang="en-US">
            <a:latin typeface="Verdana" panose="020B0604030504040204" pitchFamily="34" charset="0"/>
            <a:cs typeface="Verdana" panose="020B0604030504040204" pitchFamily="34" charset="0"/>
          </a:endParaRPr>
        </a:p>
      </dgm:t>
    </dgm:pt>
    <dgm:pt modelId="{6190EAB1-D0CF-4AAE-AFBC-6689390973BC}">
      <dgm:prSet/>
      <dgm:spPr>
        <a:solidFill>
          <a:schemeClr val="tx2">
            <a:lumMod val="40000"/>
            <a:lumOff val="60000"/>
          </a:schemeClr>
        </a:solidFill>
      </dgm:spPr>
      <dgm:t>
        <a:bodyPr/>
        <a:lstStyle/>
        <a:p>
          <a:r>
            <a:rPr lang="en-US" altLang="zh-CN" dirty="0" smtClean="0">
              <a:latin typeface="Verdana" panose="020B0604030504040204" pitchFamily="34" charset="0"/>
              <a:ea typeface="Verdana" panose="020B0604030504040204" pitchFamily="34" charset="0"/>
              <a:cs typeface="Verdana" panose="020B0604030504040204" pitchFamily="34" charset="0"/>
            </a:rPr>
            <a:t>BRISQUE</a:t>
          </a:r>
          <a:endParaRPr lang="zh-CN" altLang="en-US" dirty="0">
            <a:latin typeface="Verdana" panose="020B0604030504040204" pitchFamily="34" charset="0"/>
            <a:cs typeface="Verdana" panose="020B0604030504040204" pitchFamily="34" charset="0"/>
          </a:endParaRPr>
        </a:p>
      </dgm:t>
    </dgm:pt>
    <dgm:pt modelId="{CA70BEA8-A372-4D99-8311-0EAB91E79A1D}" type="parTrans" cxnId="{3B9675DC-0352-4C76-AB7F-B46B0D86B7BF}">
      <dgm:prSet/>
      <dgm:spPr/>
      <dgm:t>
        <a:bodyPr/>
        <a:lstStyle/>
        <a:p>
          <a:endParaRPr lang="zh-CN" altLang="en-US">
            <a:latin typeface="Verdana" panose="020B0604030504040204" pitchFamily="34" charset="0"/>
            <a:cs typeface="Verdana" panose="020B0604030504040204" pitchFamily="34" charset="0"/>
          </a:endParaRPr>
        </a:p>
      </dgm:t>
    </dgm:pt>
    <dgm:pt modelId="{EDA29A9B-C0D5-410C-8B0B-FA22C7C2DFBA}" type="sibTrans" cxnId="{3B9675DC-0352-4C76-AB7F-B46B0D86B7BF}">
      <dgm:prSet/>
      <dgm:spPr/>
      <dgm:t>
        <a:bodyPr/>
        <a:lstStyle/>
        <a:p>
          <a:endParaRPr lang="zh-CN" altLang="en-US">
            <a:latin typeface="Verdana" panose="020B0604030504040204" pitchFamily="34" charset="0"/>
            <a:cs typeface="Verdana" panose="020B0604030504040204" pitchFamily="34" charset="0"/>
          </a:endParaRPr>
        </a:p>
      </dgm:t>
    </dgm:pt>
    <dgm:pt modelId="{FCD336CE-7AA0-4039-A43A-E2C370EFCB0A}">
      <dgm:prSet/>
      <dgm:spPr>
        <a:solidFill>
          <a:schemeClr val="tx2">
            <a:lumMod val="40000"/>
            <a:lumOff val="60000"/>
          </a:schemeClr>
        </a:solidFill>
      </dgm:spPr>
      <dgm:t>
        <a:bodyPr/>
        <a:lstStyle/>
        <a:p>
          <a:r>
            <a:rPr lang="en-US" altLang="zh-CN" dirty="0" smtClean="0">
              <a:latin typeface="Verdana" panose="020B0604030504040204" pitchFamily="34" charset="0"/>
              <a:ea typeface="Verdana" panose="020B0604030504040204" pitchFamily="34" charset="0"/>
              <a:cs typeface="Verdana" panose="020B0604030504040204" pitchFamily="34" charset="0"/>
            </a:rPr>
            <a:t>ROBUST</a:t>
          </a:r>
          <a:endParaRPr lang="zh-CN" altLang="en-US" dirty="0">
            <a:latin typeface="Verdana" panose="020B0604030504040204" pitchFamily="34" charset="0"/>
            <a:cs typeface="Verdana" panose="020B0604030504040204" pitchFamily="34" charset="0"/>
          </a:endParaRPr>
        </a:p>
      </dgm:t>
    </dgm:pt>
    <dgm:pt modelId="{D839F7D2-8D69-42F2-9F2E-A2159FA8D134}" type="parTrans" cxnId="{A6B9356D-0CEB-438F-B90D-7C6770EE417E}">
      <dgm:prSet/>
      <dgm:spPr/>
      <dgm:t>
        <a:bodyPr/>
        <a:lstStyle/>
        <a:p>
          <a:endParaRPr lang="zh-CN" altLang="en-US">
            <a:latin typeface="Verdana" panose="020B0604030504040204" pitchFamily="34" charset="0"/>
            <a:cs typeface="Verdana" panose="020B0604030504040204" pitchFamily="34" charset="0"/>
          </a:endParaRPr>
        </a:p>
      </dgm:t>
    </dgm:pt>
    <dgm:pt modelId="{8AA3C5B3-0150-4D9C-A75F-167B0FC07066}" type="sibTrans" cxnId="{A6B9356D-0CEB-438F-B90D-7C6770EE417E}">
      <dgm:prSet/>
      <dgm:spPr/>
      <dgm:t>
        <a:bodyPr/>
        <a:lstStyle/>
        <a:p>
          <a:endParaRPr lang="zh-CN" altLang="en-US">
            <a:latin typeface="Verdana" panose="020B0604030504040204" pitchFamily="34" charset="0"/>
            <a:cs typeface="Verdana" panose="020B0604030504040204" pitchFamily="34" charset="0"/>
          </a:endParaRPr>
        </a:p>
      </dgm:t>
    </dgm:pt>
    <dgm:pt modelId="{E3CC974C-AA24-4ECA-853C-FC96E3329759}">
      <dgm:prSet/>
      <dgm:spPr>
        <a:solidFill>
          <a:schemeClr val="tx2">
            <a:lumMod val="40000"/>
            <a:lumOff val="60000"/>
          </a:schemeClr>
        </a:solidFill>
      </dgm:spPr>
      <dgm:t>
        <a:bodyPr/>
        <a:lstStyle/>
        <a:p>
          <a:r>
            <a:rPr lang="en-US" altLang="zh-CN" dirty="0" smtClean="0">
              <a:latin typeface="Verdana" panose="020B0604030504040204" pitchFamily="34" charset="0"/>
              <a:ea typeface="Verdana" panose="020B0604030504040204" pitchFamily="34" charset="0"/>
              <a:cs typeface="Verdana" panose="020B0604030504040204" pitchFamily="34" charset="0"/>
            </a:rPr>
            <a:t>SSEQ</a:t>
          </a:r>
          <a:endParaRPr lang="zh-CN" altLang="en-US" dirty="0">
            <a:latin typeface="Verdana" panose="020B0604030504040204" pitchFamily="34" charset="0"/>
            <a:cs typeface="Verdana" panose="020B0604030504040204" pitchFamily="34" charset="0"/>
          </a:endParaRPr>
        </a:p>
      </dgm:t>
    </dgm:pt>
    <dgm:pt modelId="{B7666E1F-3470-4926-9358-8FCFB0D793E4}" type="parTrans" cxnId="{7BC0F061-96B4-4492-9A1B-488FCF710975}">
      <dgm:prSet/>
      <dgm:spPr/>
      <dgm:t>
        <a:bodyPr/>
        <a:lstStyle/>
        <a:p>
          <a:endParaRPr lang="zh-CN" altLang="en-US">
            <a:latin typeface="Verdana" panose="020B0604030504040204" pitchFamily="34" charset="0"/>
            <a:cs typeface="Verdana" panose="020B0604030504040204" pitchFamily="34" charset="0"/>
          </a:endParaRPr>
        </a:p>
      </dgm:t>
    </dgm:pt>
    <dgm:pt modelId="{3F08B30C-9CE1-44FC-87CF-49CB8A2798FD}" type="sibTrans" cxnId="{7BC0F061-96B4-4492-9A1B-488FCF710975}">
      <dgm:prSet/>
      <dgm:spPr/>
      <dgm:t>
        <a:bodyPr/>
        <a:lstStyle/>
        <a:p>
          <a:endParaRPr lang="zh-CN" altLang="en-US">
            <a:latin typeface="Verdana" panose="020B0604030504040204" pitchFamily="34" charset="0"/>
            <a:cs typeface="Verdana" panose="020B0604030504040204" pitchFamily="34" charset="0"/>
          </a:endParaRPr>
        </a:p>
      </dgm:t>
    </dgm:pt>
    <dgm:pt modelId="{979403A0-6FE6-47F8-BC6F-854D821FE83E}">
      <dgm:prSet/>
      <dgm:spPr>
        <a:solidFill>
          <a:schemeClr val="tx2">
            <a:lumMod val="40000"/>
            <a:lumOff val="60000"/>
          </a:schemeClr>
        </a:solidFill>
      </dgm:spPr>
      <dgm:t>
        <a:bodyPr/>
        <a:lstStyle/>
        <a:p>
          <a:r>
            <a:rPr lang="en-US" altLang="zh-CN" dirty="0" smtClean="0">
              <a:latin typeface="Verdana" panose="020B0604030504040204" pitchFamily="34" charset="0"/>
              <a:ea typeface="Verdana" panose="020B0604030504040204" pitchFamily="34" charset="0"/>
              <a:cs typeface="Verdana" panose="020B0604030504040204" pitchFamily="34" charset="0"/>
            </a:rPr>
            <a:t>CBIQ</a:t>
          </a:r>
          <a:endParaRPr lang="zh-CN" altLang="en-US" dirty="0">
            <a:latin typeface="Verdana" panose="020B0604030504040204" pitchFamily="34" charset="0"/>
            <a:cs typeface="Verdana" panose="020B0604030504040204" pitchFamily="34" charset="0"/>
          </a:endParaRPr>
        </a:p>
      </dgm:t>
    </dgm:pt>
    <dgm:pt modelId="{8760D0E4-A05E-42EA-9CF1-84EC38DA91A6}" type="parTrans" cxnId="{8FD48BBE-0FAA-45FE-A43E-EA35A970910B}">
      <dgm:prSet/>
      <dgm:spPr/>
      <dgm:t>
        <a:bodyPr/>
        <a:lstStyle/>
        <a:p>
          <a:endParaRPr lang="zh-CN" altLang="en-US"/>
        </a:p>
      </dgm:t>
    </dgm:pt>
    <dgm:pt modelId="{D97DB7EE-A996-487D-BD09-7D217252A08A}" type="sibTrans" cxnId="{8FD48BBE-0FAA-45FE-A43E-EA35A970910B}">
      <dgm:prSet/>
      <dgm:spPr/>
      <dgm:t>
        <a:bodyPr/>
        <a:lstStyle/>
        <a:p>
          <a:endParaRPr lang="zh-CN" altLang="en-US"/>
        </a:p>
      </dgm:t>
    </dgm:pt>
    <dgm:pt modelId="{088CBC3A-647E-4028-96D4-3F6C292ECB77}" type="pres">
      <dgm:prSet presAssocID="{BDC24702-906C-45A7-8283-853325FA1951}" presName="diagram" presStyleCnt="0">
        <dgm:presLayoutVars>
          <dgm:chPref val="1"/>
          <dgm:dir/>
          <dgm:animOne val="branch"/>
          <dgm:animLvl val="lvl"/>
          <dgm:resizeHandles val="exact"/>
        </dgm:presLayoutVars>
      </dgm:prSet>
      <dgm:spPr/>
      <dgm:t>
        <a:bodyPr/>
        <a:lstStyle/>
        <a:p>
          <a:endParaRPr lang="zh-CN" altLang="en-US"/>
        </a:p>
      </dgm:t>
    </dgm:pt>
    <dgm:pt modelId="{1521DDEB-5EFB-4285-8C82-33CE69A02719}" type="pres">
      <dgm:prSet presAssocID="{26C0A952-02C6-41E3-BFB2-0954839E8056}" presName="root1" presStyleCnt="0"/>
      <dgm:spPr/>
    </dgm:pt>
    <dgm:pt modelId="{801F6456-1F20-4076-91CB-CF431E103B35}" type="pres">
      <dgm:prSet presAssocID="{26C0A952-02C6-41E3-BFB2-0954839E8056}" presName="LevelOneTextNode" presStyleLbl="node0" presStyleIdx="0" presStyleCnt="1" custFlipHor="1" custScaleX="13338" custScaleY="25115" custLinFactNeighborX="-83848" custLinFactNeighborY="34274">
        <dgm:presLayoutVars>
          <dgm:chPref val="3"/>
        </dgm:presLayoutVars>
      </dgm:prSet>
      <dgm:spPr/>
      <dgm:t>
        <a:bodyPr/>
        <a:lstStyle/>
        <a:p>
          <a:endParaRPr lang="zh-CN" altLang="en-US"/>
        </a:p>
      </dgm:t>
    </dgm:pt>
    <dgm:pt modelId="{ADABB6AF-3637-41AC-B727-64566EB3245E}" type="pres">
      <dgm:prSet presAssocID="{26C0A952-02C6-41E3-BFB2-0954839E8056}" presName="level2hierChild" presStyleCnt="0"/>
      <dgm:spPr/>
    </dgm:pt>
    <dgm:pt modelId="{7629C24B-232B-47F2-AE4C-0D6FDEA9E1C7}" type="pres">
      <dgm:prSet presAssocID="{02196635-4BDF-4A08-8ABE-73DF3F77F853}" presName="conn2-1" presStyleLbl="parChTrans1D2" presStyleIdx="0" presStyleCnt="2"/>
      <dgm:spPr/>
      <dgm:t>
        <a:bodyPr/>
        <a:lstStyle/>
        <a:p>
          <a:endParaRPr lang="zh-CN" altLang="en-US"/>
        </a:p>
      </dgm:t>
    </dgm:pt>
    <dgm:pt modelId="{258F26C2-B573-4A5B-9DBB-CED9BBF0908C}" type="pres">
      <dgm:prSet presAssocID="{02196635-4BDF-4A08-8ABE-73DF3F77F853}" presName="connTx" presStyleLbl="parChTrans1D2" presStyleIdx="0" presStyleCnt="2"/>
      <dgm:spPr/>
      <dgm:t>
        <a:bodyPr/>
        <a:lstStyle/>
        <a:p>
          <a:endParaRPr lang="zh-CN" altLang="en-US"/>
        </a:p>
      </dgm:t>
    </dgm:pt>
    <dgm:pt modelId="{E70BCEC8-A516-4D44-8E7D-CE65006E914F}" type="pres">
      <dgm:prSet presAssocID="{AB740A26-5384-4846-A15A-45359A0D0769}" presName="root2" presStyleCnt="0"/>
      <dgm:spPr/>
    </dgm:pt>
    <dgm:pt modelId="{9405CFE1-F3E8-4082-9F08-E5C9F6F1FBA9}" type="pres">
      <dgm:prSet presAssocID="{AB740A26-5384-4846-A15A-45359A0D0769}" presName="LevelTwoTextNode" presStyleLbl="node2" presStyleIdx="0" presStyleCnt="2" custScaleX="129677" custScaleY="147353" custLinFactNeighborX="-68968">
        <dgm:presLayoutVars>
          <dgm:chPref val="3"/>
        </dgm:presLayoutVars>
      </dgm:prSet>
      <dgm:spPr/>
      <dgm:t>
        <a:bodyPr/>
        <a:lstStyle/>
        <a:p>
          <a:endParaRPr lang="zh-CN" altLang="en-US"/>
        </a:p>
      </dgm:t>
    </dgm:pt>
    <dgm:pt modelId="{0702F593-D8F4-4371-9FA8-708DA3A33B35}" type="pres">
      <dgm:prSet presAssocID="{AB740A26-5384-4846-A15A-45359A0D0769}" presName="level3hierChild" presStyleCnt="0"/>
      <dgm:spPr/>
    </dgm:pt>
    <dgm:pt modelId="{B4B288E3-1328-4D5E-9835-9DE9BCEC8A6F}" type="pres">
      <dgm:prSet presAssocID="{950DDFE8-68D6-49F9-B2FE-6A7604CA2AF4}" presName="conn2-1" presStyleLbl="parChTrans1D3" presStyleIdx="0" presStyleCnt="4"/>
      <dgm:spPr/>
      <dgm:t>
        <a:bodyPr/>
        <a:lstStyle/>
        <a:p>
          <a:endParaRPr lang="zh-CN" altLang="en-US"/>
        </a:p>
      </dgm:t>
    </dgm:pt>
    <dgm:pt modelId="{B0BAD321-9C02-4EDB-8322-3136F88E6540}" type="pres">
      <dgm:prSet presAssocID="{950DDFE8-68D6-49F9-B2FE-6A7604CA2AF4}" presName="connTx" presStyleLbl="parChTrans1D3" presStyleIdx="0" presStyleCnt="4"/>
      <dgm:spPr/>
      <dgm:t>
        <a:bodyPr/>
        <a:lstStyle/>
        <a:p>
          <a:endParaRPr lang="zh-CN" altLang="en-US"/>
        </a:p>
      </dgm:t>
    </dgm:pt>
    <dgm:pt modelId="{384A1542-19A7-4D52-87E7-03CA65F2A322}" type="pres">
      <dgm:prSet presAssocID="{BB227BEC-E853-49BC-88BE-BA4F09025626}" presName="root2" presStyleCnt="0"/>
      <dgm:spPr/>
    </dgm:pt>
    <dgm:pt modelId="{6BA31C67-5F7D-4C40-956C-7648FBE17F9E}" type="pres">
      <dgm:prSet presAssocID="{BB227BEC-E853-49BC-88BE-BA4F09025626}" presName="LevelTwoTextNode" presStyleLbl="node3" presStyleIdx="0" presStyleCnt="4" custScaleX="215319" custScaleY="96451" custLinFactX="170097" custLinFactNeighborX="200000" custLinFactNeighborY="14134">
        <dgm:presLayoutVars>
          <dgm:chPref val="3"/>
        </dgm:presLayoutVars>
      </dgm:prSet>
      <dgm:spPr/>
      <dgm:t>
        <a:bodyPr/>
        <a:lstStyle/>
        <a:p>
          <a:endParaRPr lang="zh-CN" altLang="en-US"/>
        </a:p>
      </dgm:t>
    </dgm:pt>
    <dgm:pt modelId="{2340CDB8-AA1D-469E-B58F-749EA262F345}" type="pres">
      <dgm:prSet presAssocID="{BB227BEC-E853-49BC-88BE-BA4F09025626}" presName="level3hierChild" presStyleCnt="0"/>
      <dgm:spPr/>
    </dgm:pt>
    <dgm:pt modelId="{10B13E99-0AEE-43F7-8D71-A62AB52C3298}" type="pres">
      <dgm:prSet presAssocID="{F2800456-113F-4FF4-BF22-F5EC52CCB5B5}" presName="conn2-1" presStyleLbl="parChTrans1D3" presStyleIdx="1" presStyleCnt="4"/>
      <dgm:spPr/>
      <dgm:t>
        <a:bodyPr/>
        <a:lstStyle/>
        <a:p>
          <a:endParaRPr lang="zh-CN" altLang="en-US"/>
        </a:p>
      </dgm:t>
    </dgm:pt>
    <dgm:pt modelId="{3FDD0F14-0907-4B08-A665-D9AA8E5FF7E8}" type="pres">
      <dgm:prSet presAssocID="{F2800456-113F-4FF4-BF22-F5EC52CCB5B5}" presName="connTx" presStyleLbl="parChTrans1D3" presStyleIdx="1" presStyleCnt="4"/>
      <dgm:spPr/>
      <dgm:t>
        <a:bodyPr/>
        <a:lstStyle/>
        <a:p>
          <a:endParaRPr lang="zh-CN" altLang="en-US"/>
        </a:p>
      </dgm:t>
    </dgm:pt>
    <dgm:pt modelId="{0D9D36BF-E993-4C63-A2A1-6B614EAB4ECD}" type="pres">
      <dgm:prSet presAssocID="{88487A87-BAEA-461E-BF9B-72F179369980}" presName="root2" presStyleCnt="0"/>
      <dgm:spPr/>
    </dgm:pt>
    <dgm:pt modelId="{6B42E1B5-60D7-43A9-A07B-D3629C043CA7}" type="pres">
      <dgm:prSet presAssocID="{88487A87-BAEA-461E-BF9B-72F179369980}" presName="LevelTwoTextNode" presStyleLbl="node3" presStyleIdx="1" presStyleCnt="4" custScaleX="215319" custScaleY="96451" custLinFactX="170097" custLinFactNeighborX="200000" custLinFactNeighborY="18778">
        <dgm:presLayoutVars>
          <dgm:chPref val="3"/>
        </dgm:presLayoutVars>
      </dgm:prSet>
      <dgm:spPr/>
      <dgm:t>
        <a:bodyPr/>
        <a:lstStyle/>
        <a:p>
          <a:endParaRPr lang="zh-CN" altLang="en-US"/>
        </a:p>
      </dgm:t>
    </dgm:pt>
    <dgm:pt modelId="{A179DAE2-246A-4535-949B-E13E8148E091}" type="pres">
      <dgm:prSet presAssocID="{88487A87-BAEA-461E-BF9B-72F179369980}" presName="level3hierChild" presStyleCnt="0"/>
      <dgm:spPr/>
    </dgm:pt>
    <dgm:pt modelId="{C904D21A-E1F6-4CB5-B927-22CB8E5401B6}" type="pres">
      <dgm:prSet presAssocID="{F4E225DB-1348-4F22-B812-511E346AB4AF}" presName="conn2-1" presStyleLbl="parChTrans1D2" presStyleIdx="1" presStyleCnt="2"/>
      <dgm:spPr/>
      <dgm:t>
        <a:bodyPr/>
        <a:lstStyle/>
        <a:p>
          <a:endParaRPr lang="zh-CN" altLang="en-US"/>
        </a:p>
      </dgm:t>
    </dgm:pt>
    <dgm:pt modelId="{5DEA9B56-6E78-4A6A-8C1D-C26A352300DF}" type="pres">
      <dgm:prSet presAssocID="{F4E225DB-1348-4F22-B812-511E346AB4AF}" presName="connTx" presStyleLbl="parChTrans1D2" presStyleIdx="1" presStyleCnt="2"/>
      <dgm:spPr/>
      <dgm:t>
        <a:bodyPr/>
        <a:lstStyle/>
        <a:p>
          <a:endParaRPr lang="zh-CN" altLang="en-US"/>
        </a:p>
      </dgm:t>
    </dgm:pt>
    <dgm:pt modelId="{E357B151-7B91-4417-934A-D25DD74D1C3B}" type="pres">
      <dgm:prSet presAssocID="{17673D0D-EA8C-491B-97D8-A68001657B94}" presName="root2" presStyleCnt="0"/>
      <dgm:spPr/>
    </dgm:pt>
    <dgm:pt modelId="{FA7A8ABF-C58B-4927-A42A-A7F51B41B944}" type="pres">
      <dgm:prSet presAssocID="{17673D0D-EA8C-491B-97D8-A68001657B94}" presName="LevelTwoTextNode" presStyleLbl="node2" presStyleIdx="1" presStyleCnt="2" custScaleX="129677" custScaleY="147353" custLinFactNeighborX="-68968">
        <dgm:presLayoutVars>
          <dgm:chPref val="3"/>
        </dgm:presLayoutVars>
      </dgm:prSet>
      <dgm:spPr/>
      <dgm:t>
        <a:bodyPr/>
        <a:lstStyle/>
        <a:p>
          <a:endParaRPr lang="zh-CN" altLang="en-US"/>
        </a:p>
      </dgm:t>
    </dgm:pt>
    <dgm:pt modelId="{13B43B40-4108-440F-90F6-54F34BCF5C27}" type="pres">
      <dgm:prSet presAssocID="{17673D0D-EA8C-491B-97D8-A68001657B94}" presName="level3hierChild" presStyleCnt="0"/>
      <dgm:spPr/>
    </dgm:pt>
    <dgm:pt modelId="{619EF7E9-3392-4BE7-994C-B852FE03B21E}" type="pres">
      <dgm:prSet presAssocID="{015CD82A-6244-4960-AD48-DF10595DFFD5}" presName="conn2-1" presStyleLbl="parChTrans1D3" presStyleIdx="2" presStyleCnt="4"/>
      <dgm:spPr/>
      <dgm:t>
        <a:bodyPr/>
        <a:lstStyle/>
        <a:p>
          <a:endParaRPr lang="zh-CN" altLang="en-US"/>
        </a:p>
      </dgm:t>
    </dgm:pt>
    <dgm:pt modelId="{8AEB16D3-2B23-48DD-B1E4-A71EF3DA3ADA}" type="pres">
      <dgm:prSet presAssocID="{015CD82A-6244-4960-AD48-DF10595DFFD5}" presName="connTx" presStyleLbl="parChTrans1D3" presStyleIdx="2" presStyleCnt="4"/>
      <dgm:spPr/>
      <dgm:t>
        <a:bodyPr/>
        <a:lstStyle/>
        <a:p>
          <a:endParaRPr lang="zh-CN" altLang="en-US"/>
        </a:p>
      </dgm:t>
    </dgm:pt>
    <dgm:pt modelId="{25FDDAFC-9DD1-421A-B069-3F608AFAD7B5}" type="pres">
      <dgm:prSet presAssocID="{A81F2DEB-CC8A-4C92-A90B-ECD15A46B803}" presName="root2" presStyleCnt="0"/>
      <dgm:spPr/>
    </dgm:pt>
    <dgm:pt modelId="{ECF68A8B-2BAA-48F4-81D5-74E57DDEACEF}" type="pres">
      <dgm:prSet presAssocID="{A81F2DEB-CC8A-4C92-A90B-ECD15A46B803}" presName="LevelTwoTextNode" presStyleLbl="node3" presStyleIdx="2" presStyleCnt="4" custScaleX="129677" custScaleY="147353" custLinFactNeighborX="-32453" custLinFactNeighborY="-46976">
        <dgm:presLayoutVars>
          <dgm:chPref val="3"/>
        </dgm:presLayoutVars>
      </dgm:prSet>
      <dgm:spPr/>
      <dgm:t>
        <a:bodyPr/>
        <a:lstStyle/>
        <a:p>
          <a:endParaRPr lang="zh-CN" altLang="en-US"/>
        </a:p>
      </dgm:t>
    </dgm:pt>
    <dgm:pt modelId="{FBC1D2EF-CA48-4F66-86F0-43CD2415A986}" type="pres">
      <dgm:prSet presAssocID="{A81F2DEB-CC8A-4C92-A90B-ECD15A46B803}" presName="level3hierChild" presStyleCnt="0"/>
      <dgm:spPr/>
    </dgm:pt>
    <dgm:pt modelId="{56441222-7A35-4DE7-9A39-206AE1AC7488}" type="pres">
      <dgm:prSet presAssocID="{9069A0EC-54A9-415E-9E41-171229A86DE6}" presName="conn2-1" presStyleLbl="parChTrans1D4" presStyleIdx="0" presStyleCnt="11"/>
      <dgm:spPr/>
      <dgm:t>
        <a:bodyPr/>
        <a:lstStyle/>
        <a:p>
          <a:endParaRPr lang="zh-CN" altLang="en-US"/>
        </a:p>
      </dgm:t>
    </dgm:pt>
    <dgm:pt modelId="{9EDD4CA4-F3B5-4B44-BD3D-775962B39D36}" type="pres">
      <dgm:prSet presAssocID="{9069A0EC-54A9-415E-9E41-171229A86DE6}" presName="connTx" presStyleLbl="parChTrans1D4" presStyleIdx="0" presStyleCnt="11"/>
      <dgm:spPr/>
      <dgm:t>
        <a:bodyPr/>
        <a:lstStyle/>
        <a:p>
          <a:endParaRPr lang="zh-CN" altLang="en-US"/>
        </a:p>
      </dgm:t>
    </dgm:pt>
    <dgm:pt modelId="{72D9BF05-5302-4632-882A-1BFAA6E32C9A}" type="pres">
      <dgm:prSet presAssocID="{F661A0F6-B3C2-4D26-ABE5-923E92CE28AD}" presName="root2" presStyleCnt="0"/>
      <dgm:spPr/>
    </dgm:pt>
    <dgm:pt modelId="{C3B8F6D9-EF70-4827-9F89-428C7567A3BC}" type="pres">
      <dgm:prSet presAssocID="{F661A0F6-B3C2-4D26-ABE5-923E92CE28AD}" presName="LevelTwoTextNode" presStyleLbl="node4" presStyleIdx="0" presStyleCnt="11" custScaleX="215319" custScaleY="96451" custLinFactX="97379" custLinFactNeighborX="100000" custLinFactNeighborY="13320">
        <dgm:presLayoutVars>
          <dgm:chPref val="3"/>
        </dgm:presLayoutVars>
      </dgm:prSet>
      <dgm:spPr/>
      <dgm:t>
        <a:bodyPr/>
        <a:lstStyle/>
        <a:p>
          <a:endParaRPr lang="zh-CN" altLang="en-US"/>
        </a:p>
      </dgm:t>
    </dgm:pt>
    <dgm:pt modelId="{56A0BA48-BD58-4CB6-AE0C-64D6AEC7CA40}" type="pres">
      <dgm:prSet presAssocID="{F661A0F6-B3C2-4D26-ABE5-923E92CE28AD}" presName="level3hierChild" presStyleCnt="0"/>
      <dgm:spPr/>
    </dgm:pt>
    <dgm:pt modelId="{34910E49-C29B-4917-84F2-317BED8707AA}" type="pres">
      <dgm:prSet presAssocID="{A64BEDD4-0DDE-4F73-B971-AC1ADCFB3B88}" presName="conn2-1" presStyleLbl="parChTrans1D4" presStyleIdx="1" presStyleCnt="11"/>
      <dgm:spPr/>
      <dgm:t>
        <a:bodyPr/>
        <a:lstStyle/>
        <a:p>
          <a:endParaRPr lang="zh-CN" altLang="en-US"/>
        </a:p>
      </dgm:t>
    </dgm:pt>
    <dgm:pt modelId="{2C171A18-B3E2-446E-94BA-81B38A5CAD24}" type="pres">
      <dgm:prSet presAssocID="{A64BEDD4-0DDE-4F73-B971-AC1ADCFB3B88}" presName="connTx" presStyleLbl="parChTrans1D4" presStyleIdx="1" presStyleCnt="11"/>
      <dgm:spPr/>
      <dgm:t>
        <a:bodyPr/>
        <a:lstStyle/>
        <a:p>
          <a:endParaRPr lang="zh-CN" altLang="en-US"/>
        </a:p>
      </dgm:t>
    </dgm:pt>
    <dgm:pt modelId="{0FF0B27D-AE2A-4DD1-8D8C-FE776CA67A77}" type="pres">
      <dgm:prSet presAssocID="{73E07056-52E0-4FB9-9D51-1EF8E7ADE31A}" presName="root2" presStyleCnt="0"/>
      <dgm:spPr/>
    </dgm:pt>
    <dgm:pt modelId="{65BD987D-7818-4346-BBC9-98164C28E32D}" type="pres">
      <dgm:prSet presAssocID="{73E07056-52E0-4FB9-9D51-1EF8E7ADE31A}" presName="LevelTwoTextNode" presStyleLbl="node4" presStyleIdx="1" presStyleCnt="11" custScaleX="215319" custScaleY="96451" custLinFactX="100000" custLinFactNeighborX="101552" custLinFactNeighborY="7863">
        <dgm:presLayoutVars>
          <dgm:chPref val="3"/>
        </dgm:presLayoutVars>
      </dgm:prSet>
      <dgm:spPr/>
      <dgm:t>
        <a:bodyPr/>
        <a:lstStyle/>
        <a:p>
          <a:endParaRPr lang="zh-CN" altLang="en-US"/>
        </a:p>
      </dgm:t>
    </dgm:pt>
    <dgm:pt modelId="{DA5BEC05-DAF8-455F-9BB1-9EC1D959CD51}" type="pres">
      <dgm:prSet presAssocID="{73E07056-52E0-4FB9-9D51-1EF8E7ADE31A}" presName="level3hierChild" presStyleCnt="0"/>
      <dgm:spPr/>
    </dgm:pt>
    <dgm:pt modelId="{FAF8BEB7-3532-4469-8128-FB90CEA5EDD0}" type="pres">
      <dgm:prSet presAssocID="{D7CD39BF-3BA1-462F-BF1B-FE2D38639B27}" presName="conn2-1" presStyleLbl="parChTrans1D4" presStyleIdx="2" presStyleCnt="11"/>
      <dgm:spPr/>
      <dgm:t>
        <a:bodyPr/>
        <a:lstStyle/>
        <a:p>
          <a:endParaRPr lang="zh-CN" altLang="en-US"/>
        </a:p>
      </dgm:t>
    </dgm:pt>
    <dgm:pt modelId="{EA13973D-E59A-4ABB-A9BD-C34C8242DF06}" type="pres">
      <dgm:prSet presAssocID="{D7CD39BF-3BA1-462F-BF1B-FE2D38639B27}" presName="connTx" presStyleLbl="parChTrans1D4" presStyleIdx="2" presStyleCnt="11"/>
      <dgm:spPr/>
      <dgm:t>
        <a:bodyPr/>
        <a:lstStyle/>
        <a:p>
          <a:endParaRPr lang="zh-CN" altLang="en-US"/>
        </a:p>
      </dgm:t>
    </dgm:pt>
    <dgm:pt modelId="{DCFD1EE1-F5D6-4E1D-87F0-35C8125DC062}" type="pres">
      <dgm:prSet presAssocID="{46DA43FC-518F-468D-BA75-314D66375386}" presName="root2" presStyleCnt="0"/>
      <dgm:spPr/>
    </dgm:pt>
    <dgm:pt modelId="{42180EB5-D5BB-4B22-B94A-0E194C73FD0B}" type="pres">
      <dgm:prSet presAssocID="{46DA43FC-518F-468D-BA75-314D66375386}" presName="LevelTwoTextNode" presStyleLbl="node4" presStyleIdx="2" presStyleCnt="11" custScaleX="215319" custScaleY="96451" custLinFactX="100000" custLinFactNeighborX="104961" custLinFactNeighborY="2405">
        <dgm:presLayoutVars>
          <dgm:chPref val="3"/>
        </dgm:presLayoutVars>
      </dgm:prSet>
      <dgm:spPr/>
      <dgm:t>
        <a:bodyPr/>
        <a:lstStyle/>
        <a:p>
          <a:endParaRPr lang="zh-CN" altLang="en-US"/>
        </a:p>
      </dgm:t>
    </dgm:pt>
    <dgm:pt modelId="{9065478E-B76F-4616-8A4E-FB7BA62104E5}" type="pres">
      <dgm:prSet presAssocID="{46DA43FC-518F-468D-BA75-314D66375386}" presName="level3hierChild" presStyleCnt="0"/>
      <dgm:spPr/>
    </dgm:pt>
    <dgm:pt modelId="{142353E2-2D41-4520-A67F-4ADAC2470A09}" type="pres">
      <dgm:prSet presAssocID="{3A11C5EF-EFDF-4EF9-9EDD-5F6CC887CA36}" presName="conn2-1" presStyleLbl="parChTrans1D3" presStyleIdx="3" presStyleCnt="4"/>
      <dgm:spPr/>
      <dgm:t>
        <a:bodyPr/>
        <a:lstStyle/>
        <a:p>
          <a:endParaRPr lang="zh-CN" altLang="en-US"/>
        </a:p>
      </dgm:t>
    </dgm:pt>
    <dgm:pt modelId="{FEE8954B-4F82-4E10-9955-3EDFA1F13DE1}" type="pres">
      <dgm:prSet presAssocID="{3A11C5EF-EFDF-4EF9-9EDD-5F6CC887CA36}" presName="connTx" presStyleLbl="parChTrans1D3" presStyleIdx="3" presStyleCnt="4"/>
      <dgm:spPr/>
      <dgm:t>
        <a:bodyPr/>
        <a:lstStyle/>
        <a:p>
          <a:endParaRPr lang="zh-CN" altLang="en-US"/>
        </a:p>
      </dgm:t>
    </dgm:pt>
    <dgm:pt modelId="{EB953DEC-792D-4F36-B8EE-4427AA544DD4}" type="pres">
      <dgm:prSet presAssocID="{20E218D7-3899-4B68-A463-80639EBFBA9F}" presName="root2" presStyleCnt="0"/>
      <dgm:spPr/>
    </dgm:pt>
    <dgm:pt modelId="{FFA641DA-54E1-49A5-84EB-68DD369DAEE2}" type="pres">
      <dgm:prSet presAssocID="{20E218D7-3899-4B68-A463-80639EBFBA9F}" presName="LevelTwoTextNode" presStyleLbl="node3" presStyleIdx="3" presStyleCnt="4" custScaleX="115577" custScaleY="167086" custLinFactNeighborX="-29160" custLinFactNeighborY="-11563">
        <dgm:presLayoutVars>
          <dgm:chPref val="3"/>
        </dgm:presLayoutVars>
      </dgm:prSet>
      <dgm:spPr/>
      <dgm:t>
        <a:bodyPr/>
        <a:lstStyle/>
        <a:p>
          <a:endParaRPr lang="zh-CN" altLang="en-US"/>
        </a:p>
      </dgm:t>
    </dgm:pt>
    <dgm:pt modelId="{CC980323-A492-46C1-85C8-9B737CD414E6}" type="pres">
      <dgm:prSet presAssocID="{20E218D7-3899-4B68-A463-80639EBFBA9F}" presName="level3hierChild" presStyleCnt="0"/>
      <dgm:spPr/>
    </dgm:pt>
    <dgm:pt modelId="{99B9DBF2-492F-44F9-B25D-2A1758A47D37}" type="pres">
      <dgm:prSet presAssocID="{7DBA1EED-1E48-4741-B0E0-D9460E82163D}" presName="conn2-1" presStyleLbl="parChTrans1D4" presStyleIdx="3" presStyleCnt="11"/>
      <dgm:spPr/>
      <dgm:t>
        <a:bodyPr/>
        <a:lstStyle/>
        <a:p>
          <a:endParaRPr lang="zh-CN" altLang="en-US"/>
        </a:p>
      </dgm:t>
    </dgm:pt>
    <dgm:pt modelId="{0865A9FE-0678-4AA5-9FD5-1A3A12CB4055}" type="pres">
      <dgm:prSet presAssocID="{7DBA1EED-1E48-4741-B0E0-D9460E82163D}" presName="connTx" presStyleLbl="parChTrans1D4" presStyleIdx="3" presStyleCnt="11"/>
      <dgm:spPr/>
      <dgm:t>
        <a:bodyPr/>
        <a:lstStyle/>
        <a:p>
          <a:endParaRPr lang="zh-CN" altLang="en-US"/>
        </a:p>
      </dgm:t>
    </dgm:pt>
    <dgm:pt modelId="{744A3376-8056-44ED-999E-CBE352639055}" type="pres">
      <dgm:prSet presAssocID="{74A4D071-716C-44A5-A16F-553E81A190BF}" presName="root2" presStyleCnt="0"/>
      <dgm:spPr/>
    </dgm:pt>
    <dgm:pt modelId="{CA8B076B-B6A7-476F-AB47-BDE9D2B71A3F}" type="pres">
      <dgm:prSet presAssocID="{74A4D071-716C-44A5-A16F-553E81A190BF}" presName="LevelTwoTextNode" presStyleLbl="node4" presStyleIdx="3" presStyleCnt="11" custScaleX="164611" custScaleY="126631" custLinFactNeighborX="-23398" custLinFactNeighborY="-12450">
        <dgm:presLayoutVars>
          <dgm:chPref val="3"/>
        </dgm:presLayoutVars>
      </dgm:prSet>
      <dgm:spPr/>
      <dgm:t>
        <a:bodyPr/>
        <a:lstStyle/>
        <a:p>
          <a:endParaRPr lang="zh-CN" altLang="en-US"/>
        </a:p>
      </dgm:t>
    </dgm:pt>
    <dgm:pt modelId="{3C859767-9A76-4DF3-8F3B-753DC56B531A}" type="pres">
      <dgm:prSet presAssocID="{74A4D071-716C-44A5-A16F-553E81A190BF}" presName="level3hierChild" presStyleCnt="0"/>
      <dgm:spPr/>
    </dgm:pt>
    <dgm:pt modelId="{EAEF105F-0089-4F61-B8AC-31ABAEA864F8}" type="pres">
      <dgm:prSet presAssocID="{CA70BEA8-A372-4D99-8311-0EAB91E79A1D}" presName="conn2-1" presStyleLbl="parChTrans1D4" presStyleIdx="4" presStyleCnt="11"/>
      <dgm:spPr/>
      <dgm:t>
        <a:bodyPr/>
        <a:lstStyle/>
        <a:p>
          <a:endParaRPr lang="zh-CN" altLang="en-US"/>
        </a:p>
      </dgm:t>
    </dgm:pt>
    <dgm:pt modelId="{9296C8AE-33B1-4D78-A8DF-7FE878FBD3F4}" type="pres">
      <dgm:prSet presAssocID="{CA70BEA8-A372-4D99-8311-0EAB91E79A1D}" presName="connTx" presStyleLbl="parChTrans1D4" presStyleIdx="4" presStyleCnt="11"/>
      <dgm:spPr/>
      <dgm:t>
        <a:bodyPr/>
        <a:lstStyle/>
        <a:p>
          <a:endParaRPr lang="zh-CN" altLang="en-US"/>
        </a:p>
      </dgm:t>
    </dgm:pt>
    <dgm:pt modelId="{9FCE2293-014F-4430-9F75-CF44F484525A}" type="pres">
      <dgm:prSet presAssocID="{6190EAB1-D0CF-4AAE-AFBC-6689390973BC}" presName="root2" presStyleCnt="0"/>
      <dgm:spPr/>
    </dgm:pt>
    <dgm:pt modelId="{7DEBDE5E-DFB9-4159-A41E-DBC7240E9D89}" type="pres">
      <dgm:prSet presAssocID="{6190EAB1-D0CF-4AAE-AFBC-6689390973BC}" presName="LevelTwoTextNode" presStyleLbl="node4" presStyleIdx="4" presStyleCnt="11" custScaleX="215319" custScaleY="96451" custLinFactNeighborX="16529" custLinFactNeighborY="-3053">
        <dgm:presLayoutVars>
          <dgm:chPref val="3"/>
        </dgm:presLayoutVars>
      </dgm:prSet>
      <dgm:spPr/>
      <dgm:t>
        <a:bodyPr/>
        <a:lstStyle/>
        <a:p>
          <a:endParaRPr lang="zh-CN" altLang="en-US"/>
        </a:p>
      </dgm:t>
    </dgm:pt>
    <dgm:pt modelId="{A7D0432F-18DD-4450-84B7-D43B1DB3BA53}" type="pres">
      <dgm:prSet presAssocID="{6190EAB1-D0CF-4AAE-AFBC-6689390973BC}" presName="level3hierChild" presStyleCnt="0"/>
      <dgm:spPr/>
    </dgm:pt>
    <dgm:pt modelId="{9153FE79-47B2-4FA6-B4A7-60A46427E521}" type="pres">
      <dgm:prSet presAssocID="{D839F7D2-8D69-42F2-9F2E-A2159FA8D134}" presName="conn2-1" presStyleLbl="parChTrans1D4" presStyleIdx="5" presStyleCnt="11"/>
      <dgm:spPr/>
      <dgm:t>
        <a:bodyPr/>
        <a:lstStyle/>
        <a:p>
          <a:endParaRPr lang="zh-CN" altLang="en-US"/>
        </a:p>
      </dgm:t>
    </dgm:pt>
    <dgm:pt modelId="{4333D387-44DD-456E-ABFE-95CA57944B9D}" type="pres">
      <dgm:prSet presAssocID="{D839F7D2-8D69-42F2-9F2E-A2159FA8D134}" presName="connTx" presStyleLbl="parChTrans1D4" presStyleIdx="5" presStyleCnt="11"/>
      <dgm:spPr/>
      <dgm:t>
        <a:bodyPr/>
        <a:lstStyle/>
        <a:p>
          <a:endParaRPr lang="zh-CN" altLang="en-US"/>
        </a:p>
      </dgm:t>
    </dgm:pt>
    <dgm:pt modelId="{CC616D6F-01F9-404C-BA4B-38ECE3D66DE6}" type="pres">
      <dgm:prSet presAssocID="{FCD336CE-7AA0-4039-A43A-E2C370EFCB0A}" presName="root2" presStyleCnt="0"/>
      <dgm:spPr/>
    </dgm:pt>
    <dgm:pt modelId="{3A7E901D-9647-48AD-A323-8C99033A0D9C}" type="pres">
      <dgm:prSet presAssocID="{FCD336CE-7AA0-4039-A43A-E2C370EFCB0A}" presName="LevelTwoTextNode" presStyleLbl="node4" presStyleIdx="5" presStyleCnt="11" custScaleX="215319" custScaleY="96451" custLinFactNeighborX="16529" custLinFactNeighborY="-8511">
        <dgm:presLayoutVars>
          <dgm:chPref val="3"/>
        </dgm:presLayoutVars>
      </dgm:prSet>
      <dgm:spPr/>
      <dgm:t>
        <a:bodyPr/>
        <a:lstStyle/>
        <a:p>
          <a:endParaRPr lang="zh-CN" altLang="en-US"/>
        </a:p>
      </dgm:t>
    </dgm:pt>
    <dgm:pt modelId="{A3C68C86-8A07-4C9A-BD33-4570B3331C2A}" type="pres">
      <dgm:prSet presAssocID="{FCD336CE-7AA0-4039-A43A-E2C370EFCB0A}" presName="level3hierChild" presStyleCnt="0"/>
      <dgm:spPr/>
    </dgm:pt>
    <dgm:pt modelId="{14C55D54-CE19-4379-98ED-EB7B5E7F8580}" type="pres">
      <dgm:prSet presAssocID="{B7666E1F-3470-4926-9358-8FCFB0D793E4}" presName="conn2-1" presStyleLbl="parChTrans1D4" presStyleIdx="6" presStyleCnt="11"/>
      <dgm:spPr/>
      <dgm:t>
        <a:bodyPr/>
        <a:lstStyle/>
        <a:p>
          <a:endParaRPr lang="zh-CN" altLang="en-US"/>
        </a:p>
      </dgm:t>
    </dgm:pt>
    <dgm:pt modelId="{72E67E22-E5D1-42EF-B914-2B86AD1F0AD8}" type="pres">
      <dgm:prSet presAssocID="{B7666E1F-3470-4926-9358-8FCFB0D793E4}" presName="connTx" presStyleLbl="parChTrans1D4" presStyleIdx="6" presStyleCnt="11"/>
      <dgm:spPr/>
      <dgm:t>
        <a:bodyPr/>
        <a:lstStyle/>
        <a:p>
          <a:endParaRPr lang="zh-CN" altLang="en-US"/>
        </a:p>
      </dgm:t>
    </dgm:pt>
    <dgm:pt modelId="{FB1D7E98-D293-43C2-A15E-DD0477636244}" type="pres">
      <dgm:prSet presAssocID="{E3CC974C-AA24-4ECA-853C-FC96E3329759}" presName="root2" presStyleCnt="0"/>
      <dgm:spPr/>
    </dgm:pt>
    <dgm:pt modelId="{1FC806DA-5C41-43D5-930D-332C62313013}" type="pres">
      <dgm:prSet presAssocID="{E3CC974C-AA24-4ECA-853C-FC96E3329759}" presName="LevelTwoTextNode" presStyleLbl="node4" presStyleIdx="6" presStyleCnt="11" custScaleX="215319" custScaleY="96451" custLinFactNeighborX="16529" custLinFactNeighborY="-7862">
        <dgm:presLayoutVars>
          <dgm:chPref val="3"/>
        </dgm:presLayoutVars>
      </dgm:prSet>
      <dgm:spPr/>
      <dgm:t>
        <a:bodyPr/>
        <a:lstStyle/>
        <a:p>
          <a:endParaRPr lang="zh-CN" altLang="en-US"/>
        </a:p>
      </dgm:t>
    </dgm:pt>
    <dgm:pt modelId="{CDC704B4-B8D8-45D8-9EA3-8370284FAE1A}" type="pres">
      <dgm:prSet presAssocID="{E3CC974C-AA24-4ECA-853C-FC96E3329759}" presName="level3hierChild" presStyleCnt="0"/>
      <dgm:spPr/>
    </dgm:pt>
    <dgm:pt modelId="{59939A6A-5BBA-4BA0-A2AF-6DA0FAE2621E}" type="pres">
      <dgm:prSet presAssocID="{8760D0E4-A05E-42EA-9CF1-84EC38DA91A6}" presName="conn2-1" presStyleLbl="parChTrans1D4" presStyleIdx="7" presStyleCnt="11"/>
      <dgm:spPr/>
      <dgm:t>
        <a:bodyPr/>
        <a:lstStyle/>
        <a:p>
          <a:endParaRPr lang="zh-CN" altLang="en-US"/>
        </a:p>
      </dgm:t>
    </dgm:pt>
    <dgm:pt modelId="{6524602A-EE9C-441F-AB07-33F460AF52CD}" type="pres">
      <dgm:prSet presAssocID="{8760D0E4-A05E-42EA-9CF1-84EC38DA91A6}" presName="connTx" presStyleLbl="parChTrans1D4" presStyleIdx="7" presStyleCnt="11"/>
      <dgm:spPr/>
      <dgm:t>
        <a:bodyPr/>
        <a:lstStyle/>
        <a:p>
          <a:endParaRPr lang="zh-CN" altLang="en-US"/>
        </a:p>
      </dgm:t>
    </dgm:pt>
    <dgm:pt modelId="{40E0CE91-F797-439A-8079-8635034D6050}" type="pres">
      <dgm:prSet presAssocID="{979403A0-6FE6-47F8-BC6F-854D821FE83E}" presName="root2" presStyleCnt="0"/>
      <dgm:spPr/>
    </dgm:pt>
    <dgm:pt modelId="{52923CCA-147A-4526-A9BD-9686A2CAF872}" type="pres">
      <dgm:prSet presAssocID="{979403A0-6FE6-47F8-BC6F-854D821FE83E}" presName="LevelTwoTextNode" presStyleLbl="node4" presStyleIdx="7" presStyleCnt="11" custScaleX="215319" custScaleY="96451" custLinFactNeighborX="16529" custLinFactNeighborY="-7862">
        <dgm:presLayoutVars>
          <dgm:chPref val="3"/>
        </dgm:presLayoutVars>
      </dgm:prSet>
      <dgm:spPr/>
      <dgm:t>
        <a:bodyPr/>
        <a:lstStyle/>
        <a:p>
          <a:endParaRPr lang="zh-CN" altLang="en-US"/>
        </a:p>
      </dgm:t>
    </dgm:pt>
    <dgm:pt modelId="{B617C551-ABDE-416D-A161-E21486E54BA1}" type="pres">
      <dgm:prSet presAssocID="{979403A0-6FE6-47F8-BC6F-854D821FE83E}" presName="level3hierChild" presStyleCnt="0"/>
      <dgm:spPr/>
    </dgm:pt>
    <dgm:pt modelId="{328622F7-577A-4764-8C0A-FFE054B77645}" type="pres">
      <dgm:prSet presAssocID="{87A3710E-2660-42E4-9253-14339F5A0019}" presName="conn2-1" presStyleLbl="parChTrans1D4" presStyleIdx="8" presStyleCnt="11"/>
      <dgm:spPr/>
      <dgm:t>
        <a:bodyPr/>
        <a:lstStyle/>
        <a:p>
          <a:endParaRPr lang="zh-CN" altLang="en-US"/>
        </a:p>
      </dgm:t>
    </dgm:pt>
    <dgm:pt modelId="{C2B9CC2E-52EC-42D8-AFA0-7E4FE2AE175F}" type="pres">
      <dgm:prSet presAssocID="{87A3710E-2660-42E4-9253-14339F5A0019}" presName="connTx" presStyleLbl="parChTrans1D4" presStyleIdx="8" presStyleCnt="11"/>
      <dgm:spPr/>
      <dgm:t>
        <a:bodyPr/>
        <a:lstStyle/>
        <a:p>
          <a:endParaRPr lang="zh-CN" altLang="en-US"/>
        </a:p>
      </dgm:t>
    </dgm:pt>
    <dgm:pt modelId="{A3659482-C74F-4074-8EED-32D1DE363E1C}" type="pres">
      <dgm:prSet presAssocID="{B20838A7-D86C-45FB-A834-DD2609BCFBB5}" presName="root2" presStyleCnt="0"/>
      <dgm:spPr/>
    </dgm:pt>
    <dgm:pt modelId="{EECCD9D0-5E43-413C-A5A9-13A6FA348600}" type="pres">
      <dgm:prSet presAssocID="{B20838A7-D86C-45FB-A834-DD2609BCFBB5}" presName="LevelTwoTextNode" presStyleLbl="node4" presStyleIdx="8" presStyleCnt="11" custScaleX="176982" custScaleY="139314" custLinFactNeighborX="-23482" custLinFactNeighborY="-19985">
        <dgm:presLayoutVars>
          <dgm:chPref val="3"/>
        </dgm:presLayoutVars>
      </dgm:prSet>
      <dgm:spPr/>
      <dgm:t>
        <a:bodyPr/>
        <a:lstStyle/>
        <a:p>
          <a:endParaRPr lang="zh-CN" altLang="en-US"/>
        </a:p>
      </dgm:t>
    </dgm:pt>
    <dgm:pt modelId="{6E2B079C-5FC8-4716-B24C-E3AF2BB2D503}" type="pres">
      <dgm:prSet presAssocID="{B20838A7-D86C-45FB-A834-DD2609BCFBB5}" presName="level3hierChild" presStyleCnt="0"/>
      <dgm:spPr/>
    </dgm:pt>
    <dgm:pt modelId="{6ED41837-8B8D-4688-BF90-00F2DB738A61}" type="pres">
      <dgm:prSet presAssocID="{23F8CAB7-70D9-4BB7-993D-890564EFC542}" presName="conn2-1" presStyleLbl="parChTrans1D4" presStyleIdx="9" presStyleCnt="11"/>
      <dgm:spPr/>
      <dgm:t>
        <a:bodyPr/>
        <a:lstStyle/>
        <a:p>
          <a:endParaRPr lang="zh-CN" altLang="en-US"/>
        </a:p>
      </dgm:t>
    </dgm:pt>
    <dgm:pt modelId="{C43D675B-A60E-4C64-85AC-DFB1F2471707}" type="pres">
      <dgm:prSet presAssocID="{23F8CAB7-70D9-4BB7-993D-890564EFC542}" presName="connTx" presStyleLbl="parChTrans1D4" presStyleIdx="9" presStyleCnt="11"/>
      <dgm:spPr/>
      <dgm:t>
        <a:bodyPr/>
        <a:lstStyle/>
        <a:p>
          <a:endParaRPr lang="zh-CN" altLang="en-US"/>
        </a:p>
      </dgm:t>
    </dgm:pt>
    <dgm:pt modelId="{C0DAB933-A43B-4DF2-A8BE-8D53DC859209}" type="pres">
      <dgm:prSet presAssocID="{52D25E0D-76DC-40B9-B3D3-129FE5EC74C5}" presName="root2" presStyleCnt="0"/>
      <dgm:spPr/>
    </dgm:pt>
    <dgm:pt modelId="{47E2C67C-2775-46FC-94B2-7E3239F94394}" type="pres">
      <dgm:prSet presAssocID="{52D25E0D-76DC-40B9-B3D3-129FE5EC74C5}" presName="LevelTwoTextNode" presStyleLbl="node4" presStyleIdx="9" presStyleCnt="11" custScaleX="215319" custScaleY="96451" custLinFactNeighborX="4158" custLinFactNeighborY="-3778">
        <dgm:presLayoutVars>
          <dgm:chPref val="3"/>
        </dgm:presLayoutVars>
      </dgm:prSet>
      <dgm:spPr/>
      <dgm:t>
        <a:bodyPr/>
        <a:lstStyle/>
        <a:p>
          <a:endParaRPr lang="zh-CN" altLang="en-US"/>
        </a:p>
      </dgm:t>
    </dgm:pt>
    <dgm:pt modelId="{BB6091CD-279E-4150-9348-B42FA9AADB74}" type="pres">
      <dgm:prSet presAssocID="{52D25E0D-76DC-40B9-B3D3-129FE5EC74C5}" presName="level3hierChild" presStyleCnt="0"/>
      <dgm:spPr/>
    </dgm:pt>
    <dgm:pt modelId="{D04348A3-38E3-44AA-BF6C-24F8DE5326B8}" type="pres">
      <dgm:prSet presAssocID="{FE3C2141-5912-46E1-AA90-8F80B53B176B}" presName="conn2-1" presStyleLbl="parChTrans1D4" presStyleIdx="10" presStyleCnt="11"/>
      <dgm:spPr/>
      <dgm:t>
        <a:bodyPr/>
        <a:lstStyle/>
        <a:p>
          <a:endParaRPr lang="zh-CN" altLang="en-US"/>
        </a:p>
      </dgm:t>
    </dgm:pt>
    <dgm:pt modelId="{47A3B842-2DD5-4A1B-A0AF-67C299FA8622}" type="pres">
      <dgm:prSet presAssocID="{FE3C2141-5912-46E1-AA90-8F80B53B176B}" presName="connTx" presStyleLbl="parChTrans1D4" presStyleIdx="10" presStyleCnt="11"/>
      <dgm:spPr/>
      <dgm:t>
        <a:bodyPr/>
        <a:lstStyle/>
        <a:p>
          <a:endParaRPr lang="zh-CN" altLang="en-US"/>
        </a:p>
      </dgm:t>
    </dgm:pt>
    <dgm:pt modelId="{6F04D824-98F2-4D83-916F-D0D9A70B2C02}" type="pres">
      <dgm:prSet presAssocID="{314FD90B-50AD-4DFC-8960-BBFAD4E3C87E}" presName="root2" presStyleCnt="0"/>
      <dgm:spPr/>
    </dgm:pt>
    <dgm:pt modelId="{705C6789-65E6-471F-9C79-ED9D38E5BAEE}" type="pres">
      <dgm:prSet presAssocID="{314FD90B-50AD-4DFC-8960-BBFAD4E3C87E}" presName="LevelTwoTextNode" presStyleLbl="node4" presStyleIdx="10" presStyleCnt="11" custScaleX="215319" custScaleY="96451" custLinFactNeighborX="5816" custLinFactNeighborY="-8659">
        <dgm:presLayoutVars>
          <dgm:chPref val="3"/>
        </dgm:presLayoutVars>
      </dgm:prSet>
      <dgm:spPr/>
      <dgm:t>
        <a:bodyPr/>
        <a:lstStyle/>
        <a:p>
          <a:endParaRPr lang="zh-CN" altLang="en-US"/>
        </a:p>
      </dgm:t>
    </dgm:pt>
    <dgm:pt modelId="{69098AD4-FCC7-41AA-8506-A1E44F1FF828}" type="pres">
      <dgm:prSet presAssocID="{314FD90B-50AD-4DFC-8960-BBFAD4E3C87E}" presName="level3hierChild" presStyleCnt="0"/>
      <dgm:spPr/>
    </dgm:pt>
  </dgm:ptLst>
  <dgm:cxnLst>
    <dgm:cxn modelId="{8E0EBFA2-6B87-49AE-81C2-9D9FE75C19BD}" srcId="{A81F2DEB-CC8A-4C92-A90B-ECD15A46B803}" destId="{F661A0F6-B3C2-4D26-ABE5-923E92CE28AD}" srcOrd="0" destOrd="0" parTransId="{9069A0EC-54A9-415E-9E41-171229A86DE6}" sibTransId="{395ECF69-50CC-411C-901C-70C1F69E6C37}"/>
    <dgm:cxn modelId="{59BCF35F-DF03-4D9C-964E-86519909F31C}" type="presOf" srcId="{314FD90B-50AD-4DFC-8960-BBFAD4E3C87E}" destId="{705C6789-65E6-471F-9C79-ED9D38E5BAEE}" srcOrd="0" destOrd="0" presId="urn:microsoft.com/office/officeart/2005/8/layout/hierarchy2#2"/>
    <dgm:cxn modelId="{73E21BC0-E246-40A4-BC19-6DB2F47BA036}" type="presOf" srcId="{52D25E0D-76DC-40B9-B3D3-129FE5EC74C5}" destId="{47E2C67C-2775-46FC-94B2-7E3239F94394}" srcOrd="0" destOrd="0" presId="urn:microsoft.com/office/officeart/2005/8/layout/hierarchy2#2"/>
    <dgm:cxn modelId="{900E1AC3-8057-45C0-B1FD-097CAA9DCA3D}" type="presOf" srcId="{87A3710E-2660-42E4-9253-14339F5A0019}" destId="{328622F7-577A-4764-8C0A-FFE054B77645}" srcOrd="0" destOrd="0" presId="urn:microsoft.com/office/officeart/2005/8/layout/hierarchy2#2"/>
    <dgm:cxn modelId="{686C9D7B-53F4-4BD0-B6EC-FD7BC09B3C6B}" srcId="{26C0A952-02C6-41E3-BFB2-0954839E8056}" destId="{AB740A26-5384-4846-A15A-45359A0D0769}" srcOrd="0" destOrd="0" parTransId="{02196635-4BDF-4A08-8ABE-73DF3F77F853}" sibTransId="{CED924E5-BBB6-4EC4-B99B-8E1A2FA49C89}"/>
    <dgm:cxn modelId="{A6B9356D-0CEB-438F-B90D-7C6770EE417E}" srcId="{74A4D071-716C-44A5-A16F-553E81A190BF}" destId="{FCD336CE-7AA0-4039-A43A-E2C370EFCB0A}" srcOrd="1" destOrd="0" parTransId="{D839F7D2-8D69-42F2-9F2E-A2159FA8D134}" sibTransId="{8AA3C5B3-0150-4D9C-A75F-167B0FC07066}"/>
    <dgm:cxn modelId="{673310D5-D040-45C6-B673-4F38614CDE50}" type="presOf" srcId="{AB740A26-5384-4846-A15A-45359A0D0769}" destId="{9405CFE1-F3E8-4082-9F08-E5C9F6F1FBA9}" srcOrd="0" destOrd="0" presId="urn:microsoft.com/office/officeart/2005/8/layout/hierarchy2#2"/>
    <dgm:cxn modelId="{DB7BB7D5-19CF-4A87-93D3-07515DFA3B15}" type="presOf" srcId="{8760D0E4-A05E-42EA-9CF1-84EC38DA91A6}" destId="{59939A6A-5BBA-4BA0-A2AF-6DA0FAE2621E}" srcOrd="0" destOrd="0" presId="urn:microsoft.com/office/officeart/2005/8/layout/hierarchy2#2"/>
    <dgm:cxn modelId="{93D7B33C-D08E-47AC-ACAA-6187C13706BA}" type="presOf" srcId="{8760D0E4-A05E-42EA-9CF1-84EC38DA91A6}" destId="{6524602A-EE9C-441F-AB07-33F460AF52CD}" srcOrd="1" destOrd="0" presId="urn:microsoft.com/office/officeart/2005/8/layout/hierarchy2#2"/>
    <dgm:cxn modelId="{8B269C39-5A71-4910-80D0-6BA182F499B6}" type="presOf" srcId="{6190EAB1-D0CF-4AAE-AFBC-6689390973BC}" destId="{7DEBDE5E-DFB9-4159-A41E-DBC7240E9D89}" srcOrd="0" destOrd="0" presId="urn:microsoft.com/office/officeart/2005/8/layout/hierarchy2#2"/>
    <dgm:cxn modelId="{BEBC4BD5-D0F4-4726-8899-2B7ED66EB1F8}" srcId="{17673D0D-EA8C-491B-97D8-A68001657B94}" destId="{20E218D7-3899-4B68-A463-80639EBFBA9F}" srcOrd="1" destOrd="0" parTransId="{3A11C5EF-EFDF-4EF9-9EDD-5F6CC887CA36}" sibTransId="{D67B92DC-65A7-4A64-BBE1-64D8BC0F2A94}"/>
    <dgm:cxn modelId="{AF4C0040-782D-40B5-AC15-8D1DD86D9D37}" srcId="{20E218D7-3899-4B68-A463-80639EBFBA9F}" destId="{74A4D071-716C-44A5-A16F-553E81A190BF}" srcOrd="0" destOrd="0" parTransId="{7DBA1EED-1E48-4741-B0E0-D9460E82163D}" sibTransId="{527F87DF-EB38-47F4-AC4F-7E73AAF60E57}"/>
    <dgm:cxn modelId="{EA2C1488-A6F0-4D4F-B651-1FAEB6D14ECA}" srcId="{A81F2DEB-CC8A-4C92-A90B-ECD15A46B803}" destId="{46DA43FC-518F-468D-BA75-314D66375386}" srcOrd="2" destOrd="0" parTransId="{D7CD39BF-3BA1-462F-BF1B-FE2D38639B27}" sibTransId="{341240ED-B5F0-4182-937A-47A074D84E61}"/>
    <dgm:cxn modelId="{168127F3-402E-4D31-9C8E-13B467B3518C}" srcId="{B20838A7-D86C-45FB-A834-DD2609BCFBB5}" destId="{52D25E0D-76DC-40B9-B3D3-129FE5EC74C5}" srcOrd="0" destOrd="0" parTransId="{23F8CAB7-70D9-4BB7-993D-890564EFC542}" sibTransId="{858B6938-6010-4610-84BE-868EF66265AD}"/>
    <dgm:cxn modelId="{4C9EE51E-1307-4BE1-97A5-A7BD18AAAEE7}" type="presOf" srcId="{D7CD39BF-3BA1-462F-BF1B-FE2D38639B27}" destId="{EA13973D-E59A-4ABB-A9BD-C34C8242DF06}" srcOrd="1" destOrd="0" presId="urn:microsoft.com/office/officeart/2005/8/layout/hierarchy2#2"/>
    <dgm:cxn modelId="{36187039-9FDC-4FB9-AD86-FFC6E4E6217A}" type="presOf" srcId="{A64BEDD4-0DDE-4F73-B971-AC1ADCFB3B88}" destId="{34910E49-C29B-4917-84F2-317BED8707AA}" srcOrd="0" destOrd="0" presId="urn:microsoft.com/office/officeart/2005/8/layout/hierarchy2#2"/>
    <dgm:cxn modelId="{BDF0146A-E48E-4259-9C5E-2608877A76B9}" type="presOf" srcId="{17673D0D-EA8C-491B-97D8-A68001657B94}" destId="{FA7A8ABF-C58B-4927-A42A-A7F51B41B944}" srcOrd="0" destOrd="0" presId="urn:microsoft.com/office/officeart/2005/8/layout/hierarchy2#2"/>
    <dgm:cxn modelId="{04BE632B-8B6D-49A4-976F-A7A6E6E979CB}" type="presOf" srcId="{73E07056-52E0-4FB9-9D51-1EF8E7ADE31A}" destId="{65BD987D-7818-4346-BBC9-98164C28E32D}" srcOrd="0" destOrd="0" presId="urn:microsoft.com/office/officeart/2005/8/layout/hierarchy2#2"/>
    <dgm:cxn modelId="{7BC0F061-96B4-4492-9A1B-488FCF710975}" srcId="{74A4D071-716C-44A5-A16F-553E81A190BF}" destId="{E3CC974C-AA24-4ECA-853C-FC96E3329759}" srcOrd="2" destOrd="0" parTransId="{B7666E1F-3470-4926-9358-8FCFB0D793E4}" sibTransId="{3F08B30C-9CE1-44FC-87CF-49CB8A2798FD}"/>
    <dgm:cxn modelId="{5DFCE831-6E9E-46F4-BD5E-AB1736356899}" type="presOf" srcId="{F2800456-113F-4FF4-BF22-F5EC52CCB5B5}" destId="{3FDD0F14-0907-4B08-A665-D9AA8E5FF7E8}" srcOrd="1" destOrd="0" presId="urn:microsoft.com/office/officeart/2005/8/layout/hierarchy2#2"/>
    <dgm:cxn modelId="{EA1DA74F-30CA-4013-9AC0-D7D66D456157}" type="presOf" srcId="{F661A0F6-B3C2-4D26-ABE5-923E92CE28AD}" destId="{C3B8F6D9-EF70-4827-9F89-428C7567A3BC}" srcOrd="0" destOrd="0" presId="urn:microsoft.com/office/officeart/2005/8/layout/hierarchy2#2"/>
    <dgm:cxn modelId="{558F45C8-CC7D-491E-B759-88984988FA9B}" type="presOf" srcId="{E3CC974C-AA24-4ECA-853C-FC96E3329759}" destId="{1FC806DA-5C41-43D5-930D-332C62313013}" srcOrd="0" destOrd="0" presId="urn:microsoft.com/office/officeart/2005/8/layout/hierarchy2#2"/>
    <dgm:cxn modelId="{472EC158-7D0F-4784-828A-2C52326A8920}" type="presOf" srcId="{FCD336CE-7AA0-4039-A43A-E2C370EFCB0A}" destId="{3A7E901D-9647-48AD-A323-8C99033A0D9C}" srcOrd="0" destOrd="0" presId="urn:microsoft.com/office/officeart/2005/8/layout/hierarchy2#2"/>
    <dgm:cxn modelId="{DA3F7D09-80B1-4903-A801-ED776251EF03}" type="presOf" srcId="{3A11C5EF-EFDF-4EF9-9EDD-5F6CC887CA36}" destId="{142353E2-2D41-4520-A67F-4ADAC2470A09}" srcOrd="0" destOrd="0" presId="urn:microsoft.com/office/officeart/2005/8/layout/hierarchy2#2"/>
    <dgm:cxn modelId="{557775E8-C6E0-49AA-B43F-D50F9AF28F79}" srcId="{B20838A7-D86C-45FB-A834-DD2609BCFBB5}" destId="{314FD90B-50AD-4DFC-8960-BBFAD4E3C87E}" srcOrd="1" destOrd="0" parTransId="{FE3C2141-5912-46E1-AA90-8F80B53B176B}" sibTransId="{350B9A70-7EFC-4E7E-92A6-265BA66CFE00}"/>
    <dgm:cxn modelId="{97E04D20-B552-45C2-9E84-2B159CC7E3A7}" type="presOf" srcId="{A64BEDD4-0DDE-4F73-B971-AC1ADCFB3B88}" destId="{2C171A18-B3E2-446E-94BA-81B38A5CAD24}" srcOrd="1" destOrd="0" presId="urn:microsoft.com/office/officeart/2005/8/layout/hierarchy2#2"/>
    <dgm:cxn modelId="{1AA5ECB3-E1E9-4DAA-9A69-768CE39CE640}" type="presOf" srcId="{B7666E1F-3470-4926-9358-8FCFB0D793E4}" destId="{14C55D54-CE19-4379-98ED-EB7B5E7F8580}" srcOrd="0" destOrd="0" presId="urn:microsoft.com/office/officeart/2005/8/layout/hierarchy2#2"/>
    <dgm:cxn modelId="{7DA7773D-E2B9-413C-B513-94BAB6563DFA}" type="presOf" srcId="{87A3710E-2660-42E4-9253-14339F5A0019}" destId="{C2B9CC2E-52EC-42D8-AFA0-7E4FE2AE175F}" srcOrd="1" destOrd="0" presId="urn:microsoft.com/office/officeart/2005/8/layout/hierarchy2#2"/>
    <dgm:cxn modelId="{FFE10893-1523-4BE5-9C48-ACF8C57BE87E}" type="presOf" srcId="{BB227BEC-E853-49BC-88BE-BA4F09025626}" destId="{6BA31C67-5F7D-4C40-956C-7648FBE17F9E}" srcOrd="0" destOrd="0" presId="urn:microsoft.com/office/officeart/2005/8/layout/hierarchy2#2"/>
    <dgm:cxn modelId="{8FD48BBE-0FAA-45FE-A43E-EA35A970910B}" srcId="{74A4D071-716C-44A5-A16F-553E81A190BF}" destId="{979403A0-6FE6-47F8-BC6F-854D821FE83E}" srcOrd="3" destOrd="0" parTransId="{8760D0E4-A05E-42EA-9CF1-84EC38DA91A6}" sibTransId="{D97DB7EE-A996-487D-BD09-7D217252A08A}"/>
    <dgm:cxn modelId="{07538B7F-BEA3-468D-9601-2D7C6AB52D73}" type="presOf" srcId="{20E218D7-3899-4B68-A463-80639EBFBA9F}" destId="{FFA641DA-54E1-49A5-84EB-68DD369DAEE2}" srcOrd="0" destOrd="0" presId="urn:microsoft.com/office/officeart/2005/8/layout/hierarchy2#2"/>
    <dgm:cxn modelId="{FB472196-2657-4C09-BF64-022CFBC927E1}" srcId="{A81F2DEB-CC8A-4C92-A90B-ECD15A46B803}" destId="{73E07056-52E0-4FB9-9D51-1EF8E7ADE31A}" srcOrd="1" destOrd="0" parTransId="{A64BEDD4-0DDE-4F73-B971-AC1ADCFB3B88}" sibTransId="{508563EF-E0F3-479E-B9D7-3CDA268FE3A6}"/>
    <dgm:cxn modelId="{A0D1A89C-4DA8-4C78-871E-4DF409C79841}" type="presOf" srcId="{015CD82A-6244-4960-AD48-DF10595DFFD5}" destId="{619EF7E9-3392-4BE7-994C-B852FE03B21E}" srcOrd="0" destOrd="0" presId="urn:microsoft.com/office/officeart/2005/8/layout/hierarchy2#2"/>
    <dgm:cxn modelId="{250549A5-E189-4E6E-A519-ED80EEE774A9}" type="presOf" srcId="{3A11C5EF-EFDF-4EF9-9EDD-5F6CC887CA36}" destId="{FEE8954B-4F82-4E10-9955-3EDFA1F13DE1}" srcOrd="1" destOrd="0" presId="urn:microsoft.com/office/officeart/2005/8/layout/hierarchy2#2"/>
    <dgm:cxn modelId="{4E502B9C-AC86-4AFA-B830-D63C62E5042B}" type="presOf" srcId="{CA70BEA8-A372-4D99-8311-0EAB91E79A1D}" destId="{EAEF105F-0089-4F61-B8AC-31ABAEA864F8}" srcOrd="0" destOrd="0" presId="urn:microsoft.com/office/officeart/2005/8/layout/hierarchy2#2"/>
    <dgm:cxn modelId="{9527C00C-9873-44BF-9E1E-D669558CE7AA}" type="presOf" srcId="{950DDFE8-68D6-49F9-B2FE-6A7604CA2AF4}" destId="{B0BAD321-9C02-4EDB-8322-3136F88E6540}" srcOrd="1" destOrd="0" presId="urn:microsoft.com/office/officeart/2005/8/layout/hierarchy2#2"/>
    <dgm:cxn modelId="{3C2AF522-638F-495C-8AE8-806102B734E3}" type="presOf" srcId="{D839F7D2-8D69-42F2-9F2E-A2159FA8D134}" destId="{9153FE79-47B2-4FA6-B4A7-60A46427E521}" srcOrd="0" destOrd="0" presId="urn:microsoft.com/office/officeart/2005/8/layout/hierarchy2#2"/>
    <dgm:cxn modelId="{8C3D814B-26C0-47C4-8FD0-90B4B492CE22}" type="presOf" srcId="{FE3C2141-5912-46E1-AA90-8F80B53B176B}" destId="{D04348A3-38E3-44AA-BF6C-24F8DE5326B8}" srcOrd="0" destOrd="0" presId="urn:microsoft.com/office/officeart/2005/8/layout/hierarchy2#2"/>
    <dgm:cxn modelId="{B3F2DCEA-8EB0-4417-B1C5-0315B71DF120}" type="presOf" srcId="{23F8CAB7-70D9-4BB7-993D-890564EFC542}" destId="{C43D675B-A60E-4C64-85AC-DFB1F2471707}" srcOrd="1" destOrd="0" presId="urn:microsoft.com/office/officeart/2005/8/layout/hierarchy2#2"/>
    <dgm:cxn modelId="{40B1AB3B-EBF0-49E2-9389-6580317B349B}" type="presOf" srcId="{BDC24702-906C-45A7-8283-853325FA1951}" destId="{088CBC3A-647E-4028-96D4-3F6C292ECB77}" srcOrd="0" destOrd="0" presId="urn:microsoft.com/office/officeart/2005/8/layout/hierarchy2#2"/>
    <dgm:cxn modelId="{8ACE34DB-9A0F-4263-B2AC-F53AF8EC2866}" type="presOf" srcId="{F4E225DB-1348-4F22-B812-511E346AB4AF}" destId="{C904D21A-E1F6-4CB5-B927-22CB8E5401B6}" srcOrd="0" destOrd="0" presId="urn:microsoft.com/office/officeart/2005/8/layout/hierarchy2#2"/>
    <dgm:cxn modelId="{DBCCB387-35C1-411F-A96A-D3C9E137E43E}" srcId="{AB740A26-5384-4846-A15A-45359A0D0769}" destId="{BB227BEC-E853-49BC-88BE-BA4F09025626}" srcOrd="0" destOrd="0" parTransId="{950DDFE8-68D6-49F9-B2FE-6A7604CA2AF4}" sibTransId="{5032D021-3266-42B3-9311-147428846939}"/>
    <dgm:cxn modelId="{7C979EE5-A4BF-4D95-8CC3-C948E778C3B8}" type="presOf" srcId="{02196635-4BDF-4A08-8ABE-73DF3F77F853}" destId="{7629C24B-232B-47F2-AE4C-0D6FDEA9E1C7}" srcOrd="0" destOrd="0" presId="urn:microsoft.com/office/officeart/2005/8/layout/hierarchy2#2"/>
    <dgm:cxn modelId="{2CB34C8D-B037-47A5-A2DA-8635AC1464CC}" type="presOf" srcId="{D839F7D2-8D69-42F2-9F2E-A2159FA8D134}" destId="{4333D387-44DD-456E-ABFE-95CA57944B9D}" srcOrd="1" destOrd="0" presId="urn:microsoft.com/office/officeart/2005/8/layout/hierarchy2#2"/>
    <dgm:cxn modelId="{FD50CFBC-83E5-4811-BB4E-D2F6E4DEEA79}" type="presOf" srcId="{B7666E1F-3470-4926-9358-8FCFB0D793E4}" destId="{72E67E22-E5D1-42EF-B914-2B86AD1F0AD8}" srcOrd="1" destOrd="0" presId="urn:microsoft.com/office/officeart/2005/8/layout/hierarchy2#2"/>
    <dgm:cxn modelId="{39E9B47E-46BE-4876-A831-AD8BE8AB9DF0}" srcId="{BDC24702-906C-45A7-8283-853325FA1951}" destId="{26C0A952-02C6-41E3-BFB2-0954839E8056}" srcOrd="0" destOrd="0" parTransId="{12FE8374-905A-4995-A70F-077AFD7FAC0E}" sibTransId="{37537235-9140-405B-BE94-1A06E610AB20}"/>
    <dgm:cxn modelId="{9C996AF6-6217-40BA-92E8-C05723C1DE7D}" srcId="{26C0A952-02C6-41E3-BFB2-0954839E8056}" destId="{17673D0D-EA8C-491B-97D8-A68001657B94}" srcOrd="1" destOrd="0" parTransId="{F4E225DB-1348-4F22-B812-511E346AB4AF}" sibTransId="{AD122781-0D93-4193-8D72-81EACCCF8188}"/>
    <dgm:cxn modelId="{D92A525D-596B-4578-9F01-9E9600E89BB4}" type="presOf" srcId="{A81F2DEB-CC8A-4C92-A90B-ECD15A46B803}" destId="{ECF68A8B-2BAA-48F4-81D5-74E57DDEACEF}" srcOrd="0" destOrd="0" presId="urn:microsoft.com/office/officeart/2005/8/layout/hierarchy2#2"/>
    <dgm:cxn modelId="{7418CF32-24AF-41D0-9266-ABACBA730044}" type="presOf" srcId="{23F8CAB7-70D9-4BB7-993D-890564EFC542}" destId="{6ED41837-8B8D-4688-BF90-00F2DB738A61}" srcOrd="0" destOrd="0" presId="urn:microsoft.com/office/officeart/2005/8/layout/hierarchy2#2"/>
    <dgm:cxn modelId="{C7FFD907-8BA0-45A7-84A3-CD5DB205618B}" type="presOf" srcId="{46DA43FC-518F-468D-BA75-314D66375386}" destId="{42180EB5-D5BB-4B22-B94A-0E194C73FD0B}" srcOrd="0" destOrd="0" presId="urn:microsoft.com/office/officeart/2005/8/layout/hierarchy2#2"/>
    <dgm:cxn modelId="{5114403C-FBFD-4E37-A1AC-3C49BECA621E}" type="presOf" srcId="{D7CD39BF-3BA1-462F-BF1B-FE2D38639B27}" destId="{FAF8BEB7-3532-4469-8128-FB90CEA5EDD0}" srcOrd="0" destOrd="0" presId="urn:microsoft.com/office/officeart/2005/8/layout/hierarchy2#2"/>
    <dgm:cxn modelId="{937EA051-CDCC-44E0-A6C6-E77DFF020657}" type="presOf" srcId="{7DBA1EED-1E48-4741-B0E0-D9460E82163D}" destId="{99B9DBF2-492F-44F9-B25D-2A1758A47D37}" srcOrd="0" destOrd="0" presId="urn:microsoft.com/office/officeart/2005/8/layout/hierarchy2#2"/>
    <dgm:cxn modelId="{D6F4B23F-3316-4C55-B8DE-26DA4076738B}" type="presOf" srcId="{FE3C2141-5912-46E1-AA90-8F80B53B176B}" destId="{47A3B842-2DD5-4A1B-A0AF-67C299FA8622}" srcOrd="1" destOrd="0" presId="urn:microsoft.com/office/officeart/2005/8/layout/hierarchy2#2"/>
    <dgm:cxn modelId="{FAF8C564-FCCD-4CEC-8061-7AD16655F48E}" type="presOf" srcId="{26C0A952-02C6-41E3-BFB2-0954839E8056}" destId="{801F6456-1F20-4076-91CB-CF431E103B35}" srcOrd="0" destOrd="0" presId="urn:microsoft.com/office/officeart/2005/8/layout/hierarchy2#2"/>
    <dgm:cxn modelId="{3B9675DC-0352-4C76-AB7F-B46B0D86B7BF}" srcId="{74A4D071-716C-44A5-A16F-553E81A190BF}" destId="{6190EAB1-D0CF-4AAE-AFBC-6689390973BC}" srcOrd="0" destOrd="0" parTransId="{CA70BEA8-A372-4D99-8311-0EAB91E79A1D}" sibTransId="{EDA29A9B-C0D5-410C-8B0B-FA22C7C2DFBA}"/>
    <dgm:cxn modelId="{5480E26F-2E0D-4803-9764-C6C1E1AD377D}" type="presOf" srcId="{9069A0EC-54A9-415E-9E41-171229A86DE6}" destId="{56441222-7A35-4DE7-9A39-206AE1AC7488}" srcOrd="0" destOrd="0" presId="urn:microsoft.com/office/officeart/2005/8/layout/hierarchy2#2"/>
    <dgm:cxn modelId="{2442CCC1-4CA1-4E6B-933A-8BCB33AA37D4}" type="presOf" srcId="{F2800456-113F-4FF4-BF22-F5EC52CCB5B5}" destId="{10B13E99-0AEE-43F7-8D71-A62AB52C3298}" srcOrd="0" destOrd="0" presId="urn:microsoft.com/office/officeart/2005/8/layout/hierarchy2#2"/>
    <dgm:cxn modelId="{FD645FC3-D989-454A-B414-8A8F1B936914}" type="presOf" srcId="{B20838A7-D86C-45FB-A834-DD2609BCFBB5}" destId="{EECCD9D0-5E43-413C-A5A9-13A6FA348600}" srcOrd="0" destOrd="0" presId="urn:microsoft.com/office/officeart/2005/8/layout/hierarchy2#2"/>
    <dgm:cxn modelId="{A8F6F217-99AC-4C52-BD68-BD30DA7BFFEC}" type="presOf" srcId="{CA70BEA8-A372-4D99-8311-0EAB91E79A1D}" destId="{9296C8AE-33B1-4D78-A8DF-7FE878FBD3F4}" srcOrd="1" destOrd="0" presId="urn:microsoft.com/office/officeart/2005/8/layout/hierarchy2#2"/>
    <dgm:cxn modelId="{D5CA1853-8A6C-4B00-9164-1C2FE384FBD5}" type="presOf" srcId="{7DBA1EED-1E48-4741-B0E0-D9460E82163D}" destId="{0865A9FE-0678-4AA5-9FD5-1A3A12CB4055}" srcOrd="1" destOrd="0" presId="urn:microsoft.com/office/officeart/2005/8/layout/hierarchy2#2"/>
    <dgm:cxn modelId="{407E6083-42BF-4C79-B429-B282B118CF70}" type="presOf" srcId="{88487A87-BAEA-461E-BF9B-72F179369980}" destId="{6B42E1B5-60D7-43A9-A07B-D3629C043CA7}" srcOrd="0" destOrd="0" presId="urn:microsoft.com/office/officeart/2005/8/layout/hierarchy2#2"/>
    <dgm:cxn modelId="{A6442CDA-D5AA-474B-A5D5-E9D0A21E17EF}" type="presOf" srcId="{979403A0-6FE6-47F8-BC6F-854D821FE83E}" destId="{52923CCA-147A-4526-A9BD-9686A2CAF872}" srcOrd="0" destOrd="0" presId="urn:microsoft.com/office/officeart/2005/8/layout/hierarchy2#2"/>
    <dgm:cxn modelId="{D75DA039-9837-4DF7-B5A3-22DD59347533}" srcId="{20E218D7-3899-4B68-A463-80639EBFBA9F}" destId="{B20838A7-D86C-45FB-A834-DD2609BCFBB5}" srcOrd="1" destOrd="0" parTransId="{87A3710E-2660-42E4-9253-14339F5A0019}" sibTransId="{6A9789D6-6DA2-4634-8858-855B4911984A}"/>
    <dgm:cxn modelId="{48CBEAD4-24E9-4101-AF0E-B6C4BE0FD43D}" srcId="{AB740A26-5384-4846-A15A-45359A0D0769}" destId="{88487A87-BAEA-461E-BF9B-72F179369980}" srcOrd="1" destOrd="0" parTransId="{F2800456-113F-4FF4-BF22-F5EC52CCB5B5}" sibTransId="{A20FD3B4-EB5C-4752-912C-CB5BCC4683FC}"/>
    <dgm:cxn modelId="{94C741D0-B9A1-411C-90D1-724C3305710E}" type="presOf" srcId="{02196635-4BDF-4A08-8ABE-73DF3F77F853}" destId="{258F26C2-B573-4A5B-9DBB-CED9BBF0908C}" srcOrd="1" destOrd="0" presId="urn:microsoft.com/office/officeart/2005/8/layout/hierarchy2#2"/>
    <dgm:cxn modelId="{6FC4168B-0874-452A-ACFC-9ED455ADB23D}" srcId="{17673D0D-EA8C-491B-97D8-A68001657B94}" destId="{A81F2DEB-CC8A-4C92-A90B-ECD15A46B803}" srcOrd="0" destOrd="0" parTransId="{015CD82A-6244-4960-AD48-DF10595DFFD5}" sibTransId="{DCC902B4-9D79-4A87-8245-D62B6950591F}"/>
    <dgm:cxn modelId="{526185F5-A8FE-46C0-8E5A-48891C7145CF}" type="presOf" srcId="{74A4D071-716C-44A5-A16F-553E81A190BF}" destId="{CA8B076B-B6A7-476F-AB47-BDE9D2B71A3F}" srcOrd="0" destOrd="0" presId="urn:microsoft.com/office/officeart/2005/8/layout/hierarchy2#2"/>
    <dgm:cxn modelId="{A67F2E96-0F3A-48DB-A671-18352136AA8D}" type="presOf" srcId="{950DDFE8-68D6-49F9-B2FE-6A7604CA2AF4}" destId="{B4B288E3-1328-4D5E-9835-9DE9BCEC8A6F}" srcOrd="0" destOrd="0" presId="urn:microsoft.com/office/officeart/2005/8/layout/hierarchy2#2"/>
    <dgm:cxn modelId="{CD0912F8-4FC1-475B-B531-8DA581D0B24E}" type="presOf" srcId="{F4E225DB-1348-4F22-B812-511E346AB4AF}" destId="{5DEA9B56-6E78-4A6A-8C1D-C26A352300DF}" srcOrd="1" destOrd="0" presId="urn:microsoft.com/office/officeart/2005/8/layout/hierarchy2#2"/>
    <dgm:cxn modelId="{FB8CBA73-2017-4ECD-BE72-95D7D04CB24A}" type="presOf" srcId="{015CD82A-6244-4960-AD48-DF10595DFFD5}" destId="{8AEB16D3-2B23-48DD-B1E4-A71EF3DA3ADA}" srcOrd="1" destOrd="0" presId="urn:microsoft.com/office/officeart/2005/8/layout/hierarchy2#2"/>
    <dgm:cxn modelId="{3436B3C1-1702-411E-A439-E84118A697F8}" type="presOf" srcId="{9069A0EC-54A9-415E-9E41-171229A86DE6}" destId="{9EDD4CA4-F3B5-4B44-BD3D-775962B39D36}" srcOrd="1" destOrd="0" presId="urn:microsoft.com/office/officeart/2005/8/layout/hierarchy2#2"/>
    <dgm:cxn modelId="{FC972A94-34E1-497C-B38E-C0F969F3F8A0}" type="presParOf" srcId="{088CBC3A-647E-4028-96D4-3F6C292ECB77}" destId="{1521DDEB-5EFB-4285-8C82-33CE69A02719}" srcOrd="0" destOrd="0" presId="urn:microsoft.com/office/officeart/2005/8/layout/hierarchy2#2"/>
    <dgm:cxn modelId="{63773618-C0F3-4AA6-9FDD-F0FCA936B7B9}" type="presParOf" srcId="{1521DDEB-5EFB-4285-8C82-33CE69A02719}" destId="{801F6456-1F20-4076-91CB-CF431E103B35}" srcOrd="0" destOrd="0" presId="urn:microsoft.com/office/officeart/2005/8/layout/hierarchy2#2"/>
    <dgm:cxn modelId="{4E3D129D-B98D-4BF8-96ED-7B565750F8F1}" type="presParOf" srcId="{1521DDEB-5EFB-4285-8C82-33CE69A02719}" destId="{ADABB6AF-3637-41AC-B727-64566EB3245E}" srcOrd="1" destOrd="0" presId="urn:microsoft.com/office/officeart/2005/8/layout/hierarchy2#2"/>
    <dgm:cxn modelId="{E45A5570-B393-4D5D-9FE4-DF31726062EB}" type="presParOf" srcId="{ADABB6AF-3637-41AC-B727-64566EB3245E}" destId="{7629C24B-232B-47F2-AE4C-0D6FDEA9E1C7}" srcOrd="0" destOrd="0" presId="urn:microsoft.com/office/officeart/2005/8/layout/hierarchy2#2"/>
    <dgm:cxn modelId="{96A03BD5-A65B-4F79-AF12-0977A07446FE}" type="presParOf" srcId="{7629C24B-232B-47F2-AE4C-0D6FDEA9E1C7}" destId="{258F26C2-B573-4A5B-9DBB-CED9BBF0908C}" srcOrd="0" destOrd="0" presId="urn:microsoft.com/office/officeart/2005/8/layout/hierarchy2#2"/>
    <dgm:cxn modelId="{230289E9-8C41-4403-841F-FE4D20D716F9}" type="presParOf" srcId="{ADABB6AF-3637-41AC-B727-64566EB3245E}" destId="{E70BCEC8-A516-4D44-8E7D-CE65006E914F}" srcOrd="1" destOrd="0" presId="urn:microsoft.com/office/officeart/2005/8/layout/hierarchy2#2"/>
    <dgm:cxn modelId="{B417C2F2-53C3-4D52-90CD-42D87897C338}" type="presParOf" srcId="{E70BCEC8-A516-4D44-8E7D-CE65006E914F}" destId="{9405CFE1-F3E8-4082-9F08-E5C9F6F1FBA9}" srcOrd="0" destOrd="0" presId="urn:microsoft.com/office/officeart/2005/8/layout/hierarchy2#2"/>
    <dgm:cxn modelId="{04351236-4628-484B-8DEF-448394A3457F}" type="presParOf" srcId="{E70BCEC8-A516-4D44-8E7D-CE65006E914F}" destId="{0702F593-D8F4-4371-9FA8-708DA3A33B35}" srcOrd="1" destOrd="0" presId="urn:microsoft.com/office/officeart/2005/8/layout/hierarchy2#2"/>
    <dgm:cxn modelId="{92EE417C-45FA-49BE-AE83-DD61271B32A4}" type="presParOf" srcId="{0702F593-D8F4-4371-9FA8-708DA3A33B35}" destId="{B4B288E3-1328-4D5E-9835-9DE9BCEC8A6F}" srcOrd="0" destOrd="0" presId="urn:microsoft.com/office/officeart/2005/8/layout/hierarchy2#2"/>
    <dgm:cxn modelId="{173339B3-212B-4878-936A-8DDF58C21A72}" type="presParOf" srcId="{B4B288E3-1328-4D5E-9835-9DE9BCEC8A6F}" destId="{B0BAD321-9C02-4EDB-8322-3136F88E6540}" srcOrd="0" destOrd="0" presId="urn:microsoft.com/office/officeart/2005/8/layout/hierarchy2#2"/>
    <dgm:cxn modelId="{FE6500DA-404C-490D-ABCB-A2E033F3C6A5}" type="presParOf" srcId="{0702F593-D8F4-4371-9FA8-708DA3A33B35}" destId="{384A1542-19A7-4D52-87E7-03CA65F2A322}" srcOrd="1" destOrd="0" presId="urn:microsoft.com/office/officeart/2005/8/layout/hierarchy2#2"/>
    <dgm:cxn modelId="{27F6FE1D-B716-47F8-86C1-E0C7591F5774}" type="presParOf" srcId="{384A1542-19A7-4D52-87E7-03CA65F2A322}" destId="{6BA31C67-5F7D-4C40-956C-7648FBE17F9E}" srcOrd="0" destOrd="0" presId="urn:microsoft.com/office/officeart/2005/8/layout/hierarchy2#2"/>
    <dgm:cxn modelId="{924C786F-95A0-477D-8C68-8070B8ABE2E0}" type="presParOf" srcId="{384A1542-19A7-4D52-87E7-03CA65F2A322}" destId="{2340CDB8-AA1D-469E-B58F-749EA262F345}" srcOrd="1" destOrd="0" presId="urn:microsoft.com/office/officeart/2005/8/layout/hierarchy2#2"/>
    <dgm:cxn modelId="{7DE19BFF-83E9-4B72-8212-8851C90F394A}" type="presParOf" srcId="{0702F593-D8F4-4371-9FA8-708DA3A33B35}" destId="{10B13E99-0AEE-43F7-8D71-A62AB52C3298}" srcOrd="2" destOrd="0" presId="urn:microsoft.com/office/officeart/2005/8/layout/hierarchy2#2"/>
    <dgm:cxn modelId="{A915A1E6-5EF4-42F4-B3FC-A06312A4CF35}" type="presParOf" srcId="{10B13E99-0AEE-43F7-8D71-A62AB52C3298}" destId="{3FDD0F14-0907-4B08-A665-D9AA8E5FF7E8}" srcOrd="0" destOrd="0" presId="urn:microsoft.com/office/officeart/2005/8/layout/hierarchy2#2"/>
    <dgm:cxn modelId="{D935F7C1-D135-4AF2-B300-42292749C322}" type="presParOf" srcId="{0702F593-D8F4-4371-9FA8-708DA3A33B35}" destId="{0D9D36BF-E993-4C63-A2A1-6B614EAB4ECD}" srcOrd="3" destOrd="0" presId="urn:microsoft.com/office/officeart/2005/8/layout/hierarchy2#2"/>
    <dgm:cxn modelId="{44BC65F8-4018-45E1-9B82-37B6DD56D188}" type="presParOf" srcId="{0D9D36BF-E993-4C63-A2A1-6B614EAB4ECD}" destId="{6B42E1B5-60D7-43A9-A07B-D3629C043CA7}" srcOrd="0" destOrd="0" presId="urn:microsoft.com/office/officeart/2005/8/layout/hierarchy2#2"/>
    <dgm:cxn modelId="{D83821CB-65B4-4BF1-B138-1ADCF630B062}" type="presParOf" srcId="{0D9D36BF-E993-4C63-A2A1-6B614EAB4ECD}" destId="{A179DAE2-246A-4535-949B-E13E8148E091}" srcOrd="1" destOrd="0" presId="urn:microsoft.com/office/officeart/2005/8/layout/hierarchy2#2"/>
    <dgm:cxn modelId="{C407DA58-0EE4-4F86-B265-05B1F7FD990B}" type="presParOf" srcId="{ADABB6AF-3637-41AC-B727-64566EB3245E}" destId="{C904D21A-E1F6-4CB5-B927-22CB8E5401B6}" srcOrd="2" destOrd="0" presId="urn:microsoft.com/office/officeart/2005/8/layout/hierarchy2#2"/>
    <dgm:cxn modelId="{CB9EEC10-656B-49A3-9265-B9C7479F043C}" type="presParOf" srcId="{C904D21A-E1F6-4CB5-B927-22CB8E5401B6}" destId="{5DEA9B56-6E78-4A6A-8C1D-C26A352300DF}" srcOrd="0" destOrd="0" presId="urn:microsoft.com/office/officeart/2005/8/layout/hierarchy2#2"/>
    <dgm:cxn modelId="{D2931EAE-A571-49D4-9469-99ECAF69E6B8}" type="presParOf" srcId="{ADABB6AF-3637-41AC-B727-64566EB3245E}" destId="{E357B151-7B91-4417-934A-D25DD74D1C3B}" srcOrd="3" destOrd="0" presId="urn:microsoft.com/office/officeart/2005/8/layout/hierarchy2#2"/>
    <dgm:cxn modelId="{9F784AF8-7A00-45B9-B003-84E9F8853306}" type="presParOf" srcId="{E357B151-7B91-4417-934A-D25DD74D1C3B}" destId="{FA7A8ABF-C58B-4927-A42A-A7F51B41B944}" srcOrd="0" destOrd="0" presId="urn:microsoft.com/office/officeart/2005/8/layout/hierarchy2#2"/>
    <dgm:cxn modelId="{28D0EF08-5187-4DB3-AE5F-85FCF900D616}" type="presParOf" srcId="{E357B151-7B91-4417-934A-D25DD74D1C3B}" destId="{13B43B40-4108-440F-90F6-54F34BCF5C27}" srcOrd="1" destOrd="0" presId="urn:microsoft.com/office/officeart/2005/8/layout/hierarchy2#2"/>
    <dgm:cxn modelId="{6F9F327B-061E-4541-8F33-EBF609E5869C}" type="presParOf" srcId="{13B43B40-4108-440F-90F6-54F34BCF5C27}" destId="{619EF7E9-3392-4BE7-994C-B852FE03B21E}" srcOrd="0" destOrd="0" presId="urn:microsoft.com/office/officeart/2005/8/layout/hierarchy2#2"/>
    <dgm:cxn modelId="{57BA6AE3-91BD-4604-8AF7-C68A3184D4B7}" type="presParOf" srcId="{619EF7E9-3392-4BE7-994C-B852FE03B21E}" destId="{8AEB16D3-2B23-48DD-B1E4-A71EF3DA3ADA}" srcOrd="0" destOrd="0" presId="urn:microsoft.com/office/officeart/2005/8/layout/hierarchy2#2"/>
    <dgm:cxn modelId="{F2C48A87-E1A7-4F7D-AE37-1382A212AA06}" type="presParOf" srcId="{13B43B40-4108-440F-90F6-54F34BCF5C27}" destId="{25FDDAFC-9DD1-421A-B069-3F608AFAD7B5}" srcOrd="1" destOrd="0" presId="urn:microsoft.com/office/officeart/2005/8/layout/hierarchy2#2"/>
    <dgm:cxn modelId="{17721D06-6B1A-4522-BDB6-19B106C47069}" type="presParOf" srcId="{25FDDAFC-9DD1-421A-B069-3F608AFAD7B5}" destId="{ECF68A8B-2BAA-48F4-81D5-74E57DDEACEF}" srcOrd="0" destOrd="0" presId="urn:microsoft.com/office/officeart/2005/8/layout/hierarchy2#2"/>
    <dgm:cxn modelId="{6A5E4CF9-019E-4379-9886-A50227C70AF5}" type="presParOf" srcId="{25FDDAFC-9DD1-421A-B069-3F608AFAD7B5}" destId="{FBC1D2EF-CA48-4F66-86F0-43CD2415A986}" srcOrd="1" destOrd="0" presId="urn:microsoft.com/office/officeart/2005/8/layout/hierarchy2#2"/>
    <dgm:cxn modelId="{14F3E07C-559D-4A4E-B5F6-53C61994EAAD}" type="presParOf" srcId="{FBC1D2EF-CA48-4F66-86F0-43CD2415A986}" destId="{56441222-7A35-4DE7-9A39-206AE1AC7488}" srcOrd="0" destOrd="0" presId="urn:microsoft.com/office/officeart/2005/8/layout/hierarchy2#2"/>
    <dgm:cxn modelId="{986C34E5-D73C-40FA-A263-7A0F459AFB2D}" type="presParOf" srcId="{56441222-7A35-4DE7-9A39-206AE1AC7488}" destId="{9EDD4CA4-F3B5-4B44-BD3D-775962B39D36}" srcOrd="0" destOrd="0" presId="urn:microsoft.com/office/officeart/2005/8/layout/hierarchy2#2"/>
    <dgm:cxn modelId="{ECD92F91-3886-4EC9-82DE-5AAC0F30E9FF}" type="presParOf" srcId="{FBC1D2EF-CA48-4F66-86F0-43CD2415A986}" destId="{72D9BF05-5302-4632-882A-1BFAA6E32C9A}" srcOrd="1" destOrd="0" presId="urn:microsoft.com/office/officeart/2005/8/layout/hierarchy2#2"/>
    <dgm:cxn modelId="{C7E5B031-DE92-4DD7-9994-5E3EB77A2FBF}" type="presParOf" srcId="{72D9BF05-5302-4632-882A-1BFAA6E32C9A}" destId="{C3B8F6D9-EF70-4827-9F89-428C7567A3BC}" srcOrd="0" destOrd="0" presId="urn:microsoft.com/office/officeart/2005/8/layout/hierarchy2#2"/>
    <dgm:cxn modelId="{0BB959D9-2724-442E-84A9-EAB27889D90B}" type="presParOf" srcId="{72D9BF05-5302-4632-882A-1BFAA6E32C9A}" destId="{56A0BA48-BD58-4CB6-AE0C-64D6AEC7CA40}" srcOrd="1" destOrd="0" presId="urn:microsoft.com/office/officeart/2005/8/layout/hierarchy2#2"/>
    <dgm:cxn modelId="{0CD7E996-28C9-43B0-9716-97A182F3C621}" type="presParOf" srcId="{FBC1D2EF-CA48-4F66-86F0-43CD2415A986}" destId="{34910E49-C29B-4917-84F2-317BED8707AA}" srcOrd="2" destOrd="0" presId="urn:microsoft.com/office/officeart/2005/8/layout/hierarchy2#2"/>
    <dgm:cxn modelId="{ACE79053-B1CC-40D7-9FB4-DD1D93E51E86}" type="presParOf" srcId="{34910E49-C29B-4917-84F2-317BED8707AA}" destId="{2C171A18-B3E2-446E-94BA-81B38A5CAD24}" srcOrd="0" destOrd="0" presId="urn:microsoft.com/office/officeart/2005/8/layout/hierarchy2#2"/>
    <dgm:cxn modelId="{969065A3-EE6D-4172-BC3A-D17D629E0A13}" type="presParOf" srcId="{FBC1D2EF-CA48-4F66-86F0-43CD2415A986}" destId="{0FF0B27D-AE2A-4DD1-8D8C-FE776CA67A77}" srcOrd="3" destOrd="0" presId="urn:microsoft.com/office/officeart/2005/8/layout/hierarchy2#2"/>
    <dgm:cxn modelId="{C27B5933-4CD8-4D50-BC38-F09E67BFC9F3}" type="presParOf" srcId="{0FF0B27D-AE2A-4DD1-8D8C-FE776CA67A77}" destId="{65BD987D-7818-4346-BBC9-98164C28E32D}" srcOrd="0" destOrd="0" presId="urn:microsoft.com/office/officeart/2005/8/layout/hierarchy2#2"/>
    <dgm:cxn modelId="{C66A3755-FBBB-4ABF-965C-CBF5530D56A1}" type="presParOf" srcId="{0FF0B27D-AE2A-4DD1-8D8C-FE776CA67A77}" destId="{DA5BEC05-DAF8-455F-9BB1-9EC1D959CD51}" srcOrd="1" destOrd="0" presId="urn:microsoft.com/office/officeart/2005/8/layout/hierarchy2#2"/>
    <dgm:cxn modelId="{658905CC-0009-4A94-8D39-1AB0ED6F67B3}" type="presParOf" srcId="{FBC1D2EF-CA48-4F66-86F0-43CD2415A986}" destId="{FAF8BEB7-3532-4469-8128-FB90CEA5EDD0}" srcOrd="4" destOrd="0" presId="urn:microsoft.com/office/officeart/2005/8/layout/hierarchy2#2"/>
    <dgm:cxn modelId="{55E7FB36-7A43-47CC-B968-B8E41CE6A865}" type="presParOf" srcId="{FAF8BEB7-3532-4469-8128-FB90CEA5EDD0}" destId="{EA13973D-E59A-4ABB-A9BD-C34C8242DF06}" srcOrd="0" destOrd="0" presId="urn:microsoft.com/office/officeart/2005/8/layout/hierarchy2#2"/>
    <dgm:cxn modelId="{0B5B0820-F951-444F-9343-C26985E35B72}" type="presParOf" srcId="{FBC1D2EF-CA48-4F66-86F0-43CD2415A986}" destId="{DCFD1EE1-F5D6-4E1D-87F0-35C8125DC062}" srcOrd="5" destOrd="0" presId="urn:microsoft.com/office/officeart/2005/8/layout/hierarchy2#2"/>
    <dgm:cxn modelId="{2B08DA4D-697D-4C07-AD81-396A9C0E1715}" type="presParOf" srcId="{DCFD1EE1-F5D6-4E1D-87F0-35C8125DC062}" destId="{42180EB5-D5BB-4B22-B94A-0E194C73FD0B}" srcOrd="0" destOrd="0" presId="urn:microsoft.com/office/officeart/2005/8/layout/hierarchy2#2"/>
    <dgm:cxn modelId="{DE4F7477-6C28-48ED-B7B9-237D57D7C11E}" type="presParOf" srcId="{DCFD1EE1-F5D6-4E1D-87F0-35C8125DC062}" destId="{9065478E-B76F-4616-8A4E-FB7BA62104E5}" srcOrd="1" destOrd="0" presId="urn:microsoft.com/office/officeart/2005/8/layout/hierarchy2#2"/>
    <dgm:cxn modelId="{E8A8987A-B017-486A-A04A-7C7312FF3B83}" type="presParOf" srcId="{13B43B40-4108-440F-90F6-54F34BCF5C27}" destId="{142353E2-2D41-4520-A67F-4ADAC2470A09}" srcOrd="2" destOrd="0" presId="urn:microsoft.com/office/officeart/2005/8/layout/hierarchy2#2"/>
    <dgm:cxn modelId="{A8E5DB36-8BC5-4C78-B42D-9B787C6C9EB9}" type="presParOf" srcId="{142353E2-2D41-4520-A67F-4ADAC2470A09}" destId="{FEE8954B-4F82-4E10-9955-3EDFA1F13DE1}" srcOrd="0" destOrd="0" presId="urn:microsoft.com/office/officeart/2005/8/layout/hierarchy2#2"/>
    <dgm:cxn modelId="{4203A55A-1C70-4B41-8740-936A4FDA62FA}" type="presParOf" srcId="{13B43B40-4108-440F-90F6-54F34BCF5C27}" destId="{EB953DEC-792D-4F36-B8EE-4427AA544DD4}" srcOrd="3" destOrd="0" presId="urn:microsoft.com/office/officeart/2005/8/layout/hierarchy2#2"/>
    <dgm:cxn modelId="{EBA93821-6945-4ED7-B379-8FF57F3B408E}" type="presParOf" srcId="{EB953DEC-792D-4F36-B8EE-4427AA544DD4}" destId="{FFA641DA-54E1-49A5-84EB-68DD369DAEE2}" srcOrd="0" destOrd="0" presId="urn:microsoft.com/office/officeart/2005/8/layout/hierarchy2#2"/>
    <dgm:cxn modelId="{DE54D973-A3E1-4103-9565-E3BA3CA7EBAE}" type="presParOf" srcId="{EB953DEC-792D-4F36-B8EE-4427AA544DD4}" destId="{CC980323-A492-46C1-85C8-9B737CD414E6}" srcOrd="1" destOrd="0" presId="urn:microsoft.com/office/officeart/2005/8/layout/hierarchy2#2"/>
    <dgm:cxn modelId="{F48CF7A1-66CD-4404-9F13-9C003EE22113}" type="presParOf" srcId="{CC980323-A492-46C1-85C8-9B737CD414E6}" destId="{99B9DBF2-492F-44F9-B25D-2A1758A47D37}" srcOrd="0" destOrd="0" presId="urn:microsoft.com/office/officeart/2005/8/layout/hierarchy2#2"/>
    <dgm:cxn modelId="{4EDBDEAC-9B61-4178-B4F6-A4ED2F2D2BBC}" type="presParOf" srcId="{99B9DBF2-492F-44F9-B25D-2A1758A47D37}" destId="{0865A9FE-0678-4AA5-9FD5-1A3A12CB4055}" srcOrd="0" destOrd="0" presId="urn:microsoft.com/office/officeart/2005/8/layout/hierarchy2#2"/>
    <dgm:cxn modelId="{45DDCC3F-DD90-4F00-8E4A-5E12989DB275}" type="presParOf" srcId="{CC980323-A492-46C1-85C8-9B737CD414E6}" destId="{744A3376-8056-44ED-999E-CBE352639055}" srcOrd="1" destOrd="0" presId="urn:microsoft.com/office/officeart/2005/8/layout/hierarchy2#2"/>
    <dgm:cxn modelId="{BB3969FB-63FF-427C-B7C6-1D6339ECE7C1}" type="presParOf" srcId="{744A3376-8056-44ED-999E-CBE352639055}" destId="{CA8B076B-B6A7-476F-AB47-BDE9D2B71A3F}" srcOrd="0" destOrd="0" presId="urn:microsoft.com/office/officeart/2005/8/layout/hierarchy2#2"/>
    <dgm:cxn modelId="{0E357E76-24DB-4067-AC63-383A8393270E}" type="presParOf" srcId="{744A3376-8056-44ED-999E-CBE352639055}" destId="{3C859767-9A76-4DF3-8F3B-753DC56B531A}" srcOrd="1" destOrd="0" presId="urn:microsoft.com/office/officeart/2005/8/layout/hierarchy2#2"/>
    <dgm:cxn modelId="{641B5AAE-9FBA-4FD5-8755-3B9B782AD72D}" type="presParOf" srcId="{3C859767-9A76-4DF3-8F3B-753DC56B531A}" destId="{EAEF105F-0089-4F61-B8AC-31ABAEA864F8}" srcOrd="0" destOrd="0" presId="urn:microsoft.com/office/officeart/2005/8/layout/hierarchy2#2"/>
    <dgm:cxn modelId="{9ABE7444-4B9D-4A2A-A46C-42F853793153}" type="presParOf" srcId="{EAEF105F-0089-4F61-B8AC-31ABAEA864F8}" destId="{9296C8AE-33B1-4D78-A8DF-7FE878FBD3F4}" srcOrd="0" destOrd="0" presId="urn:microsoft.com/office/officeart/2005/8/layout/hierarchy2#2"/>
    <dgm:cxn modelId="{F2C53B27-B6F9-47D2-BCE5-6AD660093BC9}" type="presParOf" srcId="{3C859767-9A76-4DF3-8F3B-753DC56B531A}" destId="{9FCE2293-014F-4430-9F75-CF44F484525A}" srcOrd="1" destOrd="0" presId="urn:microsoft.com/office/officeart/2005/8/layout/hierarchy2#2"/>
    <dgm:cxn modelId="{495FE9BA-FD1E-4B55-B4AF-56892C3DD7C9}" type="presParOf" srcId="{9FCE2293-014F-4430-9F75-CF44F484525A}" destId="{7DEBDE5E-DFB9-4159-A41E-DBC7240E9D89}" srcOrd="0" destOrd="0" presId="urn:microsoft.com/office/officeart/2005/8/layout/hierarchy2#2"/>
    <dgm:cxn modelId="{30302C77-68E8-44C8-A1AD-39222E78D27A}" type="presParOf" srcId="{9FCE2293-014F-4430-9F75-CF44F484525A}" destId="{A7D0432F-18DD-4450-84B7-D43B1DB3BA53}" srcOrd="1" destOrd="0" presId="urn:microsoft.com/office/officeart/2005/8/layout/hierarchy2#2"/>
    <dgm:cxn modelId="{2A7AB5AA-1037-40A9-A7CB-E59612B8AB2C}" type="presParOf" srcId="{3C859767-9A76-4DF3-8F3B-753DC56B531A}" destId="{9153FE79-47B2-4FA6-B4A7-60A46427E521}" srcOrd="2" destOrd="0" presId="urn:microsoft.com/office/officeart/2005/8/layout/hierarchy2#2"/>
    <dgm:cxn modelId="{62150BF9-6F23-48EA-89A6-514D71616D08}" type="presParOf" srcId="{9153FE79-47B2-4FA6-B4A7-60A46427E521}" destId="{4333D387-44DD-456E-ABFE-95CA57944B9D}" srcOrd="0" destOrd="0" presId="urn:microsoft.com/office/officeart/2005/8/layout/hierarchy2#2"/>
    <dgm:cxn modelId="{0215BD57-AF23-4851-A591-000FFB86F631}" type="presParOf" srcId="{3C859767-9A76-4DF3-8F3B-753DC56B531A}" destId="{CC616D6F-01F9-404C-BA4B-38ECE3D66DE6}" srcOrd="3" destOrd="0" presId="urn:microsoft.com/office/officeart/2005/8/layout/hierarchy2#2"/>
    <dgm:cxn modelId="{DF29F18D-F093-492F-90E8-BAA79E8746CD}" type="presParOf" srcId="{CC616D6F-01F9-404C-BA4B-38ECE3D66DE6}" destId="{3A7E901D-9647-48AD-A323-8C99033A0D9C}" srcOrd="0" destOrd="0" presId="urn:microsoft.com/office/officeart/2005/8/layout/hierarchy2#2"/>
    <dgm:cxn modelId="{0E7CF338-F520-4A6E-A5C6-592EBFBC75D1}" type="presParOf" srcId="{CC616D6F-01F9-404C-BA4B-38ECE3D66DE6}" destId="{A3C68C86-8A07-4C9A-BD33-4570B3331C2A}" srcOrd="1" destOrd="0" presId="urn:microsoft.com/office/officeart/2005/8/layout/hierarchy2#2"/>
    <dgm:cxn modelId="{AACEC99D-B3AC-47B1-B92B-7E891036DFA2}" type="presParOf" srcId="{3C859767-9A76-4DF3-8F3B-753DC56B531A}" destId="{14C55D54-CE19-4379-98ED-EB7B5E7F8580}" srcOrd="4" destOrd="0" presId="urn:microsoft.com/office/officeart/2005/8/layout/hierarchy2#2"/>
    <dgm:cxn modelId="{17059997-A6DE-41AC-B850-6E3A1B370954}" type="presParOf" srcId="{14C55D54-CE19-4379-98ED-EB7B5E7F8580}" destId="{72E67E22-E5D1-42EF-B914-2B86AD1F0AD8}" srcOrd="0" destOrd="0" presId="urn:microsoft.com/office/officeart/2005/8/layout/hierarchy2#2"/>
    <dgm:cxn modelId="{631155F3-57F0-4B91-8CF8-55A80F1E4C4B}" type="presParOf" srcId="{3C859767-9A76-4DF3-8F3B-753DC56B531A}" destId="{FB1D7E98-D293-43C2-A15E-DD0477636244}" srcOrd="5" destOrd="0" presId="urn:microsoft.com/office/officeart/2005/8/layout/hierarchy2#2"/>
    <dgm:cxn modelId="{7F3BEF83-0CD2-4B38-B008-9053E0F805DA}" type="presParOf" srcId="{FB1D7E98-D293-43C2-A15E-DD0477636244}" destId="{1FC806DA-5C41-43D5-930D-332C62313013}" srcOrd="0" destOrd="0" presId="urn:microsoft.com/office/officeart/2005/8/layout/hierarchy2#2"/>
    <dgm:cxn modelId="{63C38C93-0314-454B-83D3-B6F78FAEC2A5}" type="presParOf" srcId="{FB1D7E98-D293-43C2-A15E-DD0477636244}" destId="{CDC704B4-B8D8-45D8-9EA3-8370284FAE1A}" srcOrd="1" destOrd="0" presId="urn:microsoft.com/office/officeart/2005/8/layout/hierarchy2#2"/>
    <dgm:cxn modelId="{6F76DE3E-EB1A-45EF-8BC0-5EE0CA39B65F}" type="presParOf" srcId="{3C859767-9A76-4DF3-8F3B-753DC56B531A}" destId="{59939A6A-5BBA-4BA0-A2AF-6DA0FAE2621E}" srcOrd="6" destOrd="0" presId="urn:microsoft.com/office/officeart/2005/8/layout/hierarchy2#2"/>
    <dgm:cxn modelId="{54AD04FB-0A48-407E-A606-B2BD1FE3A3F0}" type="presParOf" srcId="{59939A6A-5BBA-4BA0-A2AF-6DA0FAE2621E}" destId="{6524602A-EE9C-441F-AB07-33F460AF52CD}" srcOrd="0" destOrd="0" presId="urn:microsoft.com/office/officeart/2005/8/layout/hierarchy2#2"/>
    <dgm:cxn modelId="{1B290628-DFAD-4BB0-B764-77D3673A2576}" type="presParOf" srcId="{3C859767-9A76-4DF3-8F3B-753DC56B531A}" destId="{40E0CE91-F797-439A-8079-8635034D6050}" srcOrd="7" destOrd="0" presId="urn:microsoft.com/office/officeart/2005/8/layout/hierarchy2#2"/>
    <dgm:cxn modelId="{D1A86251-1FE4-4627-9FC6-24ABC2F07577}" type="presParOf" srcId="{40E0CE91-F797-439A-8079-8635034D6050}" destId="{52923CCA-147A-4526-A9BD-9686A2CAF872}" srcOrd="0" destOrd="0" presId="urn:microsoft.com/office/officeart/2005/8/layout/hierarchy2#2"/>
    <dgm:cxn modelId="{E4A28CBE-064A-419A-A6EC-A40F06FB2BCD}" type="presParOf" srcId="{40E0CE91-F797-439A-8079-8635034D6050}" destId="{B617C551-ABDE-416D-A161-E21486E54BA1}" srcOrd="1" destOrd="0" presId="urn:microsoft.com/office/officeart/2005/8/layout/hierarchy2#2"/>
    <dgm:cxn modelId="{C76132D2-D185-48D2-9639-27CB7DFCACBE}" type="presParOf" srcId="{CC980323-A492-46C1-85C8-9B737CD414E6}" destId="{328622F7-577A-4764-8C0A-FFE054B77645}" srcOrd="2" destOrd="0" presId="urn:microsoft.com/office/officeart/2005/8/layout/hierarchy2#2"/>
    <dgm:cxn modelId="{05E5659F-A7CD-450B-A559-7A663F3DD5FC}" type="presParOf" srcId="{328622F7-577A-4764-8C0A-FFE054B77645}" destId="{C2B9CC2E-52EC-42D8-AFA0-7E4FE2AE175F}" srcOrd="0" destOrd="0" presId="urn:microsoft.com/office/officeart/2005/8/layout/hierarchy2#2"/>
    <dgm:cxn modelId="{4A7D895A-A771-4FB7-9312-E9461DF1483D}" type="presParOf" srcId="{CC980323-A492-46C1-85C8-9B737CD414E6}" destId="{A3659482-C74F-4074-8EED-32D1DE363E1C}" srcOrd="3" destOrd="0" presId="urn:microsoft.com/office/officeart/2005/8/layout/hierarchy2#2"/>
    <dgm:cxn modelId="{C8AAAE08-7B1B-4152-A82E-3DEA3C3F3ECC}" type="presParOf" srcId="{A3659482-C74F-4074-8EED-32D1DE363E1C}" destId="{EECCD9D0-5E43-413C-A5A9-13A6FA348600}" srcOrd="0" destOrd="0" presId="urn:microsoft.com/office/officeart/2005/8/layout/hierarchy2#2"/>
    <dgm:cxn modelId="{A9DB023E-359A-4F68-9101-E2A0F83B3677}" type="presParOf" srcId="{A3659482-C74F-4074-8EED-32D1DE363E1C}" destId="{6E2B079C-5FC8-4716-B24C-E3AF2BB2D503}" srcOrd="1" destOrd="0" presId="urn:microsoft.com/office/officeart/2005/8/layout/hierarchy2#2"/>
    <dgm:cxn modelId="{2C1A259B-6A27-4994-8851-FBC7ED5113BE}" type="presParOf" srcId="{6E2B079C-5FC8-4716-B24C-E3AF2BB2D503}" destId="{6ED41837-8B8D-4688-BF90-00F2DB738A61}" srcOrd="0" destOrd="0" presId="urn:microsoft.com/office/officeart/2005/8/layout/hierarchy2#2"/>
    <dgm:cxn modelId="{3877235E-18F1-4275-AEA1-ADE3150B5CB6}" type="presParOf" srcId="{6ED41837-8B8D-4688-BF90-00F2DB738A61}" destId="{C43D675B-A60E-4C64-85AC-DFB1F2471707}" srcOrd="0" destOrd="0" presId="urn:microsoft.com/office/officeart/2005/8/layout/hierarchy2#2"/>
    <dgm:cxn modelId="{D382B2E2-53EF-405A-B2A2-1DDE36D37C6D}" type="presParOf" srcId="{6E2B079C-5FC8-4716-B24C-E3AF2BB2D503}" destId="{C0DAB933-A43B-4DF2-A8BE-8D53DC859209}" srcOrd="1" destOrd="0" presId="urn:microsoft.com/office/officeart/2005/8/layout/hierarchy2#2"/>
    <dgm:cxn modelId="{AD3BF2CE-4110-4E04-AA1A-78EE37429AF9}" type="presParOf" srcId="{C0DAB933-A43B-4DF2-A8BE-8D53DC859209}" destId="{47E2C67C-2775-46FC-94B2-7E3239F94394}" srcOrd="0" destOrd="0" presId="urn:microsoft.com/office/officeart/2005/8/layout/hierarchy2#2"/>
    <dgm:cxn modelId="{199A9D95-37AD-4F11-8366-3339EA7F9898}" type="presParOf" srcId="{C0DAB933-A43B-4DF2-A8BE-8D53DC859209}" destId="{BB6091CD-279E-4150-9348-B42FA9AADB74}" srcOrd="1" destOrd="0" presId="urn:microsoft.com/office/officeart/2005/8/layout/hierarchy2#2"/>
    <dgm:cxn modelId="{3B0BEA43-541D-4AA2-B7AB-BE882700D771}" type="presParOf" srcId="{6E2B079C-5FC8-4716-B24C-E3AF2BB2D503}" destId="{D04348A3-38E3-44AA-BF6C-24F8DE5326B8}" srcOrd="2" destOrd="0" presId="urn:microsoft.com/office/officeart/2005/8/layout/hierarchy2#2"/>
    <dgm:cxn modelId="{2FD1CC91-62EF-4FC9-B787-A785BB9243DE}" type="presParOf" srcId="{D04348A3-38E3-44AA-BF6C-24F8DE5326B8}" destId="{47A3B842-2DD5-4A1B-A0AF-67C299FA8622}" srcOrd="0" destOrd="0" presId="urn:microsoft.com/office/officeart/2005/8/layout/hierarchy2#2"/>
    <dgm:cxn modelId="{FA1CF852-9670-488F-ABCE-059D940D7D06}" type="presParOf" srcId="{6E2B079C-5FC8-4716-B24C-E3AF2BB2D503}" destId="{6F04D824-98F2-4D83-916F-D0D9A70B2C02}" srcOrd="3" destOrd="0" presId="urn:microsoft.com/office/officeart/2005/8/layout/hierarchy2#2"/>
    <dgm:cxn modelId="{678D8465-7F15-442E-AC49-02178AEF1402}" type="presParOf" srcId="{6F04D824-98F2-4D83-916F-D0D9A70B2C02}" destId="{705C6789-65E6-471F-9C79-ED9D38E5BAEE}" srcOrd="0" destOrd="0" presId="urn:microsoft.com/office/officeart/2005/8/layout/hierarchy2#2"/>
    <dgm:cxn modelId="{64A875E9-5721-4AA4-986F-B205BD594499}" type="presParOf" srcId="{6F04D824-98F2-4D83-916F-D0D9A70B2C02}" destId="{69098AD4-FCC7-41AA-8506-A1E44F1FF828}" srcOrd="1" destOrd="0" presId="urn:microsoft.com/office/officeart/2005/8/layout/hierarchy2#2"/>
  </dgm:cxnLst>
  <dgm:bg/>
  <dgm:whole>
    <a:effectLst/>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F6456-1F20-4076-91CB-CF431E103B35}">
      <dsp:nvSpPr>
        <dsp:cNvPr id="0" name=""/>
        <dsp:cNvSpPr/>
      </dsp:nvSpPr>
      <dsp:spPr>
        <a:xfrm flipH="1">
          <a:off x="0" y="1940366"/>
          <a:ext cx="126684" cy="119271"/>
        </a:xfrm>
        <a:prstGeom prst="roundRect">
          <a:avLst>
            <a:gd name="adj" fmla="val 10000"/>
          </a:avLst>
        </a:prstGeom>
        <a:solidFill>
          <a:schemeClr val="tx2">
            <a:lumMod val="50000"/>
          </a:schemeClr>
        </a:solidFill>
        <a:ln w="25400"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zh-CN" altLang="en-US" sz="2400" kern="1200" dirty="0">
            <a:latin typeface="Verdana" panose="020B0604030504040204" pitchFamily="34" charset="0"/>
            <a:cs typeface="Verdana" panose="020B0604030504040204" pitchFamily="34" charset="0"/>
          </a:endParaRPr>
        </a:p>
      </dsp:txBody>
      <dsp:txXfrm>
        <a:off x="3493" y="1943859"/>
        <a:ext cx="119698" cy="112285"/>
      </dsp:txXfrm>
    </dsp:sp>
    <dsp:sp modelId="{7629C24B-232B-47F2-AE4C-0D6FDEA9E1C7}">
      <dsp:nvSpPr>
        <dsp:cNvPr id="0" name=""/>
        <dsp:cNvSpPr/>
      </dsp:nvSpPr>
      <dsp:spPr>
        <a:xfrm rot="17000683">
          <a:off x="-466790" y="1241857"/>
          <a:ext cx="1543116" cy="14839"/>
        </a:xfrm>
        <a:custGeom>
          <a:avLst/>
          <a:gdLst/>
          <a:ahLst/>
          <a:cxnLst/>
          <a:rect l="0" t="0" r="0" b="0"/>
          <a:pathLst>
            <a:path>
              <a:moveTo>
                <a:pt x="0" y="7419"/>
              </a:moveTo>
              <a:lnTo>
                <a:pt x="1543116" y="74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Verdana" panose="020B0604030504040204" pitchFamily="34" charset="0"/>
            <a:cs typeface="Verdana" panose="020B0604030504040204" pitchFamily="34" charset="0"/>
          </a:endParaRPr>
        </a:p>
      </dsp:txBody>
      <dsp:txXfrm>
        <a:off x="266189" y="1210698"/>
        <a:ext cx="77155" cy="77155"/>
      </dsp:txXfrm>
    </dsp:sp>
    <dsp:sp modelId="{9405CFE1-F3E8-4082-9F08-E5C9F6F1FBA9}">
      <dsp:nvSpPr>
        <dsp:cNvPr id="0" name=""/>
        <dsp:cNvSpPr/>
      </dsp:nvSpPr>
      <dsp:spPr>
        <a:xfrm>
          <a:off x="482850" y="148660"/>
          <a:ext cx="1231674" cy="699781"/>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Verdana" panose="020B0604030504040204" pitchFamily="34" charset="0"/>
              <a:ea typeface="Verdana" panose="020B0604030504040204" pitchFamily="34" charset="0"/>
              <a:cs typeface="Verdana" panose="020B0604030504040204" pitchFamily="34" charset="0"/>
            </a:rPr>
            <a:t>FR-IQA</a:t>
          </a:r>
          <a:endParaRPr lang="zh-CN" altLang="en-US" sz="2000" kern="1200" dirty="0">
            <a:latin typeface="Verdana" panose="020B0604030504040204" pitchFamily="34" charset="0"/>
            <a:cs typeface="Verdana" panose="020B0604030504040204" pitchFamily="34" charset="0"/>
          </a:endParaRPr>
        </a:p>
      </dsp:txBody>
      <dsp:txXfrm>
        <a:off x="503346" y="169156"/>
        <a:ext cx="1190682" cy="658789"/>
      </dsp:txXfrm>
    </dsp:sp>
    <dsp:sp modelId="{B4B288E3-1328-4D5E-9835-9DE9BCEC8A6F}">
      <dsp:nvSpPr>
        <dsp:cNvPr id="0" name=""/>
        <dsp:cNvSpPr/>
      </dsp:nvSpPr>
      <dsp:spPr>
        <a:xfrm rot="21450864">
          <a:off x="1712382" y="392372"/>
          <a:ext cx="4554454" cy="14839"/>
        </a:xfrm>
        <a:custGeom>
          <a:avLst/>
          <a:gdLst/>
          <a:ahLst/>
          <a:cxnLst/>
          <a:rect l="0" t="0" r="0" b="0"/>
          <a:pathLst>
            <a:path>
              <a:moveTo>
                <a:pt x="0" y="7419"/>
              </a:moveTo>
              <a:lnTo>
                <a:pt x="4554454" y="74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66750">
            <a:lnSpc>
              <a:spcPct val="90000"/>
            </a:lnSpc>
            <a:spcBef>
              <a:spcPct val="0"/>
            </a:spcBef>
            <a:spcAft>
              <a:spcPct val="35000"/>
            </a:spcAft>
          </a:pPr>
          <a:endParaRPr lang="zh-CN" altLang="en-US" sz="1500" kern="1200">
            <a:latin typeface="Verdana" panose="020B0604030504040204" pitchFamily="34" charset="0"/>
            <a:cs typeface="Verdana" panose="020B0604030504040204" pitchFamily="34" charset="0"/>
          </a:endParaRPr>
        </a:p>
      </dsp:txBody>
      <dsp:txXfrm>
        <a:off x="3875748" y="285930"/>
        <a:ext cx="227722" cy="227722"/>
      </dsp:txXfrm>
    </dsp:sp>
    <dsp:sp modelId="{6BA31C67-5F7D-4C40-956C-7648FBE17F9E}">
      <dsp:nvSpPr>
        <dsp:cNvPr id="0" name=""/>
        <dsp:cNvSpPr/>
      </dsp:nvSpPr>
      <dsp:spPr>
        <a:xfrm>
          <a:off x="6264695" y="72009"/>
          <a:ext cx="2045104" cy="458046"/>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altLang="zh-CN" sz="1900" kern="1200" dirty="0" smtClean="0">
              <a:latin typeface="Verdana" panose="020B0604030504040204" pitchFamily="34" charset="0"/>
              <a:ea typeface="Verdana" panose="020B0604030504040204" pitchFamily="34" charset="0"/>
              <a:cs typeface="Verdana" panose="020B0604030504040204" pitchFamily="34" charset="0"/>
            </a:rPr>
            <a:t>SSIM</a:t>
          </a:r>
          <a:endParaRPr lang="zh-CN" altLang="en-US" sz="1900" kern="1200" dirty="0">
            <a:latin typeface="Verdana" panose="020B0604030504040204" pitchFamily="34" charset="0"/>
            <a:cs typeface="Verdana" panose="020B0604030504040204" pitchFamily="34" charset="0"/>
          </a:endParaRPr>
        </a:p>
      </dsp:txBody>
      <dsp:txXfrm>
        <a:off x="6278111" y="85425"/>
        <a:ext cx="2018272" cy="431214"/>
      </dsp:txXfrm>
    </dsp:sp>
    <dsp:sp modelId="{10B13E99-0AEE-43F7-8D71-A62AB52C3298}">
      <dsp:nvSpPr>
        <dsp:cNvPr id="0" name=""/>
        <dsp:cNvSpPr/>
      </dsp:nvSpPr>
      <dsp:spPr>
        <a:xfrm rot="266780">
          <a:off x="1707657" y="668040"/>
          <a:ext cx="4563905" cy="14839"/>
        </a:xfrm>
        <a:custGeom>
          <a:avLst/>
          <a:gdLst/>
          <a:ahLst/>
          <a:cxnLst/>
          <a:rect l="0" t="0" r="0" b="0"/>
          <a:pathLst>
            <a:path>
              <a:moveTo>
                <a:pt x="0" y="7419"/>
              </a:moveTo>
              <a:lnTo>
                <a:pt x="4563905" y="74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66750">
            <a:lnSpc>
              <a:spcPct val="90000"/>
            </a:lnSpc>
            <a:spcBef>
              <a:spcPct val="0"/>
            </a:spcBef>
            <a:spcAft>
              <a:spcPct val="35000"/>
            </a:spcAft>
          </a:pPr>
          <a:endParaRPr lang="zh-CN" altLang="en-US" sz="1500" kern="1200">
            <a:latin typeface="Verdana" panose="020B0604030504040204" pitchFamily="34" charset="0"/>
            <a:cs typeface="Verdana" panose="020B0604030504040204" pitchFamily="34" charset="0"/>
          </a:endParaRPr>
        </a:p>
      </dsp:txBody>
      <dsp:txXfrm>
        <a:off x="3875512" y="561362"/>
        <a:ext cx="228195" cy="228195"/>
      </dsp:txXfrm>
    </dsp:sp>
    <dsp:sp modelId="{6B42E1B5-60D7-43A9-A07B-D3629C043CA7}">
      <dsp:nvSpPr>
        <dsp:cNvPr id="0" name=""/>
        <dsp:cNvSpPr/>
      </dsp:nvSpPr>
      <dsp:spPr>
        <a:xfrm>
          <a:off x="6264695" y="623345"/>
          <a:ext cx="2045104" cy="458046"/>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altLang="zh-CN" sz="1900" kern="1200" dirty="0" smtClean="0">
              <a:latin typeface="Verdana" panose="020B0604030504040204" pitchFamily="34" charset="0"/>
              <a:ea typeface="Verdana" panose="020B0604030504040204" pitchFamily="34" charset="0"/>
              <a:cs typeface="Verdana" panose="020B0604030504040204" pitchFamily="34" charset="0"/>
            </a:rPr>
            <a:t>PSNR</a:t>
          </a:r>
          <a:endParaRPr lang="zh-CN" altLang="en-US" sz="1900" kern="1200" dirty="0">
            <a:latin typeface="Verdana" panose="020B0604030504040204" pitchFamily="34" charset="0"/>
            <a:cs typeface="Verdana" panose="020B0604030504040204" pitchFamily="34" charset="0"/>
          </a:endParaRPr>
        </a:p>
      </dsp:txBody>
      <dsp:txXfrm>
        <a:off x="6278111" y="636761"/>
        <a:ext cx="2018272" cy="431214"/>
      </dsp:txXfrm>
    </dsp:sp>
    <dsp:sp modelId="{C904D21A-E1F6-4CB5-B927-22CB8E5401B6}">
      <dsp:nvSpPr>
        <dsp:cNvPr id="0" name=""/>
        <dsp:cNvSpPr/>
      </dsp:nvSpPr>
      <dsp:spPr>
        <a:xfrm rot="4388958">
          <a:off x="-309568" y="2580540"/>
          <a:ext cx="1228670" cy="14839"/>
        </a:xfrm>
        <a:custGeom>
          <a:avLst/>
          <a:gdLst/>
          <a:ahLst/>
          <a:cxnLst/>
          <a:rect l="0" t="0" r="0" b="0"/>
          <a:pathLst>
            <a:path>
              <a:moveTo>
                <a:pt x="0" y="7419"/>
              </a:moveTo>
              <a:lnTo>
                <a:pt x="1228670" y="74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Verdana" panose="020B0604030504040204" pitchFamily="34" charset="0"/>
            <a:cs typeface="Verdana" panose="020B0604030504040204" pitchFamily="34" charset="0"/>
          </a:endParaRPr>
        </a:p>
      </dsp:txBody>
      <dsp:txXfrm>
        <a:off x="274050" y="2557243"/>
        <a:ext cx="61433" cy="61433"/>
      </dsp:txXfrm>
    </dsp:sp>
    <dsp:sp modelId="{FA7A8ABF-C58B-4927-A42A-A7F51B41B944}">
      <dsp:nvSpPr>
        <dsp:cNvPr id="0" name=""/>
        <dsp:cNvSpPr/>
      </dsp:nvSpPr>
      <dsp:spPr>
        <a:xfrm>
          <a:off x="482850" y="2826027"/>
          <a:ext cx="1231674" cy="699781"/>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Verdana" panose="020B0604030504040204" pitchFamily="34" charset="0"/>
              <a:ea typeface="Verdana" panose="020B0604030504040204" pitchFamily="34" charset="0"/>
              <a:cs typeface="Verdana" panose="020B0604030504040204" pitchFamily="34" charset="0"/>
            </a:rPr>
            <a:t>NR-IQA</a:t>
          </a:r>
          <a:endParaRPr lang="zh-CN" altLang="en-US" sz="2000" kern="1200" dirty="0">
            <a:latin typeface="Verdana" panose="020B0604030504040204" pitchFamily="34" charset="0"/>
            <a:cs typeface="Verdana" panose="020B0604030504040204" pitchFamily="34" charset="0"/>
          </a:endParaRPr>
        </a:p>
      </dsp:txBody>
      <dsp:txXfrm>
        <a:off x="503346" y="2846523"/>
        <a:ext cx="1190682" cy="658789"/>
      </dsp:txXfrm>
    </dsp:sp>
    <dsp:sp modelId="{619EF7E9-3392-4BE7-994C-B852FE03B21E}">
      <dsp:nvSpPr>
        <dsp:cNvPr id="0" name=""/>
        <dsp:cNvSpPr/>
      </dsp:nvSpPr>
      <dsp:spPr>
        <a:xfrm rot="17684314">
          <a:off x="1209581" y="2379872"/>
          <a:ext cx="1736627" cy="14839"/>
        </a:xfrm>
        <a:custGeom>
          <a:avLst/>
          <a:gdLst/>
          <a:ahLst/>
          <a:cxnLst/>
          <a:rect l="0" t="0" r="0" b="0"/>
          <a:pathLst>
            <a:path>
              <a:moveTo>
                <a:pt x="0" y="7419"/>
              </a:moveTo>
              <a:lnTo>
                <a:pt x="1736627" y="74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latin typeface="Verdana" panose="020B0604030504040204" pitchFamily="34" charset="0"/>
            <a:cs typeface="Verdana" panose="020B0604030504040204" pitchFamily="34" charset="0"/>
          </a:endParaRPr>
        </a:p>
      </dsp:txBody>
      <dsp:txXfrm>
        <a:off x="2034480" y="2343876"/>
        <a:ext cx="86831" cy="86831"/>
      </dsp:txXfrm>
    </dsp:sp>
    <dsp:sp modelId="{ECF68A8B-2BAA-48F4-81D5-74E57DDEACEF}">
      <dsp:nvSpPr>
        <dsp:cNvPr id="0" name=""/>
        <dsp:cNvSpPr/>
      </dsp:nvSpPr>
      <dsp:spPr>
        <a:xfrm>
          <a:off x="2441266" y="1248775"/>
          <a:ext cx="1231674" cy="699781"/>
        </a:xfrm>
        <a:prstGeom prst="roundRect">
          <a:avLst>
            <a:gd name="adj" fmla="val 10000"/>
          </a:avLst>
        </a:prstGeom>
        <a:solidFill>
          <a:schemeClr val="accent1">
            <a:hueOff val="0"/>
            <a:satOff val="0"/>
            <a:lumOff val="0"/>
            <a:alphaOff val="0"/>
          </a:schemeClr>
        </a:solidFill>
        <a:ln w="25400" cap="flat" cmpd="sng" algn="ctr">
          <a:solidFill>
            <a:schemeClr val="accent1">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Verdana" panose="020B0604030504040204" pitchFamily="34" charset="0"/>
              <a:ea typeface="Verdana" panose="020B0604030504040204" pitchFamily="34" charset="0"/>
              <a:cs typeface="Verdana" panose="020B0604030504040204" pitchFamily="34" charset="0"/>
            </a:rPr>
            <a:t>DA-IQA</a:t>
          </a:r>
          <a:endParaRPr lang="zh-CN" altLang="en-US" sz="2000" kern="1200" dirty="0">
            <a:latin typeface="Verdana" panose="020B0604030504040204" pitchFamily="34" charset="0"/>
            <a:cs typeface="Verdana" panose="020B0604030504040204" pitchFamily="34" charset="0"/>
          </a:endParaRPr>
        </a:p>
      </dsp:txBody>
      <dsp:txXfrm>
        <a:off x="2461762" y="1269271"/>
        <a:ext cx="1190682" cy="658789"/>
      </dsp:txXfrm>
    </dsp:sp>
    <dsp:sp modelId="{56441222-7A35-4DE7-9A39-206AE1AC7488}">
      <dsp:nvSpPr>
        <dsp:cNvPr id="0" name=""/>
        <dsp:cNvSpPr/>
      </dsp:nvSpPr>
      <dsp:spPr>
        <a:xfrm rot="21275105">
          <a:off x="3667197" y="1469779"/>
          <a:ext cx="2574358" cy="14839"/>
        </a:xfrm>
        <a:custGeom>
          <a:avLst/>
          <a:gdLst/>
          <a:ahLst/>
          <a:cxnLst/>
          <a:rect l="0" t="0" r="0" b="0"/>
          <a:pathLst>
            <a:path>
              <a:moveTo>
                <a:pt x="0" y="7419"/>
              </a:moveTo>
              <a:lnTo>
                <a:pt x="2574358" y="74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zh-CN" altLang="en-US" sz="900" kern="1200">
            <a:latin typeface="Verdana" panose="020B0604030504040204" pitchFamily="34" charset="0"/>
            <a:cs typeface="Verdana" panose="020B0604030504040204" pitchFamily="34" charset="0"/>
          </a:endParaRPr>
        </a:p>
      </dsp:txBody>
      <dsp:txXfrm>
        <a:off x="4890017" y="1412839"/>
        <a:ext cx="128717" cy="128717"/>
      </dsp:txXfrm>
    </dsp:sp>
    <dsp:sp modelId="{C3B8F6D9-EF70-4827-9F89-428C7567A3BC}">
      <dsp:nvSpPr>
        <dsp:cNvPr id="0" name=""/>
        <dsp:cNvSpPr/>
      </dsp:nvSpPr>
      <dsp:spPr>
        <a:xfrm>
          <a:off x="6235811" y="1126707"/>
          <a:ext cx="2045104" cy="458046"/>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altLang="zh-CN" sz="1900" kern="1200" dirty="0" smtClean="0">
              <a:latin typeface="Verdana" panose="020B0604030504040204" pitchFamily="34" charset="0"/>
              <a:ea typeface="Verdana" panose="020B0604030504040204" pitchFamily="34" charset="0"/>
              <a:cs typeface="Verdana" panose="020B0604030504040204" pitchFamily="34" charset="0"/>
            </a:rPr>
            <a:t>JNB</a:t>
          </a:r>
          <a:endParaRPr lang="zh-CN" altLang="en-US" sz="1900" kern="1200" dirty="0">
            <a:latin typeface="Verdana" panose="020B0604030504040204" pitchFamily="34" charset="0"/>
            <a:cs typeface="Verdana" panose="020B0604030504040204" pitchFamily="34" charset="0"/>
          </a:endParaRPr>
        </a:p>
      </dsp:txBody>
      <dsp:txXfrm>
        <a:off x="6249227" y="1140123"/>
        <a:ext cx="2018272" cy="431214"/>
      </dsp:txXfrm>
    </dsp:sp>
    <dsp:sp modelId="{34910E49-C29B-4917-84F2-317BED8707AA}">
      <dsp:nvSpPr>
        <dsp:cNvPr id="0" name=""/>
        <dsp:cNvSpPr/>
      </dsp:nvSpPr>
      <dsp:spPr>
        <a:xfrm rot="342872">
          <a:off x="3666442" y="1721462"/>
          <a:ext cx="2615503" cy="14839"/>
        </a:xfrm>
        <a:custGeom>
          <a:avLst/>
          <a:gdLst/>
          <a:ahLst/>
          <a:cxnLst/>
          <a:rect l="0" t="0" r="0" b="0"/>
          <a:pathLst>
            <a:path>
              <a:moveTo>
                <a:pt x="0" y="7419"/>
              </a:moveTo>
              <a:lnTo>
                <a:pt x="2615503" y="74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zh-CN" altLang="en-US" sz="900" kern="1200">
            <a:latin typeface="Verdana" panose="020B0604030504040204" pitchFamily="34" charset="0"/>
            <a:cs typeface="Verdana" panose="020B0604030504040204" pitchFamily="34" charset="0"/>
          </a:endParaRPr>
        </a:p>
      </dsp:txBody>
      <dsp:txXfrm>
        <a:off x="4908806" y="1663494"/>
        <a:ext cx="130775" cy="130775"/>
      </dsp:txXfrm>
    </dsp:sp>
    <dsp:sp modelId="{65BD987D-7818-4346-BBC9-98164C28E32D}">
      <dsp:nvSpPr>
        <dsp:cNvPr id="0" name=""/>
        <dsp:cNvSpPr/>
      </dsp:nvSpPr>
      <dsp:spPr>
        <a:xfrm>
          <a:off x="6275446" y="1630074"/>
          <a:ext cx="2045104" cy="458046"/>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altLang="zh-CN" sz="1900" kern="1200" dirty="0" smtClean="0">
              <a:latin typeface="Verdana" panose="020B0604030504040204" pitchFamily="34" charset="0"/>
              <a:ea typeface="Verdana" panose="020B0604030504040204" pitchFamily="34" charset="0"/>
              <a:cs typeface="Verdana" panose="020B0604030504040204" pitchFamily="34" charset="0"/>
            </a:rPr>
            <a:t>CPBD</a:t>
          </a:r>
          <a:endParaRPr lang="zh-CN" altLang="en-US" sz="1900" kern="1200" dirty="0">
            <a:latin typeface="Verdana" panose="020B0604030504040204" pitchFamily="34" charset="0"/>
            <a:cs typeface="Verdana" panose="020B0604030504040204" pitchFamily="34" charset="0"/>
          </a:endParaRPr>
        </a:p>
      </dsp:txBody>
      <dsp:txXfrm>
        <a:off x="6288862" y="1643490"/>
        <a:ext cx="2018272" cy="431214"/>
      </dsp:txXfrm>
    </dsp:sp>
    <dsp:sp modelId="{FAF8BEB7-3532-4469-8128-FB90CEA5EDD0}">
      <dsp:nvSpPr>
        <dsp:cNvPr id="0" name=""/>
        <dsp:cNvSpPr/>
      </dsp:nvSpPr>
      <dsp:spPr>
        <a:xfrm rot="969940">
          <a:off x="3618706" y="1973143"/>
          <a:ext cx="2743354" cy="14839"/>
        </a:xfrm>
        <a:custGeom>
          <a:avLst/>
          <a:gdLst/>
          <a:ahLst/>
          <a:cxnLst/>
          <a:rect l="0" t="0" r="0" b="0"/>
          <a:pathLst>
            <a:path>
              <a:moveTo>
                <a:pt x="0" y="7419"/>
              </a:moveTo>
              <a:lnTo>
                <a:pt x="2743354" y="74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zh-CN" altLang="en-US" sz="900" kern="1200">
            <a:latin typeface="Verdana" panose="020B0604030504040204" pitchFamily="34" charset="0"/>
            <a:cs typeface="Verdana" panose="020B0604030504040204" pitchFamily="34" charset="0"/>
          </a:endParaRPr>
        </a:p>
      </dsp:txBody>
      <dsp:txXfrm>
        <a:off x="4921799" y="1911979"/>
        <a:ext cx="137167" cy="137167"/>
      </dsp:txXfrm>
    </dsp:sp>
    <dsp:sp modelId="{42180EB5-D5BB-4B22-B94A-0E194C73FD0B}">
      <dsp:nvSpPr>
        <dsp:cNvPr id="0" name=""/>
        <dsp:cNvSpPr/>
      </dsp:nvSpPr>
      <dsp:spPr>
        <a:xfrm>
          <a:off x="6307825" y="2133435"/>
          <a:ext cx="2045104" cy="458046"/>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altLang="zh-CN" sz="1900" kern="1200" dirty="0" smtClean="0">
              <a:latin typeface="Verdana" panose="020B0604030504040204" pitchFamily="34" charset="0"/>
              <a:ea typeface="Verdana" panose="020B0604030504040204" pitchFamily="34" charset="0"/>
              <a:cs typeface="Verdana" panose="020B0604030504040204" pitchFamily="34" charset="0"/>
            </a:rPr>
            <a:t>LPC</a:t>
          </a:r>
          <a:endParaRPr lang="zh-CN" altLang="en-US" sz="1900" kern="1200" dirty="0">
            <a:latin typeface="Verdana" panose="020B0604030504040204" pitchFamily="34" charset="0"/>
            <a:cs typeface="Verdana" panose="020B0604030504040204" pitchFamily="34" charset="0"/>
          </a:endParaRPr>
        </a:p>
      </dsp:txBody>
      <dsp:txXfrm>
        <a:off x="6321241" y="2146851"/>
        <a:ext cx="2018272" cy="431214"/>
      </dsp:txXfrm>
    </dsp:sp>
    <dsp:sp modelId="{142353E2-2D41-4520-A67F-4ADAC2470A09}">
      <dsp:nvSpPr>
        <dsp:cNvPr id="0" name=""/>
        <dsp:cNvSpPr/>
      </dsp:nvSpPr>
      <dsp:spPr>
        <a:xfrm rot="3528920">
          <a:off x="1361571" y="3794695"/>
          <a:ext cx="1463926" cy="14839"/>
        </a:xfrm>
        <a:custGeom>
          <a:avLst/>
          <a:gdLst/>
          <a:ahLst/>
          <a:cxnLst/>
          <a:rect l="0" t="0" r="0" b="0"/>
          <a:pathLst>
            <a:path>
              <a:moveTo>
                <a:pt x="0" y="7419"/>
              </a:moveTo>
              <a:lnTo>
                <a:pt x="1463926" y="74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Verdana" panose="020B0604030504040204" pitchFamily="34" charset="0"/>
            <a:cs typeface="Verdana" panose="020B0604030504040204" pitchFamily="34" charset="0"/>
          </a:endParaRPr>
        </a:p>
      </dsp:txBody>
      <dsp:txXfrm>
        <a:off x="2056936" y="3765516"/>
        <a:ext cx="73196" cy="73196"/>
      </dsp:txXfrm>
    </dsp:sp>
    <dsp:sp modelId="{FFA641DA-54E1-49A5-84EB-68DD369DAEE2}">
      <dsp:nvSpPr>
        <dsp:cNvPr id="0" name=""/>
        <dsp:cNvSpPr/>
      </dsp:nvSpPr>
      <dsp:spPr>
        <a:xfrm>
          <a:off x="2472543" y="4031564"/>
          <a:ext cx="1097752" cy="7934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Verdana" panose="020B0604030504040204" pitchFamily="34" charset="0"/>
              <a:ea typeface="Verdana" panose="020B0604030504040204" pitchFamily="34" charset="0"/>
              <a:cs typeface="Verdana" panose="020B0604030504040204" pitchFamily="34" charset="0"/>
            </a:rPr>
            <a:t>DU-IQA</a:t>
          </a:r>
          <a:endParaRPr lang="zh-CN" altLang="en-US" sz="2000" kern="1200" dirty="0">
            <a:latin typeface="Verdana" panose="020B0604030504040204" pitchFamily="34" charset="0"/>
            <a:cs typeface="Verdana" panose="020B0604030504040204" pitchFamily="34" charset="0"/>
          </a:endParaRPr>
        </a:p>
      </dsp:txBody>
      <dsp:txXfrm>
        <a:off x="2495784" y="4054805"/>
        <a:ext cx="1051270" cy="747011"/>
      </dsp:txXfrm>
    </dsp:sp>
    <dsp:sp modelId="{99B9DBF2-492F-44F9-B25D-2A1758A47D37}">
      <dsp:nvSpPr>
        <dsp:cNvPr id="0" name=""/>
        <dsp:cNvSpPr/>
      </dsp:nvSpPr>
      <dsp:spPr>
        <a:xfrm rot="17887459">
          <a:off x="3326588" y="4014294"/>
          <a:ext cx="922064" cy="14839"/>
        </a:xfrm>
        <a:custGeom>
          <a:avLst/>
          <a:gdLst/>
          <a:ahLst/>
          <a:cxnLst/>
          <a:rect l="0" t="0" r="0" b="0"/>
          <a:pathLst>
            <a:path>
              <a:moveTo>
                <a:pt x="0" y="7419"/>
              </a:moveTo>
              <a:lnTo>
                <a:pt x="922064" y="74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Verdana" panose="020B0604030504040204" pitchFamily="34" charset="0"/>
            <a:cs typeface="Verdana" panose="020B0604030504040204" pitchFamily="34" charset="0"/>
          </a:endParaRPr>
        </a:p>
      </dsp:txBody>
      <dsp:txXfrm>
        <a:off x="3764568" y="3998662"/>
        <a:ext cx="46103" cy="46103"/>
      </dsp:txXfrm>
    </dsp:sp>
    <dsp:sp modelId="{CA8B076B-B6A7-476F-AB47-BDE9D2B71A3F}">
      <dsp:nvSpPr>
        <dsp:cNvPr id="0" name=""/>
        <dsp:cNvSpPr/>
      </dsp:nvSpPr>
      <dsp:spPr>
        <a:xfrm>
          <a:off x="4004944" y="3314431"/>
          <a:ext cx="1563478" cy="6013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Verdana" panose="020B0604030504040204" pitchFamily="34" charset="0"/>
              <a:ea typeface="Verdana" panose="020B0604030504040204" pitchFamily="34" charset="0"/>
              <a:cs typeface="Verdana" panose="020B0604030504040204" pitchFamily="34" charset="0"/>
            </a:rPr>
            <a:t>DU-UA-IQA</a:t>
          </a:r>
          <a:endParaRPr lang="zh-CN" altLang="en-US" sz="2000" kern="1200" dirty="0">
            <a:latin typeface="Verdana" panose="020B0604030504040204" pitchFamily="34" charset="0"/>
            <a:cs typeface="Verdana" panose="020B0604030504040204" pitchFamily="34" charset="0"/>
          </a:endParaRPr>
        </a:p>
      </dsp:txBody>
      <dsp:txXfrm>
        <a:off x="4022558" y="3332045"/>
        <a:ext cx="1528250" cy="566143"/>
      </dsp:txXfrm>
    </dsp:sp>
    <dsp:sp modelId="{EAEF105F-0089-4F61-B8AC-31ABAEA864F8}">
      <dsp:nvSpPr>
        <dsp:cNvPr id="0" name=""/>
        <dsp:cNvSpPr/>
      </dsp:nvSpPr>
      <dsp:spPr>
        <a:xfrm rot="18922452">
          <a:off x="5414670" y="3233050"/>
          <a:ext cx="1066654" cy="14839"/>
        </a:xfrm>
        <a:custGeom>
          <a:avLst/>
          <a:gdLst/>
          <a:ahLst/>
          <a:cxnLst/>
          <a:rect l="0" t="0" r="0" b="0"/>
          <a:pathLst>
            <a:path>
              <a:moveTo>
                <a:pt x="0" y="7419"/>
              </a:moveTo>
              <a:lnTo>
                <a:pt x="1066654" y="74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Verdana" panose="020B0604030504040204" pitchFamily="34" charset="0"/>
            <a:cs typeface="Verdana" panose="020B0604030504040204" pitchFamily="34" charset="0"/>
          </a:endParaRPr>
        </a:p>
      </dsp:txBody>
      <dsp:txXfrm>
        <a:off x="5921331" y="3213803"/>
        <a:ext cx="53332" cy="53332"/>
      </dsp:txXfrm>
    </dsp:sp>
    <dsp:sp modelId="{7DEBDE5E-DFB9-4159-A41E-DBC7240E9D89}">
      <dsp:nvSpPr>
        <dsp:cNvPr id="0" name=""/>
        <dsp:cNvSpPr/>
      </dsp:nvSpPr>
      <dsp:spPr>
        <a:xfrm>
          <a:off x="6327571" y="2636797"/>
          <a:ext cx="2045104" cy="458046"/>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altLang="zh-CN" sz="1900" kern="1200" dirty="0" smtClean="0">
              <a:latin typeface="Verdana" panose="020B0604030504040204" pitchFamily="34" charset="0"/>
              <a:ea typeface="Verdana" panose="020B0604030504040204" pitchFamily="34" charset="0"/>
              <a:cs typeface="Verdana" panose="020B0604030504040204" pitchFamily="34" charset="0"/>
            </a:rPr>
            <a:t>BRISQUE</a:t>
          </a:r>
          <a:endParaRPr lang="zh-CN" altLang="en-US" sz="1900" kern="1200" dirty="0">
            <a:latin typeface="Verdana" panose="020B0604030504040204" pitchFamily="34" charset="0"/>
            <a:cs typeface="Verdana" panose="020B0604030504040204" pitchFamily="34" charset="0"/>
          </a:endParaRPr>
        </a:p>
      </dsp:txBody>
      <dsp:txXfrm>
        <a:off x="6340987" y="2650213"/>
        <a:ext cx="2018272" cy="431214"/>
      </dsp:txXfrm>
    </dsp:sp>
    <dsp:sp modelId="{9153FE79-47B2-4FA6-B4A7-60A46427E521}">
      <dsp:nvSpPr>
        <dsp:cNvPr id="0" name=""/>
        <dsp:cNvSpPr/>
      </dsp:nvSpPr>
      <dsp:spPr>
        <a:xfrm rot="20522981">
          <a:off x="5549002" y="3484731"/>
          <a:ext cx="797991" cy="14839"/>
        </a:xfrm>
        <a:custGeom>
          <a:avLst/>
          <a:gdLst/>
          <a:ahLst/>
          <a:cxnLst/>
          <a:rect l="0" t="0" r="0" b="0"/>
          <a:pathLst>
            <a:path>
              <a:moveTo>
                <a:pt x="0" y="7419"/>
              </a:moveTo>
              <a:lnTo>
                <a:pt x="797991" y="74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Verdana" panose="020B0604030504040204" pitchFamily="34" charset="0"/>
            <a:cs typeface="Verdana" panose="020B0604030504040204" pitchFamily="34" charset="0"/>
          </a:endParaRPr>
        </a:p>
      </dsp:txBody>
      <dsp:txXfrm>
        <a:off x="5928047" y="3472200"/>
        <a:ext cx="39899" cy="39899"/>
      </dsp:txXfrm>
    </dsp:sp>
    <dsp:sp modelId="{3A7E901D-9647-48AD-A323-8C99033A0D9C}">
      <dsp:nvSpPr>
        <dsp:cNvPr id="0" name=""/>
        <dsp:cNvSpPr/>
      </dsp:nvSpPr>
      <dsp:spPr>
        <a:xfrm>
          <a:off x="6327571" y="3140159"/>
          <a:ext cx="2045104" cy="458046"/>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altLang="zh-CN" sz="1900" kern="1200" dirty="0" smtClean="0">
              <a:latin typeface="Verdana" panose="020B0604030504040204" pitchFamily="34" charset="0"/>
              <a:ea typeface="Verdana" panose="020B0604030504040204" pitchFamily="34" charset="0"/>
              <a:cs typeface="Verdana" panose="020B0604030504040204" pitchFamily="34" charset="0"/>
            </a:rPr>
            <a:t>ROBUST</a:t>
          </a:r>
          <a:endParaRPr lang="zh-CN" altLang="en-US" sz="1900" kern="1200" dirty="0">
            <a:latin typeface="Verdana" panose="020B0604030504040204" pitchFamily="34" charset="0"/>
            <a:cs typeface="Verdana" panose="020B0604030504040204" pitchFamily="34" charset="0"/>
          </a:endParaRPr>
        </a:p>
      </dsp:txBody>
      <dsp:txXfrm>
        <a:off x="6340987" y="3153575"/>
        <a:ext cx="2018272" cy="431214"/>
      </dsp:txXfrm>
    </dsp:sp>
    <dsp:sp modelId="{14C55D54-CE19-4379-98ED-EB7B5E7F8580}">
      <dsp:nvSpPr>
        <dsp:cNvPr id="0" name=""/>
        <dsp:cNvSpPr/>
      </dsp:nvSpPr>
      <dsp:spPr>
        <a:xfrm rot="1240300">
          <a:off x="5542304" y="3750913"/>
          <a:ext cx="811386" cy="14839"/>
        </a:xfrm>
        <a:custGeom>
          <a:avLst/>
          <a:gdLst/>
          <a:ahLst/>
          <a:cxnLst/>
          <a:rect l="0" t="0" r="0" b="0"/>
          <a:pathLst>
            <a:path>
              <a:moveTo>
                <a:pt x="0" y="7419"/>
              </a:moveTo>
              <a:lnTo>
                <a:pt x="811386" y="74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Verdana" panose="020B0604030504040204" pitchFamily="34" charset="0"/>
            <a:cs typeface="Verdana" panose="020B0604030504040204" pitchFamily="34" charset="0"/>
          </a:endParaRPr>
        </a:p>
      </dsp:txBody>
      <dsp:txXfrm>
        <a:off x="5927713" y="3738047"/>
        <a:ext cx="40569" cy="40569"/>
      </dsp:txXfrm>
    </dsp:sp>
    <dsp:sp modelId="{1FC806DA-5C41-43D5-930D-332C62313013}">
      <dsp:nvSpPr>
        <dsp:cNvPr id="0" name=""/>
        <dsp:cNvSpPr/>
      </dsp:nvSpPr>
      <dsp:spPr>
        <a:xfrm>
          <a:off x="6327571" y="3672523"/>
          <a:ext cx="2045104" cy="458046"/>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altLang="zh-CN" sz="1900" kern="1200" dirty="0" smtClean="0">
              <a:latin typeface="Verdana" panose="020B0604030504040204" pitchFamily="34" charset="0"/>
              <a:ea typeface="Verdana" panose="020B0604030504040204" pitchFamily="34" charset="0"/>
              <a:cs typeface="Verdana" panose="020B0604030504040204" pitchFamily="34" charset="0"/>
            </a:rPr>
            <a:t>SSEQ</a:t>
          </a:r>
          <a:endParaRPr lang="zh-CN" altLang="en-US" sz="1900" kern="1200" dirty="0">
            <a:latin typeface="Verdana" panose="020B0604030504040204" pitchFamily="34" charset="0"/>
            <a:cs typeface="Verdana" panose="020B0604030504040204" pitchFamily="34" charset="0"/>
          </a:endParaRPr>
        </a:p>
      </dsp:txBody>
      <dsp:txXfrm>
        <a:off x="6340987" y="3685939"/>
        <a:ext cx="2018272" cy="431214"/>
      </dsp:txXfrm>
    </dsp:sp>
    <dsp:sp modelId="{59939A6A-5BBA-4BA0-A2AF-6DA0FAE2621E}">
      <dsp:nvSpPr>
        <dsp:cNvPr id="0" name=""/>
        <dsp:cNvSpPr/>
      </dsp:nvSpPr>
      <dsp:spPr>
        <a:xfrm rot="2823418">
          <a:off x="5390841" y="4015554"/>
          <a:ext cx="1114312" cy="14839"/>
        </a:xfrm>
        <a:custGeom>
          <a:avLst/>
          <a:gdLst/>
          <a:ahLst/>
          <a:cxnLst/>
          <a:rect l="0" t="0" r="0" b="0"/>
          <a:pathLst>
            <a:path>
              <a:moveTo>
                <a:pt x="0" y="7419"/>
              </a:moveTo>
              <a:lnTo>
                <a:pt x="1114312" y="74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920139" y="3995115"/>
        <a:ext cx="55715" cy="55715"/>
      </dsp:txXfrm>
    </dsp:sp>
    <dsp:sp modelId="{52923CCA-147A-4526-A9BD-9686A2CAF872}">
      <dsp:nvSpPr>
        <dsp:cNvPr id="0" name=""/>
        <dsp:cNvSpPr/>
      </dsp:nvSpPr>
      <dsp:spPr>
        <a:xfrm>
          <a:off x="6327571" y="4201805"/>
          <a:ext cx="2045104" cy="458046"/>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altLang="zh-CN" sz="1900" kern="1200" dirty="0" smtClean="0">
              <a:latin typeface="Verdana" panose="020B0604030504040204" pitchFamily="34" charset="0"/>
              <a:ea typeface="Verdana" panose="020B0604030504040204" pitchFamily="34" charset="0"/>
              <a:cs typeface="Verdana" panose="020B0604030504040204" pitchFamily="34" charset="0"/>
            </a:rPr>
            <a:t>CBIQ</a:t>
          </a:r>
          <a:endParaRPr lang="zh-CN" altLang="en-US" sz="1900" kern="1200" dirty="0">
            <a:latin typeface="Verdana" panose="020B0604030504040204" pitchFamily="34" charset="0"/>
            <a:cs typeface="Verdana" panose="020B0604030504040204" pitchFamily="34" charset="0"/>
          </a:endParaRPr>
        </a:p>
      </dsp:txBody>
      <dsp:txXfrm>
        <a:off x="6340987" y="4215221"/>
        <a:ext cx="2018272" cy="431214"/>
      </dsp:txXfrm>
    </dsp:sp>
    <dsp:sp modelId="{328622F7-577A-4764-8C0A-FFE054B77645}">
      <dsp:nvSpPr>
        <dsp:cNvPr id="0" name=""/>
        <dsp:cNvSpPr/>
      </dsp:nvSpPr>
      <dsp:spPr>
        <a:xfrm rot="3574758">
          <a:off x="3358807" y="4790326"/>
          <a:ext cx="856827" cy="14839"/>
        </a:xfrm>
        <a:custGeom>
          <a:avLst/>
          <a:gdLst/>
          <a:ahLst/>
          <a:cxnLst/>
          <a:rect l="0" t="0" r="0" b="0"/>
          <a:pathLst>
            <a:path>
              <a:moveTo>
                <a:pt x="0" y="7419"/>
              </a:moveTo>
              <a:lnTo>
                <a:pt x="856827" y="74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Verdana" panose="020B0604030504040204" pitchFamily="34" charset="0"/>
            <a:cs typeface="Verdana" panose="020B0604030504040204" pitchFamily="34" charset="0"/>
          </a:endParaRPr>
        </a:p>
      </dsp:txBody>
      <dsp:txXfrm>
        <a:off x="3765800" y="4776324"/>
        <a:ext cx="42841" cy="42841"/>
      </dsp:txXfrm>
    </dsp:sp>
    <dsp:sp modelId="{EECCD9D0-5E43-413C-A5A9-13A6FA348600}">
      <dsp:nvSpPr>
        <dsp:cNvPr id="0" name=""/>
        <dsp:cNvSpPr/>
      </dsp:nvSpPr>
      <dsp:spPr>
        <a:xfrm>
          <a:off x="4004146" y="4836378"/>
          <a:ext cx="1680978" cy="661603"/>
        </a:xfrm>
        <a:prstGeom prst="roundRect">
          <a:avLst>
            <a:gd name="adj" fmla="val 10000"/>
          </a:avLst>
        </a:prstGeom>
        <a:solidFill>
          <a:schemeClr val="accent1">
            <a:hueOff val="0"/>
            <a:satOff val="0"/>
            <a:lumOff val="0"/>
            <a:alphaOff val="0"/>
          </a:schemeClr>
        </a:solidFill>
        <a:ln w="25400" cap="flat" cmpd="sng" algn="ctr">
          <a:solidFill>
            <a:schemeClr val="accent1">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Verdana" panose="020B0604030504040204" pitchFamily="34" charset="0"/>
              <a:ea typeface="Verdana" panose="020B0604030504040204" pitchFamily="34" charset="0"/>
              <a:cs typeface="Verdana" panose="020B0604030504040204" pitchFamily="34" charset="0"/>
            </a:rPr>
            <a:t>DU-OU-IQA</a:t>
          </a:r>
          <a:endParaRPr lang="zh-CN" altLang="en-US" sz="2000" kern="1200" dirty="0">
            <a:latin typeface="Verdana" panose="020B0604030504040204" pitchFamily="34" charset="0"/>
            <a:cs typeface="Verdana" panose="020B0604030504040204" pitchFamily="34" charset="0"/>
          </a:endParaRPr>
        </a:p>
      </dsp:txBody>
      <dsp:txXfrm>
        <a:off x="4023524" y="4855756"/>
        <a:ext cx="1642222" cy="622847"/>
      </dsp:txXfrm>
    </dsp:sp>
    <dsp:sp modelId="{6ED41837-8B8D-4688-BF90-00F2DB738A61}">
      <dsp:nvSpPr>
        <dsp:cNvPr id="0" name=""/>
        <dsp:cNvSpPr/>
      </dsp:nvSpPr>
      <dsp:spPr>
        <a:xfrm rot="20622940">
          <a:off x="5671700" y="5065923"/>
          <a:ext cx="669297" cy="14839"/>
        </a:xfrm>
        <a:custGeom>
          <a:avLst/>
          <a:gdLst/>
          <a:ahLst/>
          <a:cxnLst/>
          <a:rect l="0" t="0" r="0" b="0"/>
          <a:pathLst>
            <a:path>
              <a:moveTo>
                <a:pt x="0" y="7419"/>
              </a:moveTo>
              <a:lnTo>
                <a:pt x="669297" y="74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Verdana" panose="020B0604030504040204" pitchFamily="34" charset="0"/>
            <a:cs typeface="Verdana" panose="020B0604030504040204" pitchFamily="34" charset="0"/>
          </a:endParaRPr>
        </a:p>
      </dsp:txBody>
      <dsp:txXfrm>
        <a:off x="5989616" y="5056610"/>
        <a:ext cx="33464" cy="33464"/>
      </dsp:txXfrm>
    </dsp:sp>
    <dsp:sp modelId="{47E2C67C-2775-46FC-94B2-7E3239F94394}">
      <dsp:nvSpPr>
        <dsp:cNvPr id="0" name=""/>
        <dsp:cNvSpPr/>
      </dsp:nvSpPr>
      <dsp:spPr>
        <a:xfrm>
          <a:off x="6327571" y="4750482"/>
          <a:ext cx="2045104" cy="458046"/>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altLang="zh-CN" sz="1900" kern="1200" dirty="0" smtClean="0">
              <a:latin typeface="Verdana" panose="020B0604030504040204" pitchFamily="34" charset="0"/>
              <a:ea typeface="Verdana" panose="020B0604030504040204" pitchFamily="34" charset="0"/>
              <a:cs typeface="Verdana" panose="020B0604030504040204" pitchFamily="34" charset="0"/>
            </a:rPr>
            <a:t>NIQE</a:t>
          </a:r>
          <a:endParaRPr lang="zh-CN" altLang="en-US" sz="1900" kern="1200" dirty="0">
            <a:latin typeface="Verdana" panose="020B0604030504040204" pitchFamily="34" charset="0"/>
            <a:cs typeface="Verdana" panose="020B0604030504040204" pitchFamily="34" charset="0"/>
          </a:endParaRPr>
        </a:p>
      </dsp:txBody>
      <dsp:txXfrm>
        <a:off x="6340987" y="4763898"/>
        <a:ext cx="2018272" cy="431214"/>
      </dsp:txXfrm>
    </dsp:sp>
    <dsp:sp modelId="{D04348A3-38E3-44AA-BF6C-24F8DE5326B8}">
      <dsp:nvSpPr>
        <dsp:cNvPr id="0" name=""/>
        <dsp:cNvSpPr/>
      </dsp:nvSpPr>
      <dsp:spPr>
        <a:xfrm rot="1549037">
          <a:off x="5648635" y="5318974"/>
          <a:ext cx="731174" cy="14839"/>
        </a:xfrm>
        <a:custGeom>
          <a:avLst/>
          <a:gdLst/>
          <a:ahLst/>
          <a:cxnLst/>
          <a:rect l="0" t="0" r="0" b="0"/>
          <a:pathLst>
            <a:path>
              <a:moveTo>
                <a:pt x="0" y="7419"/>
              </a:moveTo>
              <a:lnTo>
                <a:pt x="731174" y="74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Verdana" panose="020B0604030504040204" pitchFamily="34" charset="0"/>
            <a:cs typeface="Verdana" panose="020B0604030504040204" pitchFamily="34" charset="0"/>
          </a:endParaRPr>
        </a:p>
      </dsp:txBody>
      <dsp:txXfrm>
        <a:off x="5995943" y="5308114"/>
        <a:ext cx="36558" cy="36558"/>
      </dsp:txXfrm>
    </dsp:sp>
    <dsp:sp modelId="{705C6789-65E6-471F-9C79-ED9D38E5BAEE}">
      <dsp:nvSpPr>
        <dsp:cNvPr id="0" name=""/>
        <dsp:cNvSpPr/>
      </dsp:nvSpPr>
      <dsp:spPr>
        <a:xfrm>
          <a:off x="6343319" y="5256584"/>
          <a:ext cx="2045104" cy="458046"/>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altLang="zh-CN" sz="1900" kern="1200" dirty="0" smtClean="0">
              <a:latin typeface="Verdana" panose="020B0604030504040204" pitchFamily="34" charset="0"/>
              <a:ea typeface="Verdana" panose="020B0604030504040204" pitchFamily="34" charset="0"/>
              <a:cs typeface="Verdana" panose="020B0604030504040204" pitchFamily="34" charset="0"/>
            </a:rPr>
            <a:t>IL-NIQE</a:t>
          </a:r>
          <a:endParaRPr lang="zh-CN" altLang="en-US" sz="1900" kern="1200" dirty="0">
            <a:latin typeface="Verdana" panose="020B0604030504040204" pitchFamily="34" charset="0"/>
            <a:cs typeface="Verdana" panose="020B0604030504040204" pitchFamily="34" charset="0"/>
          </a:endParaRPr>
        </a:p>
      </dsp:txBody>
      <dsp:txXfrm>
        <a:off x="6356735" y="5270000"/>
        <a:ext cx="2018272" cy="43121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5" Type="http://schemas.openxmlformats.org/officeDocument/2006/relationships/image" Target="../media/image7.emf"/><Relationship Id="rId4"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F839BB-86A1-4850-A0FA-70E311C5DB58}" type="datetimeFigureOut">
              <a:rPr lang="zh-CN" altLang="en-US" smtClean="0"/>
              <a:t>2016/9/8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A2324E-7C8C-4759-A3EE-EE569B2DD672}" type="slidenum">
              <a:rPr lang="zh-CN" altLang="en-US" smtClean="0"/>
              <a:t>‹#›</a:t>
            </a:fld>
            <a:endParaRPr lang="zh-CN" altLang="en-US"/>
          </a:p>
        </p:txBody>
      </p:sp>
    </p:spTree>
    <p:extLst>
      <p:ext uri="{BB962C8B-B14F-4D97-AF65-F5344CB8AC3E}">
        <p14:creationId xmlns:p14="http://schemas.microsoft.com/office/powerpoint/2010/main" val="1927254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859EF99-2B67-44C3-8C80-150B5A745805}" type="slidenum">
              <a:rPr lang="zh-CN" altLang="en-US" smtClean="0"/>
              <a:t>1</a:t>
            </a:fld>
            <a:endParaRPr lang="zh-CN" altLang="en-US"/>
          </a:p>
        </p:txBody>
      </p:sp>
    </p:spTree>
    <p:extLst>
      <p:ext uri="{BB962C8B-B14F-4D97-AF65-F5344CB8AC3E}">
        <p14:creationId xmlns:p14="http://schemas.microsoft.com/office/powerpoint/2010/main" val="4245176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D4960F-B512-422B-AF92-3EBD6C29F538}" type="slidenum">
              <a:rPr lang="zh-CN" altLang="en-US" smtClean="0"/>
              <a:t>10</a:t>
            </a:fld>
            <a:endParaRPr lang="zh-CN" altLang="en-US"/>
          </a:p>
        </p:txBody>
      </p:sp>
    </p:spTree>
    <p:extLst>
      <p:ext uri="{BB962C8B-B14F-4D97-AF65-F5344CB8AC3E}">
        <p14:creationId xmlns:p14="http://schemas.microsoft.com/office/powerpoint/2010/main" val="2976679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D4960F-B512-422B-AF92-3EBD6C29F538}" type="slidenum">
              <a:rPr lang="zh-CN" altLang="en-US" smtClean="0"/>
              <a:t>11</a:t>
            </a:fld>
            <a:endParaRPr lang="zh-CN" altLang="en-US"/>
          </a:p>
        </p:txBody>
      </p:sp>
    </p:spTree>
    <p:extLst>
      <p:ext uri="{BB962C8B-B14F-4D97-AF65-F5344CB8AC3E}">
        <p14:creationId xmlns:p14="http://schemas.microsoft.com/office/powerpoint/2010/main" val="3318198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859EF99-2B67-44C3-8C80-150B5A745805}" type="slidenum">
              <a:rPr lang="zh-CN" altLang="en-US" smtClean="0"/>
              <a:t>12</a:t>
            </a:fld>
            <a:endParaRPr lang="zh-CN" altLang="en-US"/>
          </a:p>
        </p:txBody>
      </p:sp>
    </p:spTree>
    <p:extLst>
      <p:ext uri="{BB962C8B-B14F-4D97-AF65-F5344CB8AC3E}">
        <p14:creationId xmlns:p14="http://schemas.microsoft.com/office/powerpoint/2010/main" val="1018656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t>13</a:t>
            </a:fld>
            <a:endParaRPr lang="zh-CN" altLang="en-US"/>
          </a:p>
        </p:txBody>
      </p:sp>
    </p:spTree>
    <p:extLst>
      <p:ext uri="{BB962C8B-B14F-4D97-AF65-F5344CB8AC3E}">
        <p14:creationId xmlns:p14="http://schemas.microsoft.com/office/powerpoint/2010/main" val="1607223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t>14</a:t>
            </a:fld>
            <a:endParaRPr lang="zh-CN" altLang="en-US"/>
          </a:p>
        </p:txBody>
      </p:sp>
    </p:spTree>
    <p:extLst>
      <p:ext uri="{BB962C8B-B14F-4D97-AF65-F5344CB8AC3E}">
        <p14:creationId xmlns:p14="http://schemas.microsoft.com/office/powerpoint/2010/main" val="313234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D4960F-B512-422B-AF92-3EBD6C29F538}" type="slidenum">
              <a:rPr lang="zh-CN" altLang="en-US" smtClean="0"/>
              <a:t>15</a:t>
            </a:fld>
            <a:endParaRPr lang="zh-CN" altLang="en-US"/>
          </a:p>
        </p:txBody>
      </p:sp>
    </p:spTree>
    <p:extLst>
      <p:ext uri="{BB962C8B-B14F-4D97-AF65-F5344CB8AC3E}">
        <p14:creationId xmlns:p14="http://schemas.microsoft.com/office/powerpoint/2010/main" val="3242777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D4960F-B512-422B-AF92-3EBD6C29F538}" type="slidenum">
              <a:rPr lang="zh-CN" altLang="en-US" smtClean="0"/>
              <a:t>16</a:t>
            </a:fld>
            <a:endParaRPr lang="zh-CN" altLang="en-US"/>
          </a:p>
        </p:txBody>
      </p:sp>
    </p:spTree>
    <p:extLst>
      <p:ext uri="{BB962C8B-B14F-4D97-AF65-F5344CB8AC3E}">
        <p14:creationId xmlns:p14="http://schemas.microsoft.com/office/powerpoint/2010/main" val="3456605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A2324E-7C8C-4759-A3EE-EE569B2DD672}" type="slidenum">
              <a:rPr lang="zh-CN" altLang="en-US" smtClean="0"/>
              <a:t>17</a:t>
            </a:fld>
            <a:endParaRPr lang="zh-CN" altLang="en-US"/>
          </a:p>
        </p:txBody>
      </p:sp>
    </p:spTree>
    <p:extLst>
      <p:ext uri="{BB962C8B-B14F-4D97-AF65-F5344CB8AC3E}">
        <p14:creationId xmlns:p14="http://schemas.microsoft.com/office/powerpoint/2010/main" val="455797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859EF99-2B67-44C3-8C80-150B5A745805}" type="slidenum">
              <a:rPr lang="zh-CN" altLang="en-US" smtClean="0"/>
              <a:t>2</a:t>
            </a:fld>
            <a:endParaRPr lang="zh-CN" altLang="en-US"/>
          </a:p>
        </p:txBody>
      </p:sp>
    </p:spTree>
    <p:extLst>
      <p:ext uri="{BB962C8B-B14F-4D97-AF65-F5344CB8AC3E}">
        <p14:creationId xmlns:p14="http://schemas.microsoft.com/office/powerpoint/2010/main" val="669166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859EF99-2B67-44C3-8C80-150B5A745805}" type="slidenum">
              <a:rPr lang="zh-CN" altLang="en-US" smtClean="0"/>
              <a:t>3</a:t>
            </a:fld>
            <a:endParaRPr lang="zh-CN" altLang="en-US"/>
          </a:p>
        </p:txBody>
      </p:sp>
    </p:spTree>
    <p:extLst>
      <p:ext uri="{BB962C8B-B14F-4D97-AF65-F5344CB8AC3E}">
        <p14:creationId xmlns:p14="http://schemas.microsoft.com/office/powerpoint/2010/main" val="2647503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859EF99-2B67-44C3-8C80-150B5A745805}" type="slidenum">
              <a:rPr lang="zh-CN" altLang="en-US" smtClean="0"/>
              <a:t>4</a:t>
            </a:fld>
            <a:endParaRPr lang="zh-CN" altLang="en-US"/>
          </a:p>
        </p:txBody>
      </p:sp>
    </p:spTree>
    <p:extLst>
      <p:ext uri="{BB962C8B-B14F-4D97-AF65-F5344CB8AC3E}">
        <p14:creationId xmlns:p14="http://schemas.microsoft.com/office/powerpoint/2010/main" val="1567527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859EF99-2B67-44C3-8C80-150B5A745805}" type="slidenum">
              <a:rPr lang="zh-CN" altLang="en-US" smtClean="0"/>
              <a:t>5</a:t>
            </a:fld>
            <a:endParaRPr lang="zh-CN" altLang="en-US"/>
          </a:p>
        </p:txBody>
      </p:sp>
    </p:spTree>
    <p:extLst>
      <p:ext uri="{BB962C8B-B14F-4D97-AF65-F5344CB8AC3E}">
        <p14:creationId xmlns:p14="http://schemas.microsoft.com/office/powerpoint/2010/main" val="2348733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859EF99-2B67-44C3-8C80-150B5A745805}" type="slidenum">
              <a:rPr lang="zh-CN" altLang="en-US" smtClean="0"/>
              <a:t>6</a:t>
            </a:fld>
            <a:endParaRPr lang="zh-CN" altLang="en-US"/>
          </a:p>
        </p:txBody>
      </p:sp>
    </p:spTree>
    <p:extLst>
      <p:ext uri="{BB962C8B-B14F-4D97-AF65-F5344CB8AC3E}">
        <p14:creationId xmlns:p14="http://schemas.microsoft.com/office/powerpoint/2010/main" val="1703672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859EF99-2B67-44C3-8C80-150B5A745805}" type="slidenum">
              <a:rPr lang="zh-CN" altLang="en-US" smtClean="0"/>
              <a:t>7</a:t>
            </a:fld>
            <a:endParaRPr lang="zh-CN" altLang="en-US"/>
          </a:p>
        </p:txBody>
      </p:sp>
    </p:spTree>
    <p:extLst>
      <p:ext uri="{BB962C8B-B14F-4D97-AF65-F5344CB8AC3E}">
        <p14:creationId xmlns:p14="http://schemas.microsoft.com/office/powerpoint/2010/main" val="330208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859EF99-2B67-44C3-8C80-150B5A745805}" type="slidenum">
              <a:rPr lang="zh-CN" altLang="en-US" smtClean="0"/>
              <a:t>8</a:t>
            </a:fld>
            <a:endParaRPr lang="zh-CN" altLang="en-US"/>
          </a:p>
        </p:txBody>
      </p:sp>
    </p:spTree>
    <p:extLst>
      <p:ext uri="{BB962C8B-B14F-4D97-AF65-F5344CB8AC3E}">
        <p14:creationId xmlns:p14="http://schemas.microsoft.com/office/powerpoint/2010/main" val="2219629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D4960F-B512-422B-AF92-3EBD6C29F538}" type="slidenum">
              <a:rPr lang="zh-CN" altLang="en-US" smtClean="0"/>
              <a:t>9</a:t>
            </a:fld>
            <a:endParaRPr lang="zh-CN" altLang="en-US"/>
          </a:p>
        </p:txBody>
      </p:sp>
    </p:spTree>
    <p:extLst>
      <p:ext uri="{BB962C8B-B14F-4D97-AF65-F5344CB8AC3E}">
        <p14:creationId xmlns:p14="http://schemas.microsoft.com/office/powerpoint/2010/main" val="1673414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FC3520C-0E6B-4557-BB34-71D0568F3A7F}" type="datetime1">
              <a:rPr lang="zh-CN" altLang="en-US" smtClean="0"/>
              <a:t>2016/9/8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E1C2968-1A72-4643-A748-65375A2222D5}" type="datetime1">
              <a:rPr lang="zh-CN" altLang="en-US" smtClean="0"/>
              <a:t>2016/9/8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9604819-3E98-4A9B-8471-D93E309FA86A}" type="datetime1">
              <a:rPr lang="zh-CN" altLang="en-US" smtClean="0"/>
              <a:t>2016/9/8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grpSp>
        <p:nvGrpSpPr>
          <p:cNvPr id="2" name="组合 3"/>
          <p:cNvGrpSpPr/>
          <p:nvPr userDrawn="1"/>
        </p:nvGrpSpPr>
        <p:grpSpPr bwMode="auto">
          <a:xfrm>
            <a:off x="2895600" y="1046163"/>
            <a:ext cx="5567363" cy="4765675"/>
            <a:chOff x="6972300" y="-120090"/>
            <a:chExt cx="5567081" cy="4764756"/>
          </a:xfrm>
        </p:grpSpPr>
        <p:sp>
          <p:nvSpPr>
            <p:cNvPr id="3" name="任意多边形 4"/>
            <p:cNvSpPr/>
            <p:nvPr/>
          </p:nvSpPr>
          <p:spPr bwMode="gray">
            <a:xfrm>
              <a:off x="9113730" y="2414658"/>
              <a:ext cx="1308034" cy="1076117"/>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4" name="任意多边形 5"/>
            <p:cNvSpPr/>
            <p:nvPr/>
          </p:nvSpPr>
          <p:spPr bwMode="gray">
            <a:xfrm>
              <a:off x="9112142" y="2419420"/>
              <a:ext cx="1135006" cy="1074530"/>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5" name="Freeform 5"/>
            <p:cNvSpPr/>
            <p:nvPr/>
          </p:nvSpPr>
          <p:spPr bwMode="invGray">
            <a:xfrm>
              <a:off x="10220160" y="4370081"/>
              <a:ext cx="306372" cy="274585"/>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6" name="Freeform 7"/>
            <p:cNvSpPr/>
            <p:nvPr/>
          </p:nvSpPr>
          <p:spPr bwMode="invGray">
            <a:xfrm>
              <a:off x="11318655" y="-120090"/>
              <a:ext cx="1220726" cy="1191982"/>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7" name="Freeform 8"/>
            <p:cNvSpPr/>
            <p:nvPr/>
          </p:nvSpPr>
          <p:spPr bwMode="invGray">
            <a:xfrm>
              <a:off x="11442474" y="797308"/>
              <a:ext cx="915942" cy="687254"/>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8" name="Freeform 9"/>
            <p:cNvSpPr/>
            <p:nvPr/>
          </p:nvSpPr>
          <p:spPr bwMode="gray">
            <a:xfrm>
              <a:off x="11248808" y="1179821"/>
              <a:ext cx="652430" cy="674558"/>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9" name="Freeform 10"/>
            <p:cNvSpPr/>
            <p:nvPr/>
          </p:nvSpPr>
          <p:spPr bwMode="gray">
            <a:xfrm>
              <a:off x="10750359" y="1332192"/>
              <a:ext cx="611157" cy="918986"/>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10" name="Freeform 14"/>
            <p:cNvSpPr/>
            <p:nvPr/>
          </p:nvSpPr>
          <p:spPr bwMode="gray">
            <a:xfrm>
              <a:off x="10915450" y="1935326"/>
              <a:ext cx="750850" cy="495204"/>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11" name="Freeform 18"/>
            <p:cNvSpPr/>
            <p:nvPr/>
          </p:nvSpPr>
          <p:spPr bwMode="gray">
            <a:xfrm>
              <a:off x="11094829" y="3235238"/>
              <a:ext cx="473051" cy="631703"/>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12" name="Freeform 26"/>
            <p:cNvSpPr/>
            <p:nvPr/>
          </p:nvSpPr>
          <p:spPr bwMode="gray">
            <a:xfrm>
              <a:off x="10818618" y="3014617"/>
              <a:ext cx="528610" cy="730109"/>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13" name="Freeform 29"/>
            <p:cNvSpPr/>
            <p:nvPr/>
          </p:nvSpPr>
          <p:spPr bwMode="gray">
            <a:xfrm>
              <a:off x="10915450" y="2413071"/>
              <a:ext cx="527023" cy="660273"/>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14" name="Freeform 28"/>
            <p:cNvSpPr/>
            <p:nvPr/>
          </p:nvSpPr>
          <p:spPr bwMode="gray">
            <a:xfrm>
              <a:off x="10237623" y="2606709"/>
              <a:ext cx="846094" cy="547581"/>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15" name="Freeform 27"/>
            <p:cNvSpPr/>
            <p:nvPr/>
          </p:nvSpPr>
          <p:spPr bwMode="gray">
            <a:xfrm>
              <a:off x="10290007" y="3014617"/>
              <a:ext cx="612744" cy="717412"/>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16" name="Freeform 19"/>
            <p:cNvSpPr/>
            <p:nvPr/>
          </p:nvSpPr>
          <p:spPr bwMode="gray">
            <a:xfrm>
              <a:off x="10374141" y="3632036"/>
              <a:ext cx="876256" cy="658685"/>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17" name="Freeform 20"/>
            <p:cNvSpPr/>
            <p:nvPr/>
          </p:nvSpPr>
          <p:spPr bwMode="gray">
            <a:xfrm>
              <a:off x="9791557" y="3509822"/>
              <a:ext cx="861969" cy="65709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18" name="Freeform 30"/>
            <p:cNvSpPr/>
            <p:nvPr/>
          </p:nvSpPr>
          <p:spPr bwMode="gray">
            <a:xfrm>
              <a:off x="10445574" y="2208323"/>
              <a:ext cx="652430" cy="615831"/>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19" name="Freeform 31"/>
            <p:cNvSpPr/>
            <p:nvPr/>
          </p:nvSpPr>
          <p:spPr bwMode="invGray">
            <a:xfrm>
              <a:off x="10434463" y="1648044"/>
              <a:ext cx="431778" cy="784074"/>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20" name="Freeform 35"/>
            <p:cNvSpPr/>
            <p:nvPr/>
          </p:nvSpPr>
          <p:spPr bwMode="invGray">
            <a:xfrm>
              <a:off x="9251835" y="-64539"/>
              <a:ext cx="2468438" cy="2123665"/>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21" name="Freeform 32"/>
            <p:cNvSpPr/>
            <p:nvPr/>
          </p:nvSpPr>
          <p:spPr bwMode="gray">
            <a:xfrm>
              <a:off x="9972523" y="1782955"/>
              <a:ext cx="557185" cy="1041199"/>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22" name="Freeform 33"/>
            <p:cNvSpPr/>
            <p:nvPr/>
          </p:nvSpPr>
          <p:spPr bwMode="invGray">
            <a:xfrm>
              <a:off x="9874103" y="1797240"/>
              <a:ext cx="304785" cy="536472"/>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23" name="Freeform 34"/>
            <p:cNvSpPr/>
            <p:nvPr/>
          </p:nvSpPr>
          <p:spPr bwMode="invGray">
            <a:xfrm>
              <a:off x="8780371" y="1263943"/>
              <a:ext cx="1485825" cy="1437998"/>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24" name="Freeform 25"/>
            <p:cNvSpPr/>
            <p:nvPr/>
          </p:nvSpPr>
          <p:spPr bwMode="invGray">
            <a:xfrm>
              <a:off x="8351768" y="1673439"/>
              <a:ext cx="1360418" cy="1057071"/>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25" name="Freeform 21"/>
            <p:cNvSpPr/>
            <p:nvPr/>
          </p:nvSpPr>
          <p:spPr bwMode="invGray">
            <a:xfrm>
              <a:off x="9709011" y="3140006"/>
              <a:ext cx="641318" cy="604720"/>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26" name="Freeform 22"/>
            <p:cNvSpPr/>
            <p:nvPr/>
          </p:nvSpPr>
          <p:spPr bwMode="invGray">
            <a:xfrm>
              <a:off x="8986736" y="3098739"/>
              <a:ext cx="985787" cy="1053897"/>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27" name="Freeform 23"/>
            <p:cNvSpPr/>
            <p:nvPr/>
          </p:nvSpPr>
          <p:spPr bwMode="invGray">
            <a:xfrm>
              <a:off x="7145329" y="1878187"/>
              <a:ext cx="2096981" cy="1342766"/>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28" name="Freeform 36"/>
            <p:cNvSpPr/>
            <p:nvPr/>
          </p:nvSpPr>
          <p:spPr bwMode="invGray">
            <a:xfrm>
              <a:off x="6972300" y="283057"/>
              <a:ext cx="2204926" cy="1768134"/>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29" name="Freeform 15"/>
            <p:cNvSpPr/>
            <p:nvPr/>
          </p:nvSpPr>
          <p:spPr bwMode="gray">
            <a:xfrm>
              <a:off x="11072605" y="2333712"/>
              <a:ext cx="622268" cy="547581"/>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30" name="Freeform 17"/>
            <p:cNvSpPr/>
            <p:nvPr/>
          </p:nvSpPr>
          <p:spPr bwMode="gray">
            <a:xfrm>
              <a:off x="11304369" y="2836852"/>
              <a:ext cx="415904" cy="507902"/>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31" name="Freeform 37"/>
            <p:cNvSpPr/>
            <p:nvPr/>
          </p:nvSpPr>
          <p:spPr bwMode="invGray">
            <a:xfrm>
              <a:off x="11567880" y="3536805"/>
              <a:ext cx="220651" cy="441240"/>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32" name="Freeform 13"/>
            <p:cNvSpPr/>
            <p:nvPr/>
          </p:nvSpPr>
          <p:spPr bwMode="gray">
            <a:xfrm>
              <a:off x="11053556" y="1687723"/>
              <a:ext cx="58734" cy="69837"/>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33" name="Freeform 11"/>
            <p:cNvSpPr/>
            <p:nvPr/>
          </p:nvSpPr>
          <p:spPr bwMode="gray">
            <a:xfrm>
              <a:off x="10928150" y="1565510"/>
              <a:ext cx="196840" cy="219033"/>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34" name="Freeform 12"/>
            <p:cNvSpPr/>
            <p:nvPr/>
          </p:nvSpPr>
          <p:spPr bwMode="gray">
            <a:xfrm>
              <a:off x="11053556" y="1673439"/>
              <a:ext cx="153979" cy="207922"/>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35" name="Freeform 16"/>
            <p:cNvSpPr/>
            <p:nvPr/>
          </p:nvSpPr>
          <p:spPr bwMode="invGray">
            <a:xfrm>
              <a:off x="11582166" y="2770190"/>
              <a:ext cx="111119" cy="95232"/>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gr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5" name="TextBox 24"/>
          <p:cNvSpPr txBox="1"/>
          <p:nvPr userDrawn="1"/>
        </p:nvSpPr>
        <p:spPr>
          <a:xfrm>
            <a:off x="57576" y="117399"/>
            <a:ext cx="1275751" cy="507687"/>
          </a:xfrm>
          <a:prstGeom prst="rect">
            <a:avLst/>
          </a:prstGeom>
          <a:noFill/>
        </p:spPr>
        <p:txBody>
          <a:bodyPr wrap="square" lIns="91425" tIns="45712" rIns="91425" bIns="45712" rtlCol="0">
            <a:spAutoFit/>
          </a:bodyPr>
          <a:lstStyle/>
          <a:p>
            <a:r>
              <a:rPr lang="en-US" altLang="zh-CN" sz="2700" b="1" spc="-112" dirty="0" smtClean="0">
                <a:solidFill>
                  <a:srgbClr val="005DA2"/>
                </a:solidFill>
                <a:effectLst/>
                <a:latin typeface="Arial Black" pitchFamily="34" charset="0"/>
                <a:ea typeface="微软雅黑" pitchFamily="34" charset="-122"/>
              </a:rPr>
              <a:t>LOGO</a:t>
            </a:r>
            <a:endParaRPr lang="zh-CN" altLang="en-US" sz="2700" b="1" spc="-112" dirty="0">
              <a:solidFill>
                <a:srgbClr val="005DA2"/>
              </a:solidFill>
              <a:effectLst/>
              <a:latin typeface="Arial Black" pitchFamily="34" charset="0"/>
              <a:ea typeface="微软雅黑" pitchFamily="34" charset="-122"/>
            </a:endParaRPr>
          </a:p>
        </p:txBody>
      </p:sp>
      <p:cxnSp>
        <p:nvCxnSpPr>
          <p:cNvPr id="3" name="直接连接符 2"/>
          <p:cNvCxnSpPr/>
          <p:nvPr userDrawn="1"/>
        </p:nvCxnSpPr>
        <p:spPr>
          <a:xfrm>
            <a:off x="1171393" y="693329"/>
            <a:ext cx="797260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388A71-A87B-4C1F-A55B-8F927FB9279A}" type="datetime1">
              <a:rPr lang="zh-CN" altLang="en-US" smtClean="0"/>
              <a:t>2016/9/8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C7F7F9F-33CA-4FCA-9F50-0D87969A99DE}" type="datetime1">
              <a:rPr lang="zh-CN" altLang="en-US" smtClean="0"/>
              <a:t>2016/9/8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494BFA1-BFE9-4EBF-9943-67C1833F05B1}" type="datetime1">
              <a:rPr lang="zh-CN" altLang="en-US" smtClean="0"/>
              <a:t>2016/9/8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0C0311C-D8F0-4B13-992F-2489BD8EFA15}" type="datetime1">
              <a:rPr lang="zh-CN" altLang="en-US" smtClean="0"/>
              <a:t>2016/9/8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33DBAD0-F1F8-4102-AD3A-193EF51A18BC}" type="datetime1">
              <a:rPr lang="zh-CN" altLang="en-US" smtClean="0"/>
              <a:t>2016/9/8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4FF8147-0417-45C8-9BAC-D62EDD30A073}" type="datetime1">
              <a:rPr lang="zh-CN" altLang="en-US" smtClean="0"/>
              <a:t>2016/9/8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B6045F8-0ABD-4FF6-948F-84DCDCB638BA}" type="datetime1">
              <a:rPr lang="zh-CN" altLang="en-US" smtClean="0"/>
              <a:t>2016/9/8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E2A8D2F-6B36-42B8-A39B-238D6E28AA96}" type="datetime1">
              <a:rPr lang="zh-CN" altLang="en-US" smtClean="0"/>
              <a:t>2016/9/8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7EC1D-5677-4057-B95A-8503F9F4FA9A}" type="datetime1">
              <a:rPr lang="zh-CN" altLang="en-US" smtClean="0"/>
              <a:t>2016/9/8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13.xml"/><Relationship Id="rId7"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package" Target="../embeddings/Microsoft_Word___6.docx"/><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14.xml"/><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14.wmf"/><Relationship Id="rId11" Type="http://schemas.openxmlformats.org/officeDocument/2006/relationships/image" Target="../media/image17.png"/><Relationship Id="rId5" Type="http://schemas.openxmlformats.org/officeDocument/2006/relationships/oleObject" Target="../embeddings/oleObject2.bin"/><Relationship Id="rId10" Type="http://schemas.openxmlformats.org/officeDocument/2006/relationships/image" Target="../media/image16.wmf"/><Relationship Id="rId4" Type="http://schemas.openxmlformats.org/officeDocument/2006/relationships/image" Target="../media/image2.png"/><Relationship Id="rId9"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package" Target="../embeddings/Microsoft_Word___5.docx"/><Relationship Id="rId3" Type="http://schemas.openxmlformats.org/officeDocument/2006/relationships/notesSlide" Target="../notesSlides/notesSlide6.xml"/><Relationship Id="rId7" Type="http://schemas.openxmlformats.org/officeDocument/2006/relationships/package" Target="../embeddings/Microsoft_Word___2.docx"/><Relationship Id="rId12"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11" Type="http://schemas.openxmlformats.org/officeDocument/2006/relationships/package" Target="../embeddings/Microsoft_Word___4.docx"/><Relationship Id="rId5" Type="http://schemas.openxmlformats.org/officeDocument/2006/relationships/package" Target="../embeddings/Microsoft_Word___1.docx"/><Relationship Id="rId10" Type="http://schemas.openxmlformats.org/officeDocument/2006/relationships/image" Target="../media/image5.emf"/><Relationship Id="rId4" Type="http://schemas.openxmlformats.org/officeDocument/2006/relationships/image" Target="../media/image2.png"/><Relationship Id="rId9" Type="http://schemas.openxmlformats.org/officeDocument/2006/relationships/package" Target="../embeddings/Microsoft_Word___3.docx"/><Relationship Id="rId1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reeform 36"/>
          <p:cNvSpPr/>
          <p:nvPr/>
        </p:nvSpPr>
        <p:spPr bwMode="invGray">
          <a:xfrm>
            <a:off x="969998" y="980728"/>
            <a:ext cx="2737906" cy="2192460"/>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solidFill>
              <a:schemeClr val="bg1"/>
            </a:solidFill>
          </a:ln>
          <a:effectLst/>
        </p:spPr>
        <p:txBody>
          <a:bodyPr/>
          <a:lstStyle/>
          <a:p>
            <a:pPr algn="ctr" eaLnBrk="0" hangingPunct="0">
              <a:defRPr/>
            </a:pPr>
            <a:endParaRPr lang="zh-CN" altLang="en-US">
              <a:solidFill>
                <a:srgbClr val="000000"/>
              </a:solidFill>
              <a:ea typeface="宋体" pitchFamily="2" charset="-122"/>
            </a:endParaRPr>
          </a:p>
        </p:txBody>
      </p:sp>
      <p:grpSp>
        <p:nvGrpSpPr>
          <p:cNvPr id="2" name="组合 3"/>
          <p:cNvGrpSpPr/>
          <p:nvPr/>
        </p:nvGrpSpPr>
        <p:grpSpPr bwMode="auto">
          <a:xfrm>
            <a:off x="1186454" y="476672"/>
            <a:ext cx="6697914" cy="5908228"/>
            <a:chOff x="7145329" y="-120090"/>
            <a:chExt cx="5394052" cy="4764756"/>
          </a:xfrm>
        </p:grpSpPr>
        <p:sp>
          <p:nvSpPr>
            <p:cNvPr id="52" name="任意多边形 4"/>
            <p:cNvSpPr/>
            <p:nvPr/>
          </p:nvSpPr>
          <p:spPr bwMode="gray">
            <a:xfrm>
              <a:off x="9113730" y="2414658"/>
              <a:ext cx="1308034" cy="1076117"/>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53" name="任意多边形 5"/>
            <p:cNvSpPr/>
            <p:nvPr/>
          </p:nvSpPr>
          <p:spPr bwMode="gray">
            <a:xfrm>
              <a:off x="9112142" y="2419420"/>
              <a:ext cx="1135006" cy="1074530"/>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54" name="Freeform 5"/>
            <p:cNvSpPr/>
            <p:nvPr/>
          </p:nvSpPr>
          <p:spPr bwMode="invGray">
            <a:xfrm>
              <a:off x="10220160" y="4370081"/>
              <a:ext cx="306372" cy="274585"/>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55" name="Freeform 7"/>
            <p:cNvSpPr/>
            <p:nvPr/>
          </p:nvSpPr>
          <p:spPr bwMode="invGray">
            <a:xfrm>
              <a:off x="11318655" y="-120090"/>
              <a:ext cx="1220726" cy="1191982"/>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56" name="Freeform 8"/>
            <p:cNvSpPr/>
            <p:nvPr/>
          </p:nvSpPr>
          <p:spPr bwMode="invGray">
            <a:xfrm>
              <a:off x="11442474" y="797308"/>
              <a:ext cx="915942" cy="687254"/>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57" name="Freeform 9"/>
            <p:cNvSpPr/>
            <p:nvPr/>
          </p:nvSpPr>
          <p:spPr bwMode="gray">
            <a:xfrm>
              <a:off x="11248808" y="1179821"/>
              <a:ext cx="652430" cy="674558"/>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58" name="Freeform 10"/>
            <p:cNvSpPr/>
            <p:nvPr/>
          </p:nvSpPr>
          <p:spPr bwMode="gray">
            <a:xfrm>
              <a:off x="10750359" y="1332192"/>
              <a:ext cx="611157" cy="918986"/>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59" name="Freeform 14"/>
            <p:cNvSpPr/>
            <p:nvPr/>
          </p:nvSpPr>
          <p:spPr bwMode="gray">
            <a:xfrm>
              <a:off x="10915450" y="1935326"/>
              <a:ext cx="750850" cy="495204"/>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60" name="Freeform 18"/>
            <p:cNvSpPr/>
            <p:nvPr/>
          </p:nvSpPr>
          <p:spPr bwMode="gray">
            <a:xfrm>
              <a:off x="11094829" y="3235238"/>
              <a:ext cx="473051" cy="631703"/>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61" name="Freeform 26"/>
            <p:cNvSpPr/>
            <p:nvPr/>
          </p:nvSpPr>
          <p:spPr bwMode="gray">
            <a:xfrm>
              <a:off x="10818618" y="3014617"/>
              <a:ext cx="528610" cy="730109"/>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62" name="Freeform 29"/>
            <p:cNvSpPr/>
            <p:nvPr/>
          </p:nvSpPr>
          <p:spPr bwMode="gray">
            <a:xfrm>
              <a:off x="10915450" y="2413071"/>
              <a:ext cx="527023" cy="660273"/>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63" name="Freeform 28"/>
            <p:cNvSpPr/>
            <p:nvPr/>
          </p:nvSpPr>
          <p:spPr bwMode="gray">
            <a:xfrm>
              <a:off x="10237623" y="2606709"/>
              <a:ext cx="846094" cy="547581"/>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64" name="Freeform 27"/>
            <p:cNvSpPr/>
            <p:nvPr/>
          </p:nvSpPr>
          <p:spPr bwMode="gray">
            <a:xfrm>
              <a:off x="10290007" y="3014617"/>
              <a:ext cx="612744" cy="717412"/>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65" name="Freeform 19"/>
            <p:cNvSpPr/>
            <p:nvPr/>
          </p:nvSpPr>
          <p:spPr bwMode="gray">
            <a:xfrm>
              <a:off x="10374141" y="3632036"/>
              <a:ext cx="876256" cy="658685"/>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66" name="Freeform 20"/>
            <p:cNvSpPr/>
            <p:nvPr/>
          </p:nvSpPr>
          <p:spPr bwMode="gray">
            <a:xfrm>
              <a:off x="9791557" y="3509822"/>
              <a:ext cx="861969" cy="65709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67" name="Freeform 30"/>
            <p:cNvSpPr/>
            <p:nvPr/>
          </p:nvSpPr>
          <p:spPr bwMode="gray">
            <a:xfrm>
              <a:off x="10445574" y="2208323"/>
              <a:ext cx="652430" cy="615831"/>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68" name="Freeform 31"/>
            <p:cNvSpPr/>
            <p:nvPr/>
          </p:nvSpPr>
          <p:spPr bwMode="invGray">
            <a:xfrm>
              <a:off x="10434463" y="1648044"/>
              <a:ext cx="431778" cy="784074"/>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69" name="Freeform 35"/>
            <p:cNvSpPr/>
            <p:nvPr/>
          </p:nvSpPr>
          <p:spPr bwMode="invGray">
            <a:xfrm>
              <a:off x="9251835" y="-64539"/>
              <a:ext cx="2468438" cy="2123665"/>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70" name="Freeform 32"/>
            <p:cNvSpPr/>
            <p:nvPr/>
          </p:nvSpPr>
          <p:spPr bwMode="gray">
            <a:xfrm>
              <a:off x="9972523" y="1782955"/>
              <a:ext cx="557185" cy="1041199"/>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71" name="Freeform 33"/>
            <p:cNvSpPr/>
            <p:nvPr/>
          </p:nvSpPr>
          <p:spPr bwMode="invGray">
            <a:xfrm>
              <a:off x="9874103" y="1797240"/>
              <a:ext cx="304785" cy="536472"/>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72" name="Freeform 34"/>
            <p:cNvSpPr/>
            <p:nvPr/>
          </p:nvSpPr>
          <p:spPr bwMode="invGray">
            <a:xfrm>
              <a:off x="8780371" y="1263943"/>
              <a:ext cx="1485825" cy="1437998"/>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73" name="Freeform 25"/>
            <p:cNvSpPr/>
            <p:nvPr/>
          </p:nvSpPr>
          <p:spPr bwMode="invGray">
            <a:xfrm>
              <a:off x="8351768" y="1673439"/>
              <a:ext cx="1360418" cy="1057071"/>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74" name="Freeform 21"/>
            <p:cNvSpPr/>
            <p:nvPr/>
          </p:nvSpPr>
          <p:spPr bwMode="invGray">
            <a:xfrm>
              <a:off x="9709011" y="3140006"/>
              <a:ext cx="641318" cy="604720"/>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75" name="Freeform 22"/>
            <p:cNvSpPr/>
            <p:nvPr/>
          </p:nvSpPr>
          <p:spPr bwMode="invGray">
            <a:xfrm>
              <a:off x="8986736" y="3098739"/>
              <a:ext cx="985787" cy="1053897"/>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76" name="Freeform 23"/>
            <p:cNvSpPr/>
            <p:nvPr/>
          </p:nvSpPr>
          <p:spPr bwMode="invGray">
            <a:xfrm>
              <a:off x="7145329" y="1878187"/>
              <a:ext cx="2096981" cy="1342766"/>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78" name="Freeform 15"/>
            <p:cNvSpPr/>
            <p:nvPr/>
          </p:nvSpPr>
          <p:spPr bwMode="gray">
            <a:xfrm>
              <a:off x="11072605" y="2333712"/>
              <a:ext cx="622268" cy="547581"/>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79" name="Freeform 17"/>
            <p:cNvSpPr/>
            <p:nvPr/>
          </p:nvSpPr>
          <p:spPr bwMode="gray">
            <a:xfrm>
              <a:off x="11304369" y="2836852"/>
              <a:ext cx="415904" cy="507902"/>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80" name="Freeform 37"/>
            <p:cNvSpPr/>
            <p:nvPr/>
          </p:nvSpPr>
          <p:spPr bwMode="invGray">
            <a:xfrm>
              <a:off x="11567880" y="3536805"/>
              <a:ext cx="220651" cy="441240"/>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81" name="Freeform 13"/>
            <p:cNvSpPr/>
            <p:nvPr/>
          </p:nvSpPr>
          <p:spPr bwMode="gray">
            <a:xfrm>
              <a:off x="11053556" y="1687723"/>
              <a:ext cx="58734" cy="69837"/>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82" name="Freeform 11"/>
            <p:cNvSpPr/>
            <p:nvPr/>
          </p:nvSpPr>
          <p:spPr bwMode="gray">
            <a:xfrm>
              <a:off x="10928150" y="1565510"/>
              <a:ext cx="196840" cy="219033"/>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83" name="Freeform 12"/>
            <p:cNvSpPr/>
            <p:nvPr/>
          </p:nvSpPr>
          <p:spPr bwMode="gray">
            <a:xfrm>
              <a:off x="11053556" y="1673439"/>
              <a:ext cx="153979" cy="207922"/>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sp>
          <p:nvSpPr>
            <p:cNvPr id="84" name="Freeform 16"/>
            <p:cNvSpPr/>
            <p:nvPr/>
          </p:nvSpPr>
          <p:spPr bwMode="invGray">
            <a:xfrm>
              <a:off x="11582166" y="2770190"/>
              <a:ext cx="111119" cy="95232"/>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p:spPr>
          <p:txBody>
            <a:bodyPr/>
            <a:lstStyle/>
            <a:p>
              <a:pPr algn="ctr" eaLnBrk="0" hangingPunct="0">
                <a:defRPr/>
              </a:pPr>
              <a:endParaRPr lang="zh-CN" altLang="en-US">
                <a:solidFill>
                  <a:srgbClr val="000000"/>
                </a:solidFill>
                <a:ea typeface="宋体" pitchFamily="2" charset="-122"/>
              </a:endParaRPr>
            </a:p>
          </p:txBody>
        </p:sp>
      </p:grpSp>
      <p:sp>
        <p:nvSpPr>
          <p:cNvPr id="30" name="矩形 29"/>
          <p:cNvSpPr/>
          <p:nvPr/>
        </p:nvSpPr>
        <p:spPr>
          <a:xfrm>
            <a:off x="36512" y="4077072"/>
            <a:ext cx="9107488" cy="392629"/>
          </a:xfrm>
          <a:prstGeom prst="rect">
            <a:avLst/>
          </a:prstGeom>
          <a:solidFill>
            <a:srgbClr val="004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363" name="TextBox 5" hidden="1"/>
          <p:cNvSpPr txBox="1">
            <a:spLocks noChangeArrowheads="1"/>
          </p:cNvSpPr>
          <p:nvPr/>
        </p:nvSpPr>
        <p:spPr bwMode="auto">
          <a:xfrm>
            <a:off x="1939925" y="1954213"/>
            <a:ext cx="1943100" cy="369887"/>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p>
        </p:txBody>
      </p:sp>
      <p:sp>
        <p:nvSpPr>
          <p:cNvPr id="15364" name="矩形 6" hidden="1"/>
          <p:cNvSpPr>
            <a:spLocks noChangeArrowheads="1"/>
          </p:cNvSpPr>
          <p:nvPr/>
        </p:nvSpPr>
        <p:spPr bwMode="auto">
          <a:xfrm>
            <a:off x="1939925" y="3025775"/>
            <a:ext cx="1471613" cy="646113"/>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p>
        </p:txBody>
      </p:sp>
      <p:sp>
        <p:nvSpPr>
          <p:cNvPr id="15365" name="矩形 7" hidden="1"/>
          <p:cNvSpPr>
            <a:spLocks noChangeArrowheads="1"/>
          </p:cNvSpPr>
          <p:nvPr/>
        </p:nvSpPr>
        <p:spPr bwMode="auto">
          <a:xfrm>
            <a:off x="2011363" y="4240213"/>
            <a:ext cx="1471612" cy="646112"/>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p>
        </p:txBody>
      </p:sp>
      <p:sp>
        <p:nvSpPr>
          <p:cNvPr id="15366" name="矩形 8" hidden="1"/>
          <p:cNvSpPr>
            <a:spLocks noChangeArrowheads="1"/>
          </p:cNvSpPr>
          <p:nvPr/>
        </p:nvSpPr>
        <p:spPr bwMode="auto">
          <a:xfrm>
            <a:off x="2011363" y="5526088"/>
            <a:ext cx="1471612" cy="646112"/>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p>
        </p:txBody>
      </p:sp>
      <p:sp>
        <p:nvSpPr>
          <p:cNvPr id="15370" name="矩形 10"/>
          <p:cNvSpPr>
            <a:spLocks noChangeArrowheads="1"/>
          </p:cNvSpPr>
          <p:nvPr/>
        </p:nvSpPr>
        <p:spPr bwMode="auto">
          <a:xfrm>
            <a:off x="3491880" y="4085565"/>
            <a:ext cx="1733167" cy="369332"/>
          </a:xfrm>
          <a:prstGeom prst="rect">
            <a:avLst/>
          </a:prstGeom>
          <a:noFill/>
          <a:ln w="9525">
            <a:noFill/>
            <a:miter lim="800000"/>
          </a:ln>
        </p:spPr>
        <p:txBody>
          <a:bodyPr wrap="none">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2016</a:t>
            </a:r>
            <a:r>
              <a:rPr lang="zh-CN" altLang="en-US" b="1" dirty="0" smtClean="0">
                <a:solidFill>
                  <a:schemeClr val="bg1"/>
                </a:solidFill>
                <a:latin typeface="微软雅黑" panose="020B0503020204020204" pitchFamily="34" charset="-122"/>
                <a:ea typeface="微软雅黑" panose="020B0503020204020204" pitchFamily="34" charset="-122"/>
              </a:rPr>
              <a:t>年</a:t>
            </a:r>
            <a:r>
              <a:rPr lang="en-US" altLang="zh-CN" b="1" dirty="0" smtClean="0">
                <a:solidFill>
                  <a:schemeClr val="bg1"/>
                </a:solidFill>
                <a:latin typeface="微软雅黑" panose="020B0503020204020204" pitchFamily="34" charset="-122"/>
                <a:ea typeface="微软雅黑" panose="020B0503020204020204" pitchFamily="34" charset="-122"/>
              </a:rPr>
              <a:t>9</a:t>
            </a:r>
            <a:r>
              <a:rPr lang="zh-CN" altLang="en-US" b="1" dirty="0" smtClean="0">
                <a:solidFill>
                  <a:schemeClr val="bg1"/>
                </a:solidFill>
                <a:latin typeface="微软雅黑" panose="020B0503020204020204" pitchFamily="34" charset="-122"/>
                <a:ea typeface="微软雅黑" panose="020B0503020204020204" pitchFamily="34" charset="-122"/>
              </a:rPr>
              <a:t>月</a:t>
            </a:r>
            <a:r>
              <a:rPr lang="en-US" altLang="zh-CN" b="1" dirty="0" smtClean="0">
                <a:solidFill>
                  <a:schemeClr val="bg1"/>
                </a:solidFill>
                <a:latin typeface="微软雅黑" panose="020B0503020204020204" pitchFamily="34" charset="-122"/>
                <a:ea typeface="微软雅黑" panose="020B0503020204020204" pitchFamily="34" charset="-122"/>
              </a:rPr>
              <a:t>8</a:t>
            </a:r>
            <a:r>
              <a:rPr lang="zh-CN" altLang="en-US" b="1" dirty="0" smtClean="0">
                <a:solidFill>
                  <a:schemeClr val="bg1"/>
                </a:solidFill>
                <a:latin typeface="微软雅黑" panose="020B0503020204020204" pitchFamily="34" charset="-122"/>
                <a:ea typeface="微软雅黑" panose="020B0503020204020204" pitchFamily="34" charset="-122"/>
              </a:rPr>
              <a:t>日</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4" name="副标题 2"/>
          <p:cNvSpPr>
            <a:spLocks noGrp="1"/>
          </p:cNvSpPr>
          <p:nvPr>
            <p:ph type="subTitle" idx="1"/>
          </p:nvPr>
        </p:nvSpPr>
        <p:spPr>
          <a:xfrm>
            <a:off x="3299460" y="5146675"/>
            <a:ext cx="3181350" cy="1125855"/>
          </a:xfrm>
        </p:spPr>
        <p:txBody>
          <a:bodyPr>
            <a:noAutofit/>
          </a:bodyPr>
          <a:lstStyle/>
          <a:p>
            <a:pPr algn="ctr" eaLnBrk="1" hangingPunct="1"/>
            <a:r>
              <a:rPr lang="zh-CN" altLang="en-US" sz="2000" dirty="0" smtClean="0">
                <a:solidFill>
                  <a:schemeClr val="tx2">
                    <a:lumMod val="75000"/>
                  </a:schemeClr>
                </a:solidFill>
                <a:latin typeface="黑体" pitchFamily="49" charset="-122"/>
                <a:ea typeface="黑体" pitchFamily="49" charset="-122"/>
              </a:rPr>
              <a:t>答辩人：王焱</a:t>
            </a:r>
            <a:endParaRPr lang="en-US" altLang="zh-CN" sz="2000" dirty="0" smtClean="0">
              <a:solidFill>
                <a:schemeClr val="tx2">
                  <a:lumMod val="75000"/>
                </a:schemeClr>
              </a:solidFill>
              <a:latin typeface="黑体" pitchFamily="49" charset="-122"/>
              <a:ea typeface="黑体" pitchFamily="49" charset="-122"/>
            </a:endParaRPr>
          </a:p>
          <a:p>
            <a:pPr algn="ctr" eaLnBrk="1" hangingPunct="1"/>
            <a:r>
              <a:rPr lang="en-US" altLang="zh-CN" sz="2000" dirty="0" smtClean="0">
                <a:solidFill>
                  <a:schemeClr val="tx2">
                    <a:lumMod val="75000"/>
                  </a:schemeClr>
                </a:solidFill>
                <a:latin typeface="黑体" pitchFamily="49" charset="-122"/>
                <a:ea typeface="黑体" pitchFamily="49" charset="-122"/>
              </a:rPr>
              <a:t>	</a:t>
            </a:r>
          </a:p>
          <a:p>
            <a:pPr algn="ctr" eaLnBrk="1" hangingPunct="1"/>
            <a:r>
              <a:rPr lang="en-US" altLang="zh-CN" sz="2000" dirty="0" smtClean="0">
                <a:solidFill>
                  <a:schemeClr val="tx1"/>
                </a:solidFill>
              </a:rPr>
              <a:t>	</a:t>
            </a:r>
          </a:p>
          <a:p>
            <a:pPr algn="ctr" eaLnBrk="1" hangingPunct="1"/>
            <a:endParaRPr lang="zh-CN" altLang="en-US" sz="2000" dirty="0" smtClean="0">
              <a:solidFill>
                <a:schemeClr val="tx1"/>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893938" y="1067200"/>
            <a:ext cx="1356124" cy="1210281"/>
          </a:xfrm>
          <a:prstGeom prst="rect">
            <a:avLst/>
          </a:prstGeom>
        </p:spPr>
      </p:pic>
      <p:sp>
        <p:nvSpPr>
          <p:cNvPr id="45" name="TextBox 27"/>
          <p:cNvSpPr txBox="1">
            <a:spLocks noChangeArrowheads="1"/>
          </p:cNvSpPr>
          <p:nvPr/>
        </p:nvSpPr>
        <p:spPr bwMode="auto">
          <a:xfrm>
            <a:off x="1373945" y="2564904"/>
            <a:ext cx="6285715" cy="1479550"/>
          </a:xfrm>
          <a:prstGeom prst="rect">
            <a:avLst/>
          </a:prstGeom>
          <a:noFill/>
          <a:ln w="9525">
            <a:noFill/>
            <a:miter lim="800000"/>
          </a:ln>
        </p:spPr>
        <p:txBody>
          <a:bodyPr wrap="square">
            <a:spAutoFit/>
          </a:bodyPr>
          <a:lstStyle/>
          <a:p>
            <a:pPr algn="ctr"/>
            <a:r>
              <a:rPr lang="zh-CN" altLang="en-US" sz="4400" b="1" dirty="0" smtClean="0">
                <a:solidFill>
                  <a:srgbClr val="00417C"/>
                </a:solidFill>
                <a:latin typeface="微软雅黑" panose="020B0503020204020204" pitchFamily="34" charset="-122"/>
                <a:ea typeface="微软雅黑" panose="020B0503020204020204" pitchFamily="34" charset="-122"/>
              </a:rPr>
              <a:t>基于局部综合的自然图像质量评价方法研究</a:t>
            </a:r>
            <a:endParaRPr lang="zh-CN" altLang="en-US" sz="1400" dirty="0">
              <a:solidFill>
                <a:srgbClr val="00417C"/>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1</a:t>
            </a:fld>
            <a:endParaRPr lang="zh-CN" alt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771800" y="0"/>
            <a:ext cx="0" cy="10527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652120" y="0"/>
            <a:ext cx="0" cy="10527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520" y="260648"/>
            <a:ext cx="2699792" cy="523220"/>
          </a:xfrm>
          <a:prstGeom prst="rect">
            <a:avLst/>
          </a:prstGeom>
          <a:noFill/>
        </p:spPr>
        <p:txBody>
          <a:bodyPr wrap="square" rtlCol="0">
            <a:spAutoFit/>
          </a:bodyPr>
          <a:lstStyle/>
          <a:p>
            <a:r>
              <a:rPr lang="en-US" altLang="zh-CN" sz="2800" dirty="0" smtClean="0">
                <a:solidFill>
                  <a:schemeClr val="bg1"/>
                </a:solidFill>
                <a:latin typeface="Verdana" pitchFamily="34" charset="0"/>
                <a:ea typeface="Verdana" pitchFamily="34" charset="0"/>
                <a:cs typeface="Verdana" pitchFamily="34" charset="0"/>
              </a:rPr>
              <a:t>Introduction</a:t>
            </a:r>
            <a:endParaRPr lang="zh-CN" altLang="en-US" sz="2800" dirty="0">
              <a:solidFill>
                <a:schemeClr val="bg1"/>
              </a:solidFill>
              <a:latin typeface="Verdana" pitchFamily="34" charset="0"/>
              <a:cs typeface="Verdana" pitchFamily="34" charset="0"/>
            </a:endParaRPr>
          </a:p>
        </p:txBody>
      </p:sp>
      <p:sp>
        <p:nvSpPr>
          <p:cNvPr id="10" name="TextBox 9"/>
          <p:cNvSpPr txBox="1"/>
          <p:nvPr/>
        </p:nvSpPr>
        <p:spPr>
          <a:xfrm>
            <a:off x="3563888" y="260648"/>
            <a:ext cx="1440160" cy="523220"/>
          </a:xfrm>
          <a:prstGeom prst="rect">
            <a:avLst/>
          </a:prstGeom>
          <a:noFill/>
        </p:spPr>
        <p:txBody>
          <a:bodyPr wrap="square" rtlCol="0">
            <a:spAutoFit/>
          </a:bodyPr>
          <a:lstStyle/>
          <a:p>
            <a:r>
              <a:rPr lang="en-US" altLang="zh-CN" sz="2800" dirty="0" smtClean="0">
                <a:solidFill>
                  <a:schemeClr val="bg1"/>
                </a:solidFill>
                <a:latin typeface="Verdana" pitchFamily="34" charset="0"/>
                <a:ea typeface="Verdana" pitchFamily="34" charset="0"/>
                <a:cs typeface="Verdana" pitchFamily="34" charset="0"/>
              </a:rPr>
              <a:t>Index</a:t>
            </a:r>
            <a:endParaRPr lang="zh-CN" altLang="en-US" sz="2800" dirty="0">
              <a:solidFill>
                <a:schemeClr val="bg1"/>
              </a:solidFill>
              <a:latin typeface="Verdana" pitchFamily="34" charset="0"/>
              <a:cs typeface="Verdana" pitchFamily="34" charset="0"/>
            </a:endParaRPr>
          </a:p>
        </p:txBody>
      </p:sp>
      <p:sp>
        <p:nvSpPr>
          <p:cNvPr id="17" name="TextBox 16"/>
          <p:cNvSpPr txBox="1"/>
          <p:nvPr/>
        </p:nvSpPr>
        <p:spPr>
          <a:xfrm>
            <a:off x="251520" y="1268760"/>
            <a:ext cx="8640960" cy="769441"/>
          </a:xfrm>
          <a:prstGeom prst="rect">
            <a:avLst/>
          </a:prstGeom>
          <a:noFill/>
        </p:spPr>
        <p:txBody>
          <a:bodyPr wrap="square" rtlCol="0">
            <a:spAutoFit/>
          </a:bodyPr>
          <a:lstStyle/>
          <a:p>
            <a:pPr>
              <a:buFont typeface="Wingdings" pitchFamily="2" charset="2"/>
              <a:buChar char="ü"/>
            </a:pPr>
            <a:r>
              <a:rPr lang="en-US" altLang="zh-CN" sz="4400" dirty="0" smtClean="0">
                <a:latin typeface="Verdana" pitchFamily="34" charset="0"/>
                <a:ea typeface="Verdana" pitchFamily="34" charset="0"/>
                <a:cs typeface="Verdana" pitchFamily="34" charset="0"/>
              </a:rPr>
              <a:t> </a:t>
            </a:r>
            <a:r>
              <a:rPr lang="en-US" altLang="zh-CN" sz="3600" dirty="0" smtClean="0">
                <a:latin typeface="Verdana" pitchFamily="34" charset="0"/>
                <a:ea typeface="Verdana" pitchFamily="34" charset="0"/>
                <a:cs typeface="Verdana" pitchFamily="34" charset="0"/>
              </a:rPr>
              <a:t>CPBD</a:t>
            </a:r>
          </a:p>
        </p:txBody>
      </p:sp>
      <p:pic>
        <p:nvPicPr>
          <p:cNvPr id="1026" name="Picture 2"/>
          <p:cNvPicPr>
            <a:picLocks noChangeAspect="1" noChangeArrowheads="1"/>
          </p:cNvPicPr>
          <p:nvPr/>
        </p:nvPicPr>
        <p:blipFill>
          <a:blip r:embed="rId3" cstate="print"/>
          <a:srcRect/>
          <a:stretch>
            <a:fillRect/>
          </a:stretch>
        </p:blipFill>
        <p:spPr bwMode="auto">
          <a:xfrm>
            <a:off x="1475656" y="2564904"/>
            <a:ext cx="5616624" cy="2448272"/>
          </a:xfrm>
          <a:prstGeom prst="rect">
            <a:avLst/>
          </a:prstGeom>
          <a:noFill/>
          <a:ln w="9525">
            <a:noFill/>
            <a:miter lim="800000"/>
            <a:headEnd/>
            <a:tailEnd/>
          </a:ln>
        </p:spPr>
      </p:pic>
      <p:sp>
        <p:nvSpPr>
          <p:cNvPr id="13" name="TextBox 12"/>
          <p:cNvSpPr txBox="1"/>
          <p:nvPr/>
        </p:nvSpPr>
        <p:spPr>
          <a:xfrm>
            <a:off x="755576" y="1988840"/>
            <a:ext cx="4896544" cy="461665"/>
          </a:xfrm>
          <a:prstGeom prst="rect">
            <a:avLst/>
          </a:prstGeom>
          <a:noFill/>
        </p:spPr>
        <p:txBody>
          <a:bodyPr wrap="square" rtlCol="0">
            <a:spAutoFit/>
          </a:bodyPr>
          <a:lstStyle/>
          <a:p>
            <a:pPr>
              <a:buFont typeface="Arial" pitchFamily="34" charset="0"/>
              <a:buChar char="•"/>
            </a:pPr>
            <a:r>
              <a:rPr lang="en-US" altLang="zh-CN" sz="2400" dirty="0" smtClean="0">
                <a:latin typeface="Verdana" pitchFamily="34" charset="0"/>
                <a:ea typeface="Verdana" pitchFamily="34" charset="0"/>
                <a:cs typeface="Verdana" pitchFamily="34" charset="0"/>
              </a:rPr>
              <a:t> Simulation results (</a:t>
            </a:r>
            <a:r>
              <a:rPr lang="en-US" altLang="zh-CN" sz="2400" dirty="0" err="1" smtClean="0">
                <a:latin typeface="Verdana" pitchFamily="34" charset="0"/>
                <a:ea typeface="Verdana" pitchFamily="34" charset="0"/>
                <a:cs typeface="Verdana" pitchFamily="34" charset="0"/>
              </a:rPr>
              <a:t>Matlab</a:t>
            </a:r>
            <a:r>
              <a:rPr lang="en-US" altLang="zh-CN" sz="2400" dirty="0" smtClean="0">
                <a:latin typeface="Verdana" pitchFamily="34" charset="0"/>
                <a:ea typeface="Verdana" pitchFamily="34" charset="0"/>
                <a:cs typeface="Verdana" pitchFamily="34" charset="0"/>
              </a:rPr>
              <a:t>)</a:t>
            </a:r>
            <a:endParaRPr lang="zh-CN" altLang="en-US" sz="2400" dirty="0">
              <a:latin typeface="Verdana" pitchFamily="34" charset="0"/>
              <a:cs typeface="Verdana" pitchFamily="34" charset="0"/>
            </a:endParaRPr>
          </a:p>
        </p:txBody>
      </p:sp>
      <p:sp>
        <p:nvSpPr>
          <p:cNvPr id="15" name="TextBox 14"/>
          <p:cNvSpPr txBox="1"/>
          <p:nvPr/>
        </p:nvSpPr>
        <p:spPr>
          <a:xfrm>
            <a:off x="2627784" y="5226784"/>
            <a:ext cx="2448272" cy="1631216"/>
          </a:xfrm>
          <a:prstGeom prst="rect">
            <a:avLst/>
          </a:prstGeom>
          <a:noFill/>
        </p:spPr>
        <p:txBody>
          <a:bodyPr wrap="square" rtlCol="0">
            <a:spAutoFit/>
          </a:bodyPr>
          <a:lstStyle/>
          <a:p>
            <a:r>
              <a:rPr lang="en-US" altLang="zh-CN" sz="2000" dirty="0" smtClean="0">
                <a:latin typeface="Verdana" pitchFamily="34" charset="0"/>
                <a:ea typeface="Verdana" pitchFamily="34" charset="0"/>
                <a:cs typeface="Verdana" pitchFamily="34" charset="0"/>
              </a:rPr>
              <a:t>PLCC=0.9052</a:t>
            </a:r>
          </a:p>
          <a:p>
            <a:r>
              <a:rPr lang="en-US" altLang="zh-CN" sz="2000" dirty="0" smtClean="0">
                <a:latin typeface="Verdana" pitchFamily="34" charset="0"/>
                <a:ea typeface="Verdana" pitchFamily="34" charset="0"/>
                <a:cs typeface="Verdana" pitchFamily="34" charset="0"/>
              </a:rPr>
              <a:t>SROCC=0.9250</a:t>
            </a:r>
          </a:p>
          <a:p>
            <a:r>
              <a:rPr lang="en-US" altLang="zh-CN" sz="2000" dirty="0" smtClean="0">
                <a:latin typeface="Verdana" pitchFamily="34" charset="0"/>
                <a:ea typeface="Verdana" pitchFamily="34" charset="0"/>
                <a:cs typeface="Verdana" pitchFamily="34" charset="0"/>
              </a:rPr>
              <a:t>RMSE=7.2634</a:t>
            </a:r>
          </a:p>
          <a:p>
            <a:r>
              <a:rPr lang="en-US" altLang="zh-CN" sz="2000" dirty="0" smtClean="0">
                <a:latin typeface="Verdana" pitchFamily="34" charset="0"/>
                <a:ea typeface="Verdana" pitchFamily="34" charset="0"/>
                <a:cs typeface="Verdana" pitchFamily="34" charset="0"/>
              </a:rPr>
              <a:t>MAE=4.9850</a:t>
            </a:r>
          </a:p>
          <a:p>
            <a:r>
              <a:rPr lang="en-US" altLang="zh-CN" sz="2000" dirty="0" smtClean="0">
                <a:latin typeface="Verdana" pitchFamily="34" charset="0"/>
                <a:ea typeface="Verdana" pitchFamily="34" charset="0"/>
                <a:cs typeface="Verdana" pitchFamily="34" charset="0"/>
              </a:rPr>
              <a:t>OR=0.0805</a:t>
            </a:r>
            <a:endParaRPr lang="zh-CN" altLang="en-US" sz="2000" dirty="0">
              <a:latin typeface="Verdana" pitchFamily="34" charset="0"/>
              <a:cs typeface="Verdana" pitchFamily="34" charset="0"/>
            </a:endParaRPr>
          </a:p>
        </p:txBody>
      </p:sp>
      <p:sp>
        <p:nvSpPr>
          <p:cNvPr id="18" name="TextBox 17"/>
          <p:cNvSpPr txBox="1"/>
          <p:nvPr/>
        </p:nvSpPr>
        <p:spPr>
          <a:xfrm>
            <a:off x="1115616" y="5229200"/>
            <a:ext cx="1368152" cy="461665"/>
          </a:xfrm>
          <a:prstGeom prst="rect">
            <a:avLst/>
          </a:prstGeom>
          <a:noFill/>
        </p:spPr>
        <p:txBody>
          <a:bodyPr wrap="square" rtlCol="0">
            <a:spAutoFit/>
          </a:bodyPr>
          <a:lstStyle/>
          <a:p>
            <a:r>
              <a:rPr lang="en-US" altLang="zh-CN" sz="2400" dirty="0" smtClean="0">
                <a:latin typeface="Verdana" pitchFamily="34" charset="0"/>
                <a:ea typeface="Verdana" pitchFamily="34" charset="0"/>
                <a:cs typeface="Verdana" pitchFamily="34" charset="0"/>
              </a:rPr>
              <a:t>Output:</a:t>
            </a:r>
            <a:endParaRPr lang="zh-CN" altLang="en-US" sz="2400" dirty="0">
              <a:latin typeface="Verdana" pitchFamily="34" charset="0"/>
              <a:cs typeface="Verdana" pitchFamily="34"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10</a:t>
            </a:fld>
            <a:endParaRPr lang="zh-CN" altLang="en-US"/>
          </a:p>
        </p:txBody>
      </p:sp>
      <p:cxnSp>
        <p:nvCxnSpPr>
          <p:cNvPr id="20" name="直接连接符 19"/>
          <p:cNvCxnSpPr/>
          <p:nvPr/>
        </p:nvCxnSpPr>
        <p:spPr>
          <a:xfrm>
            <a:off x="0" y="714137"/>
            <a:ext cx="91440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pic>
        <p:nvPicPr>
          <p:cNvPr id="21" name="Picture 5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8309066" y="-27384"/>
            <a:ext cx="846761" cy="755697"/>
          </a:xfrm>
          <a:prstGeom prst="rect">
            <a:avLst/>
          </a:prstGeom>
        </p:spPr>
      </p:pic>
      <p:sp>
        <p:nvSpPr>
          <p:cNvPr id="22" name="矩形 21"/>
          <p:cNvSpPr/>
          <p:nvPr/>
        </p:nvSpPr>
        <p:spPr>
          <a:xfrm>
            <a:off x="0" y="184365"/>
            <a:ext cx="2699792" cy="5297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solidFill>
                <a:latin typeface="Arial" pitchFamily="34" charset="0"/>
                <a:ea typeface="微软雅黑" panose="020B0503020204020204" pitchFamily="34" charset="-122"/>
                <a:sym typeface="Arial" pitchFamily="34" charset="0"/>
              </a:rPr>
              <a:t>三、研究内容</a:t>
            </a:r>
            <a:endParaRPr lang="zh-CN" altLang="en-US" sz="2800" b="1" dirty="0">
              <a:solidFill>
                <a:schemeClr val="bg1"/>
              </a:solidFill>
              <a:latin typeface="Arial" pitchFamily="34" charset="0"/>
              <a:ea typeface="微软雅黑" panose="020B0503020204020204" pitchFamily="34" charset="-122"/>
              <a:sym typeface="Arial"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771800" y="0"/>
            <a:ext cx="0" cy="10527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652120" y="0"/>
            <a:ext cx="0" cy="10527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520" y="260648"/>
            <a:ext cx="2699792" cy="523220"/>
          </a:xfrm>
          <a:prstGeom prst="rect">
            <a:avLst/>
          </a:prstGeom>
          <a:noFill/>
        </p:spPr>
        <p:txBody>
          <a:bodyPr wrap="square" rtlCol="0">
            <a:spAutoFit/>
          </a:bodyPr>
          <a:lstStyle/>
          <a:p>
            <a:r>
              <a:rPr lang="en-US" altLang="zh-CN" sz="2800" dirty="0" smtClean="0">
                <a:solidFill>
                  <a:schemeClr val="bg1"/>
                </a:solidFill>
                <a:latin typeface="Verdana" pitchFamily="34" charset="0"/>
                <a:ea typeface="Verdana" pitchFamily="34" charset="0"/>
                <a:cs typeface="Verdana" pitchFamily="34" charset="0"/>
              </a:rPr>
              <a:t>Introduction</a:t>
            </a:r>
            <a:endParaRPr lang="zh-CN" altLang="en-US" sz="2800" dirty="0">
              <a:solidFill>
                <a:schemeClr val="bg1"/>
              </a:solidFill>
              <a:latin typeface="Verdana" pitchFamily="34" charset="0"/>
              <a:cs typeface="Verdana" pitchFamily="34" charset="0"/>
            </a:endParaRPr>
          </a:p>
        </p:txBody>
      </p:sp>
      <p:sp>
        <p:nvSpPr>
          <p:cNvPr id="10" name="TextBox 9"/>
          <p:cNvSpPr txBox="1"/>
          <p:nvPr/>
        </p:nvSpPr>
        <p:spPr>
          <a:xfrm>
            <a:off x="3563888" y="260648"/>
            <a:ext cx="1440160" cy="523220"/>
          </a:xfrm>
          <a:prstGeom prst="rect">
            <a:avLst/>
          </a:prstGeom>
          <a:noFill/>
        </p:spPr>
        <p:txBody>
          <a:bodyPr wrap="square" rtlCol="0">
            <a:spAutoFit/>
          </a:bodyPr>
          <a:lstStyle/>
          <a:p>
            <a:r>
              <a:rPr lang="en-US" altLang="zh-CN" sz="2800" dirty="0" smtClean="0">
                <a:solidFill>
                  <a:schemeClr val="bg1"/>
                </a:solidFill>
                <a:latin typeface="Verdana" pitchFamily="34" charset="0"/>
                <a:ea typeface="Verdana" pitchFamily="34" charset="0"/>
                <a:cs typeface="Verdana" pitchFamily="34" charset="0"/>
              </a:rPr>
              <a:t>Index</a:t>
            </a:r>
            <a:endParaRPr lang="zh-CN" altLang="en-US" sz="2800" dirty="0">
              <a:solidFill>
                <a:schemeClr val="bg1"/>
              </a:solidFill>
              <a:latin typeface="Verdana" pitchFamily="34" charset="0"/>
              <a:cs typeface="Verdana" pitchFamily="34" charset="0"/>
            </a:endParaRPr>
          </a:p>
        </p:txBody>
      </p:sp>
      <p:sp>
        <p:nvSpPr>
          <p:cNvPr id="17" name="TextBox 16"/>
          <p:cNvSpPr txBox="1"/>
          <p:nvPr/>
        </p:nvSpPr>
        <p:spPr>
          <a:xfrm>
            <a:off x="251520" y="1268760"/>
            <a:ext cx="8640960" cy="769441"/>
          </a:xfrm>
          <a:prstGeom prst="rect">
            <a:avLst/>
          </a:prstGeom>
          <a:noFill/>
        </p:spPr>
        <p:txBody>
          <a:bodyPr wrap="square" rtlCol="0">
            <a:spAutoFit/>
          </a:bodyPr>
          <a:lstStyle/>
          <a:p>
            <a:pPr>
              <a:buFont typeface="Wingdings" pitchFamily="2" charset="2"/>
              <a:buChar char="ü"/>
            </a:pPr>
            <a:r>
              <a:rPr lang="en-US" altLang="zh-CN" sz="4400" dirty="0" smtClean="0">
                <a:latin typeface="Verdana" pitchFamily="34" charset="0"/>
                <a:ea typeface="Verdana" pitchFamily="34" charset="0"/>
                <a:cs typeface="Verdana" pitchFamily="34" charset="0"/>
              </a:rPr>
              <a:t> </a:t>
            </a:r>
            <a:r>
              <a:rPr lang="en-US" altLang="zh-CN" sz="3600" dirty="0" smtClean="0">
                <a:latin typeface="Verdana" pitchFamily="34" charset="0"/>
                <a:ea typeface="Verdana" pitchFamily="34" charset="0"/>
                <a:cs typeface="Verdana" pitchFamily="34" charset="0"/>
              </a:rPr>
              <a:t>BRISQUE</a:t>
            </a:r>
          </a:p>
        </p:txBody>
      </p:sp>
      <p:sp>
        <p:nvSpPr>
          <p:cNvPr id="15" name="TextBox 14"/>
          <p:cNvSpPr txBox="1"/>
          <p:nvPr/>
        </p:nvSpPr>
        <p:spPr>
          <a:xfrm>
            <a:off x="755576" y="2175247"/>
            <a:ext cx="4896544" cy="461665"/>
          </a:xfrm>
          <a:prstGeom prst="rect">
            <a:avLst/>
          </a:prstGeom>
          <a:noFill/>
        </p:spPr>
        <p:txBody>
          <a:bodyPr wrap="square" rtlCol="0">
            <a:spAutoFit/>
          </a:bodyPr>
          <a:lstStyle/>
          <a:p>
            <a:pPr>
              <a:buFont typeface="Arial" pitchFamily="34" charset="0"/>
              <a:buChar char="•"/>
            </a:pPr>
            <a:r>
              <a:rPr lang="en-US" altLang="zh-CN" sz="2400" dirty="0" smtClean="0">
                <a:latin typeface="Verdana" pitchFamily="34" charset="0"/>
                <a:ea typeface="Verdana" pitchFamily="34" charset="0"/>
                <a:cs typeface="Verdana" pitchFamily="34" charset="0"/>
              </a:rPr>
              <a:t> Simulation results (</a:t>
            </a:r>
            <a:r>
              <a:rPr lang="en-US" altLang="zh-CN" sz="2400" dirty="0" err="1" smtClean="0">
                <a:latin typeface="Verdana" pitchFamily="34" charset="0"/>
                <a:ea typeface="Verdana" pitchFamily="34" charset="0"/>
                <a:cs typeface="Verdana" pitchFamily="34" charset="0"/>
              </a:rPr>
              <a:t>Matlab</a:t>
            </a:r>
            <a:r>
              <a:rPr lang="en-US" altLang="zh-CN" sz="2400" dirty="0" smtClean="0">
                <a:latin typeface="Verdana" pitchFamily="34" charset="0"/>
                <a:ea typeface="Verdana" pitchFamily="34" charset="0"/>
                <a:cs typeface="Verdana" pitchFamily="34" charset="0"/>
              </a:rPr>
              <a:t>)</a:t>
            </a:r>
            <a:endParaRPr lang="zh-CN" altLang="en-US" sz="2400" dirty="0">
              <a:latin typeface="Verdana" pitchFamily="34" charset="0"/>
              <a:cs typeface="Verdana" pitchFamily="34" charset="0"/>
            </a:endParaRPr>
          </a:p>
        </p:txBody>
      </p:sp>
      <p:pic>
        <p:nvPicPr>
          <p:cNvPr id="18" name="Picture 8" descr="G:\研究生\图像质量评价王焱\程序\PSNR\2.bmp"/>
          <p:cNvPicPr>
            <a:picLocks noChangeAspect="1" noChangeArrowheads="1"/>
          </p:cNvPicPr>
          <p:nvPr/>
        </p:nvPicPr>
        <p:blipFill>
          <a:blip r:embed="rId3" cstate="print"/>
          <a:srcRect/>
          <a:stretch>
            <a:fillRect/>
          </a:stretch>
        </p:blipFill>
        <p:spPr bwMode="auto">
          <a:xfrm>
            <a:off x="3131840" y="2855598"/>
            <a:ext cx="2880320" cy="2136237"/>
          </a:xfrm>
          <a:prstGeom prst="rect">
            <a:avLst/>
          </a:prstGeom>
          <a:noFill/>
        </p:spPr>
      </p:pic>
      <p:pic>
        <p:nvPicPr>
          <p:cNvPr id="19" name="Picture 9" descr="G:\研究生\图像质量评价王焱\程序\PSNR\1.bmp"/>
          <p:cNvPicPr>
            <a:picLocks noChangeAspect="1" noChangeArrowheads="1"/>
          </p:cNvPicPr>
          <p:nvPr/>
        </p:nvPicPr>
        <p:blipFill>
          <a:blip r:embed="rId4" cstate="print"/>
          <a:srcRect/>
          <a:stretch>
            <a:fillRect/>
          </a:stretch>
        </p:blipFill>
        <p:spPr bwMode="auto">
          <a:xfrm>
            <a:off x="144016" y="2852936"/>
            <a:ext cx="2915816" cy="2162563"/>
          </a:xfrm>
          <a:prstGeom prst="rect">
            <a:avLst/>
          </a:prstGeom>
          <a:noFill/>
        </p:spPr>
      </p:pic>
      <p:pic>
        <p:nvPicPr>
          <p:cNvPr id="20" name="Picture 10" descr="G:\研究生\图像质量评价王焱\程序\PSNR\3.bmp"/>
          <p:cNvPicPr>
            <a:picLocks noChangeAspect="1" noChangeArrowheads="1"/>
          </p:cNvPicPr>
          <p:nvPr/>
        </p:nvPicPr>
        <p:blipFill>
          <a:blip r:embed="rId5" cstate="print"/>
          <a:srcRect/>
          <a:stretch>
            <a:fillRect/>
          </a:stretch>
        </p:blipFill>
        <p:spPr bwMode="auto">
          <a:xfrm>
            <a:off x="6084168" y="2855598"/>
            <a:ext cx="2880320" cy="2136237"/>
          </a:xfrm>
          <a:prstGeom prst="rect">
            <a:avLst/>
          </a:prstGeom>
          <a:noFill/>
        </p:spPr>
      </p:pic>
      <p:sp>
        <p:nvSpPr>
          <p:cNvPr id="21" name="TextBox 20"/>
          <p:cNvSpPr txBox="1"/>
          <p:nvPr/>
        </p:nvSpPr>
        <p:spPr>
          <a:xfrm>
            <a:off x="0" y="5157192"/>
            <a:ext cx="3203848" cy="400110"/>
          </a:xfrm>
          <a:prstGeom prst="rect">
            <a:avLst/>
          </a:prstGeom>
          <a:noFill/>
        </p:spPr>
        <p:txBody>
          <a:bodyPr wrap="square" rtlCol="0">
            <a:spAutoFit/>
          </a:bodyPr>
          <a:lstStyle/>
          <a:p>
            <a:r>
              <a:rPr lang="en-US" altLang="zh-CN" sz="2000" dirty="0" smtClean="0">
                <a:latin typeface="Verdana" pitchFamily="34" charset="0"/>
                <a:ea typeface="Verdana" pitchFamily="34" charset="0"/>
                <a:cs typeface="Verdana" pitchFamily="34" charset="0"/>
              </a:rPr>
              <a:t>Quality score =4.7383</a:t>
            </a:r>
            <a:endParaRPr lang="zh-CN" altLang="en-US" sz="2000" dirty="0">
              <a:latin typeface="Verdana" pitchFamily="34" charset="0"/>
              <a:cs typeface="Verdana" pitchFamily="34" charset="0"/>
            </a:endParaRPr>
          </a:p>
        </p:txBody>
      </p:sp>
      <p:sp>
        <p:nvSpPr>
          <p:cNvPr id="23" name="TextBox 22"/>
          <p:cNvSpPr txBox="1"/>
          <p:nvPr/>
        </p:nvSpPr>
        <p:spPr>
          <a:xfrm>
            <a:off x="2915816" y="5661248"/>
            <a:ext cx="4032448" cy="400110"/>
          </a:xfrm>
          <a:prstGeom prst="rect">
            <a:avLst/>
          </a:prstGeom>
          <a:noFill/>
        </p:spPr>
        <p:txBody>
          <a:bodyPr wrap="square" rtlCol="0">
            <a:spAutoFit/>
          </a:bodyPr>
          <a:lstStyle/>
          <a:p>
            <a:r>
              <a:rPr lang="en-US" altLang="zh-CN" sz="2000" dirty="0" smtClean="0">
                <a:latin typeface="Verdana" pitchFamily="34" charset="0"/>
                <a:ea typeface="Verdana" pitchFamily="34" charset="0"/>
                <a:cs typeface="Verdana" pitchFamily="34" charset="0"/>
              </a:rPr>
              <a:t>Quality score =45.7307</a:t>
            </a:r>
            <a:endParaRPr lang="zh-CN" altLang="en-US" sz="2000" dirty="0">
              <a:latin typeface="Verdana" pitchFamily="34" charset="0"/>
              <a:cs typeface="Verdana" pitchFamily="34" charset="0"/>
            </a:endParaRPr>
          </a:p>
        </p:txBody>
      </p:sp>
      <p:sp>
        <p:nvSpPr>
          <p:cNvPr id="24" name="TextBox 23"/>
          <p:cNvSpPr txBox="1"/>
          <p:nvPr/>
        </p:nvSpPr>
        <p:spPr>
          <a:xfrm>
            <a:off x="5940152" y="5085184"/>
            <a:ext cx="3672408" cy="400110"/>
          </a:xfrm>
          <a:prstGeom prst="rect">
            <a:avLst/>
          </a:prstGeom>
          <a:noFill/>
        </p:spPr>
        <p:txBody>
          <a:bodyPr wrap="square" rtlCol="0">
            <a:spAutoFit/>
          </a:bodyPr>
          <a:lstStyle/>
          <a:p>
            <a:r>
              <a:rPr lang="en-US" altLang="zh-CN" sz="2000" dirty="0" smtClean="0">
                <a:latin typeface="Verdana" pitchFamily="34" charset="0"/>
                <a:ea typeface="Verdana" pitchFamily="34" charset="0"/>
                <a:cs typeface="Verdana" pitchFamily="34" charset="0"/>
              </a:rPr>
              <a:t>Quality score =68.9316</a:t>
            </a:r>
            <a:endParaRPr lang="zh-CN" altLang="en-US" sz="2000" dirty="0">
              <a:latin typeface="Verdana" pitchFamily="34" charset="0"/>
              <a:cs typeface="Verdana" pitchFamily="34"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11</a:t>
            </a:fld>
            <a:endParaRPr lang="zh-CN" altLang="en-US"/>
          </a:p>
        </p:txBody>
      </p:sp>
      <p:cxnSp>
        <p:nvCxnSpPr>
          <p:cNvPr id="25" name="直接连接符 24"/>
          <p:cNvCxnSpPr/>
          <p:nvPr/>
        </p:nvCxnSpPr>
        <p:spPr>
          <a:xfrm>
            <a:off x="0" y="714137"/>
            <a:ext cx="91440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pic>
        <p:nvPicPr>
          <p:cNvPr id="26" name="Picture 53"/>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a:off x="8309066" y="-27384"/>
            <a:ext cx="846761" cy="755697"/>
          </a:xfrm>
          <a:prstGeom prst="rect">
            <a:avLst/>
          </a:prstGeom>
        </p:spPr>
      </p:pic>
      <p:sp>
        <p:nvSpPr>
          <p:cNvPr id="27" name="矩形 26"/>
          <p:cNvSpPr/>
          <p:nvPr/>
        </p:nvSpPr>
        <p:spPr>
          <a:xfrm>
            <a:off x="0" y="184365"/>
            <a:ext cx="2699792" cy="5297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solidFill>
                <a:latin typeface="Arial" pitchFamily="34" charset="0"/>
                <a:ea typeface="微软雅黑" panose="020B0503020204020204" pitchFamily="34" charset="-122"/>
                <a:sym typeface="Arial" pitchFamily="34" charset="0"/>
              </a:rPr>
              <a:t>三、研究内容</a:t>
            </a:r>
            <a:endParaRPr lang="zh-CN" altLang="en-US" sz="2800" b="1" dirty="0">
              <a:solidFill>
                <a:schemeClr val="bg1"/>
              </a:solidFill>
              <a:latin typeface="Arial" pitchFamily="34" charset="0"/>
              <a:ea typeface="微软雅黑" panose="020B0503020204020204" pitchFamily="34" charset="-122"/>
              <a:sym typeface="Arial"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832220" y="6370636"/>
            <a:ext cx="1672569" cy="365125"/>
          </a:xfrm>
        </p:spPr>
        <p:txBody>
          <a:bodyPr/>
          <a:lstStyle/>
          <a:p>
            <a:pPr>
              <a:defRPr/>
            </a:pPr>
            <a:fld id="{C6AF38A2-2586-4298-9FB8-36414350F853}" type="slidenum">
              <a:rPr lang="zh-CN" altLang="en-US" smtClean="0"/>
              <a:t>12</a:t>
            </a:fld>
            <a:endParaRPr lang="zh-CN" altLang="en-US"/>
          </a:p>
        </p:txBody>
      </p:sp>
      <p:cxnSp>
        <p:nvCxnSpPr>
          <p:cNvPr id="29" name="直接连接符 28"/>
          <p:cNvCxnSpPr/>
          <p:nvPr/>
        </p:nvCxnSpPr>
        <p:spPr>
          <a:xfrm>
            <a:off x="0" y="714137"/>
            <a:ext cx="91440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8309066" y="-27384"/>
            <a:ext cx="846761" cy="755697"/>
          </a:xfrm>
          <a:prstGeom prst="rect">
            <a:avLst/>
          </a:prstGeom>
        </p:spPr>
      </p:pic>
      <p:sp>
        <p:nvSpPr>
          <p:cNvPr id="59" name="矩形 58"/>
          <p:cNvSpPr/>
          <p:nvPr/>
        </p:nvSpPr>
        <p:spPr>
          <a:xfrm>
            <a:off x="0" y="184365"/>
            <a:ext cx="2699792" cy="5297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solidFill>
                <a:latin typeface="Arial" pitchFamily="34" charset="0"/>
                <a:ea typeface="微软雅黑" panose="020B0503020204020204" pitchFamily="34" charset="-122"/>
                <a:sym typeface="Arial" pitchFamily="34" charset="0"/>
              </a:rPr>
              <a:t>三、研究内容</a:t>
            </a:r>
            <a:endParaRPr lang="zh-CN" altLang="en-US" sz="2800" b="1" dirty="0">
              <a:solidFill>
                <a:schemeClr val="bg1"/>
              </a:solidFill>
              <a:latin typeface="Arial" pitchFamily="34" charset="0"/>
              <a:ea typeface="微软雅黑" panose="020B0503020204020204" pitchFamily="34" charset="-122"/>
              <a:sym typeface="Arial" pitchFamily="34" charset="0"/>
            </a:endParaRPr>
          </a:p>
        </p:txBody>
      </p:sp>
      <p:cxnSp>
        <p:nvCxnSpPr>
          <p:cNvPr id="55" name="直接连接符 54"/>
          <p:cNvCxnSpPr/>
          <p:nvPr/>
        </p:nvCxnSpPr>
        <p:spPr>
          <a:xfrm>
            <a:off x="2213913" y="5015016"/>
            <a:ext cx="4643437" cy="1588"/>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196133" y="3438370"/>
            <a:ext cx="4643437" cy="1587"/>
          </a:xfrm>
          <a:prstGeom prst="line">
            <a:avLst/>
          </a:prstGeom>
          <a:ln w="88900" cmpd="thickThin">
            <a:solidFill>
              <a:srgbClr val="C8C5BC"/>
            </a:solidFill>
            <a:prstDash val="solid"/>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43608" y="2723360"/>
            <a:ext cx="1428750" cy="1428750"/>
          </a:xfrm>
          <a:prstGeom prst="ellipse">
            <a:avLst/>
          </a:prstGeom>
          <a:solidFill>
            <a:srgbClr val="C8C5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sp>
        <p:nvSpPr>
          <p:cNvPr id="61" name="椭圆 60"/>
          <p:cNvSpPr/>
          <p:nvPr/>
        </p:nvSpPr>
        <p:spPr>
          <a:xfrm>
            <a:off x="6588745" y="4302229"/>
            <a:ext cx="1428750" cy="1428750"/>
          </a:xfrm>
          <a:prstGeom prst="ellipse">
            <a:avLst/>
          </a:prstGeom>
          <a:solidFill>
            <a:srgbClr val="004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 name="TextBox 61"/>
          <p:cNvSpPr txBox="1"/>
          <p:nvPr/>
        </p:nvSpPr>
        <p:spPr>
          <a:xfrm>
            <a:off x="1476147" y="2927974"/>
            <a:ext cx="648072" cy="1015663"/>
          </a:xfrm>
          <a:prstGeom prst="rect">
            <a:avLst/>
          </a:prstGeom>
          <a:noFill/>
        </p:spPr>
        <p:txBody>
          <a:bodyPr wrap="square" rtlCol="0">
            <a:spAutoFit/>
          </a:bodyPr>
          <a:lstStyle/>
          <a:p>
            <a:r>
              <a:rPr lang="en-US" altLang="zh-CN" sz="6000" dirty="0" smtClean="0">
                <a:solidFill>
                  <a:schemeClr val="bg1"/>
                </a:solidFill>
              </a:rPr>
              <a:t>1</a:t>
            </a:r>
            <a:endParaRPr lang="zh-CN" altLang="en-US" sz="6000" dirty="0">
              <a:solidFill>
                <a:schemeClr val="bg1"/>
              </a:solidFill>
            </a:endParaRPr>
          </a:p>
        </p:txBody>
      </p:sp>
      <p:sp>
        <p:nvSpPr>
          <p:cNvPr id="63" name="TextBox 62"/>
          <p:cNvSpPr txBox="1"/>
          <p:nvPr/>
        </p:nvSpPr>
        <p:spPr>
          <a:xfrm>
            <a:off x="2556267" y="2927974"/>
            <a:ext cx="4176464"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cs typeface="Verdana" pitchFamily="34" charset="0"/>
              </a:rPr>
              <a:t>线下原始图像学习阶段</a:t>
            </a:r>
            <a:endParaRPr lang="zh-CN" altLang="en-US" sz="2400" dirty="0"/>
          </a:p>
        </p:txBody>
      </p:sp>
      <p:sp>
        <p:nvSpPr>
          <p:cNvPr id="64" name="TextBox 63"/>
          <p:cNvSpPr txBox="1"/>
          <p:nvPr/>
        </p:nvSpPr>
        <p:spPr>
          <a:xfrm>
            <a:off x="7020763" y="4504599"/>
            <a:ext cx="648072" cy="1015663"/>
          </a:xfrm>
          <a:prstGeom prst="rect">
            <a:avLst/>
          </a:prstGeom>
          <a:noFill/>
        </p:spPr>
        <p:txBody>
          <a:bodyPr wrap="square" rtlCol="0">
            <a:spAutoFit/>
          </a:bodyPr>
          <a:lstStyle/>
          <a:p>
            <a:r>
              <a:rPr lang="en-US" altLang="zh-CN" sz="6000" dirty="0" smtClean="0">
                <a:solidFill>
                  <a:schemeClr val="bg1"/>
                </a:solidFill>
              </a:rPr>
              <a:t>2</a:t>
            </a:r>
            <a:endParaRPr lang="zh-CN" altLang="en-US" sz="6000" dirty="0">
              <a:solidFill>
                <a:schemeClr val="bg1"/>
              </a:solidFill>
            </a:endParaRPr>
          </a:p>
        </p:txBody>
      </p:sp>
      <p:sp>
        <p:nvSpPr>
          <p:cNvPr id="65" name="TextBox 64"/>
          <p:cNvSpPr txBox="1"/>
          <p:nvPr/>
        </p:nvSpPr>
        <p:spPr>
          <a:xfrm>
            <a:off x="2628275" y="4440142"/>
            <a:ext cx="4176464"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线上待测图像质量评估</a:t>
            </a:r>
            <a:endParaRPr lang="zh-CN" altLang="en-US" sz="2400" dirty="0">
              <a:latin typeface="微软雅黑" pitchFamily="34" charset="-122"/>
              <a:ea typeface="微软雅黑" pitchFamily="34" charset="-122"/>
            </a:endParaRPr>
          </a:p>
        </p:txBody>
      </p:sp>
      <p:sp>
        <p:nvSpPr>
          <p:cNvPr id="3" name="矩形 2"/>
          <p:cNvSpPr/>
          <p:nvPr/>
        </p:nvSpPr>
        <p:spPr>
          <a:xfrm>
            <a:off x="896620" y="1338580"/>
            <a:ext cx="7609840" cy="52959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sym typeface="+mn-ea"/>
              </a:rPr>
              <a:t>基于局部综合的自然图像质量评价方法研究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1+#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1+#ppt_w/2"/>
                                          </p:val>
                                        </p:tav>
                                        <p:tav tm="100000">
                                          <p:val>
                                            <p:strVal val="#ppt_x"/>
                                          </p:val>
                                        </p:tav>
                                      </p:tavLst>
                                    </p:anim>
                                    <p:anim calcmode="lin" valueType="num">
                                      <p:cBhvr additive="base">
                                        <p:cTn id="12" dur="500" fill="hold"/>
                                        <p:tgtEl>
                                          <p:spTgt spid="5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fill="hold"/>
                                        <p:tgtEl>
                                          <p:spTgt spid="57"/>
                                        </p:tgtEl>
                                        <p:attrNameLst>
                                          <p:attrName>ppt_x</p:attrName>
                                        </p:attrNameLst>
                                      </p:cBhvr>
                                      <p:tavLst>
                                        <p:tav tm="0">
                                          <p:val>
                                            <p:strVal val="1+#ppt_w/2"/>
                                          </p:val>
                                        </p:tav>
                                        <p:tav tm="100000">
                                          <p:val>
                                            <p:strVal val="#ppt_x"/>
                                          </p:val>
                                        </p:tav>
                                      </p:tavLst>
                                    </p:anim>
                                    <p:anim calcmode="lin" valueType="num">
                                      <p:cBhvr additive="base">
                                        <p:cTn id="16" dur="500" fill="hold"/>
                                        <p:tgtEl>
                                          <p:spTgt spid="5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55"/>
                                        </p:tgtEl>
                                        <p:attrNameLst>
                                          <p:attrName>style.visibility</p:attrName>
                                        </p:attrNameLst>
                                      </p:cBhvr>
                                      <p:to>
                                        <p:strVal val="visible"/>
                                      </p:to>
                                    </p:set>
                                    <p:anim calcmode="lin" valueType="num">
                                      <p:cBhvr additive="base">
                                        <p:cTn id="20" dur="500" fill="hold"/>
                                        <p:tgtEl>
                                          <p:spTgt spid="55"/>
                                        </p:tgtEl>
                                        <p:attrNameLst>
                                          <p:attrName>ppt_x</p:attrName>
                                        </p:attrNameLst>
                                      </p:cBhvr>
                                      <p:tavLst>
                                        <p:tav tm="0">
                                          <p:val>
                                            <p:strVal val="0-#ppt_w/2"/>
                                          </p:val>
                                        </p:tav>
                                        <p:tav tm="100000">
                                          <p:val>
                                            <p:strVal val="#ppt_x"/>
                                          </p:val>
                                        </p:tav>
                                      </p:tavLst>
                                    </p:anim>
                                    <p:anim calcmode="lin" valueType="num">
                                      <p:cBhvr additive="base">
                                        <p:cTn id="21" dur="500" fill="hold"/>
                                        <p:tgtEl>
                                          <p:spTgt spid="55"/>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61"/>
                                        </p:tgtEl>
                                        <p:attrNameLst>
                                          <p:attrName>style.visibility</p:attrName>
                                        </p:attrNameLst>
                                      </p:cBhvr>
                                      <p:to>
                                        <p:strVal val="visible"/>
                                      </p:to>
                                    </p:set>
                                    <p:anim calcmode="lin" valueType="num">
                                      <p:cBhvr additive="base">
                                        <p:cTn id="24" dur="500" fill="hold"/>
                                        <p:tgtEl>
                                          <p:spTgt spid="61"/>
                                        </p:tgtEl>
                                        <p:attrNameLst>
                                          <p:attrName>ppt_x</p:attrName>
                                        </p:attrNameLst>
                                      </p:cBhvr>
                                      <p:tavLst>
                                        <p:tav tm="0">
                                          <p:val>
                                            <p:strVal val="0-#ppt_w/2"/>
                                          </p:val>
                                        </p:tav>
                                        <p:tav tm="100000">
                                          <p:val>
                                            <p:strVal val="#ppt_x"/>
                                          </p:val>
                                        </p:tav>
                                      </p:tavLst>
                                    </p:anim>
                                    <p:anim calcmode="lin" valueType="num">
                                      <p:cBhvr additive="base">
                                        <p:cTn id="25" dur="500" fill="hold"/>
                                        <p:tgtEl>
                                          <p:spTgt spid="61"/>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65"/>
                                        </p:tgtEl>
                                        <p:attrNameLst>
                                          <p:attrName>style.visibility</p:attrName>
                                        </p:attrNameLst>
                                      </p:cBhvr>
                                      <p:to>
                                        <p:strVal val="visible"/>
                                      </p:to>
                                    </p:set>
                                    <p:anim calcmode="lin" valueType="num">
                                      <p:cBhvr additive="base">
                                        <p:cTn id="28" dur="500" fill="hold"/>
                                        <p:tgtEl>
                                          <p:spTgt spid="65"/>
                                        </p:tgtEl>
                                        <p:attrNameLst>
                                          <p:attrName>ppt_x</p:attrName>
                                        </p:attrNameLst>
                                      </p:cBhvr>
                                      <p:tavLst>
                                        <p:tav tm="0">
                                          <p:val>
                                            <p:strVal val="0-#ppt_w/2"/>
                                          </p:val>
                                        </p:tav>
                                        <p:tav tm="100000">
                                          <p:val>
                                            <p:strVal val="#ppt_x"/>
                                          </p:val>
                                        </p:tav>
                                      </p:tavLst>
                                    </p:anim>
                                    <p:anim calcmode="lin" valueType="num">
                                      <p:cBhvr additive="base">
                                        <p:cTn id="29"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bldLvl="0" animBg="1"/>
      <p:bldP spid="61" grpId="0" bldLvl="0" animBg="1"/>
      <p:bldP spid="63" grpId="0"/>
      <p:bldP spid="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8"/>
          <p:cNvGrpSpPr/>
          <p:nvPr/>
        </p:nvGrpSpPr>
        <p:grpSpPr>
          <a:xfrm>
            <a:off x="400620" y="3699077"/>
            <a:ext cx="8203895" cy="328437"/>
            <a:chOff x="534438" y="3368953"/>
            <a:chExt cx="10944224" cy="438144"/>
          </a:xfrm>
          <a:solidFill>
            <a:schemeClr val="bg1">
              <a:lumMod val="65000"/>
            </a:schemeClr>
          </a:solidFill>
        </p:grpSpPr>
        <p:sp>
          <p:nvSpPr>
            <p:cNvPr id="120" name="矩形 119"/>
            <p:cNvSpPr/>
            <p:nvPr/>
          </p:nvSpPr>
          <p:spPr>
            <a:xfrm>
              <a:off x="11049789" y="3503489"/>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3" name="组合 120"/>
            <p:cNvGrpSpPr/>
            <p:nvPr/>
          </p:nvGrpSpPr>
          <p:grpSpPr>
            <a:xfrm>
              <a:off x="534438" y="3368953"/>
              <a:ext cx="10944224" cy="438144"/>
              <a:chOff x="623889" y="3209929"/>
              <a:chExt cx="10944224" cy="438144"/>
            </a:xfrm>
            <a:grpFill/>
          </p:grpSpPr>
          <p:sp>
            <p:nvSpPr>
              <p:cNvPr id="122" name="矩形 121"/>
              <p:cNvSpPr/>
              <p:nvPr/>
            </p:nvSpPr>
            <p:spPr>
              <a:xfrm>
                <a:off x="623889" y="3344465"/>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23" name="矩形 122"/>
              <p:cNvSpPr/>
              <p:nvPr/>
            </p:nvSpPr>
            <p:spPr>
              <a:xfrm>
                <a:off x="717047"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24" name="矩形 123"/>
              <p:cNvSpPr/>
              <p:nvPr/>
            </p:nvSpPr>
            <p:spPr>
              <a:xfrm>
                <a:off x="866901"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25" name="矩形 124"/>
              <p:cNvSpPr/>
              <p:nvPr/>
            </p:nvSpPr>
            <p:spPr>
              <a:xfrm>
                <a:off x="1108099" y="3344465"/>
                <a:ext cx="9613876"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26" name="矩形 125"/>
              <p:cNvSpPr/>
              <p:nvPr/>
            </p:nvSpPr>
            <p:spPr>
              <a:xfrm>
                <a:off x="10994902"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27" name="矩形 126"/>
              <p:cNvSpPr/>
              <p:nvPr/>
            </p:nvSpPr>
            <p:spPr>
              <a:xfrm>
                <a:off x="10759220"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28" name="等腰三角形 127"/>
              <p:cNvSpPr/>
              <p:nvPr/>
            </p:nvSpPr>
            <p:spPr>
              <a:xfrm rot="5400000">
                <a:off x="11159803" y="3239763"/>
                <a:ext cx="438144" cy="37847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cxnSp>
        <p:nvCxnSpPr>
          <p:cNvPr id="129" name="肘形连接符 128"/>
          <p:cNvCxnSpPr>
            <a:stCxn id="131" idx="3"/>
            <a:endCxn id="134" idx="1"/>
          </p:cNvCxnSpPr>
          <p:nvPr/>
        </p:nvCxnSpPr>
        <p:spPr>
          <a:xfrm rot="16200000">
            <a:off x="801688" y="2700338"/>
            <a:ext cx="1294130" cy="527685"/>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4" name="组合 129"/>
          <p:cNvGrpSpPr/>
          <p:nvPr/>
        </p:nvGrpSpPr>
        <p:grpSpPr>
          <a:xfrm>
            <a:off x="966554" y="3611394"/>
            <a:ext cx="437094" cy="507030"/>
            <a:chOff x="1109756" y="3090803"/>
            <a:chExt cx="583096" cy="676392"/>
          </a:xfrm>
          <a:solidFill>
            <a:srgbClr val="005DA2"/>
          </a:solidFill>
        </p:grpSpPr>
        <p:sp>
          <p:nvSpPr>
            <p:cNvPr id="131" name="六边形 130"/>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sp>
          <p:nvSpPr>
            <p:cNvPr id="132" name="文本框 64"/>
            <p:cNvSpPr txBox="1"/>
            <p:nvPr/>
          </p:nvSpPr>
          <p:spPr>
            <a:xfrm>
              <a:off x="1212548" y="3231727"/>
              <a:ext cx="385729" cy="451640"/>
            </a:xfrm>
            <a:prstGeom prst="rect">
              <a:avLst/>
            </a:prstGeom>
            <a:grpFill/>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1</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5" name="组合 132"/>
          <p:cNvGrpSpPr/>
          <p:nvPr/>
        </p:nvGrpSpPr>
        <p:grpSpPr>
          <a:xfrm>
            <a:off x="1475656" y="1916832"/>
            <a:ext cx="1872209" cy="877163"/>
            <a:chOff x="2026785" y="1267323"/>
            <a:chExt cx="2497579" cy="1170159"/>
          </a:xfrm>
          <a:solidFill>
            <a:schemeClr val="bg1">
              <a:lumMod val="75000"/>
            </a:schemeClr>
          </a:solidFill>
        </p:grpSpPr>
        <p:sp>
          <p:nvSpPr>
            <p:cNvPr id="134" name="矩形 133"/>
            <p:cNvSpPr/>
            <p:nvPr/>
          </p:nvSpPr>
          <p:spPr>
            <a:xfrm>
              <a:off x="2342544" y="1363384"/>
              <a:ext cx="1413333" cy="8762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chemeClr val="tx1">
                    <a:lumMod val="85000"/>
                    <a:lumOff val="15000"/>
                  </a:schemeClr>
                </a:solidFill>
              </a:endParaRPr>
            </a:p>
          </p:txBody>
        </p:sp>
        <p:sp>
          <p:nvSpPr>
            <p:cNvPr id="135" name="文本框 66"/>
            <p:cNvSpPr txBox="1"/>
            <p:nvPr/>
          </p:nvSpPr>
          <p:spPr>
            <a:xfrm>
              <a:off x="2026785" y="1267323"/>
              <a:ext cx="2497579" cy="1170159"/>
            </a:xfrm>
            <a:prstGeom prst="rect">
              <a:avLst/>
            </a:prstGeom>
            <a:grpFill/>
          </p:spPr>
          <p:txBody>
            <a:bodyPr wrap="square" rtlCol="0">
              <a:spAutoFit/>
            </a:bodyPr>
            <a:lstStyle/>
            <a:p>
              <a:pPr algn="just"/>
              <a:r>
                <a:rPr lang="zh-CN" altLang="en-US" sz="1700" dirty="0" smtClean="0">
                  <a:latin typeface="微软雅黑" pitchFamily="34" charset="-122"/>
                  <a:ea typeface="微软雅黑" pitchFamily="34" charset="-122"/>
                </a:rPr>
                <a:t>首先将一幅原始图像划分成</a:t>
              </a:r>
              <a:r>
                <a:rPr lang="en-US" altLang="zh-CN" sz="1700" dirty="0" smtClean="0">
                  <a:latin typeface="微软雅黑" pitchFamily="34" charset="-122"/>
                  <a:ea typeface="微软雅黑" pitchFamily="34" charset="-122"/>
                </a:rPr>
                <a:t>P*P</a:t>
              </a:r>
              <a:r>
                <a:rPr lang="zh-CN" altLang="en-US" sz="1700" dirty="0" smtClean="0">
                  <a:latin typeface="微软雅黑" pitchFamily="34" charset="-122"/>
                  <a:ea typeface="微软雅黑" pitchFamily="34" charset="-122"/>
                </a:rPr>
                <a:t>的</a:t>
              </a:r>
              <a:r>
                <a:rPr lang="en-US" altLang="zh-CN" sz="1700" dirty="0" smtClean="0">
                  <a:latin typeface="微软雅黑" pitchFamily="34" charset="-122"/>
                  <a:ea typeface="微软雅黑" pitchFamily="34" charset="-122"/>
                </a:rPr>
                <a:t>patches</a:t>
              </a:r>
              <a:endParaRPr lang="zh-CN" altLang="en-US" sz="1700" dirty="0">
                <a:solidFill>
                  <a:schemeClr val="tx1">
                    <a:lumMod val="85000"/>
                    <a:lumOff val="15000"/>
                  </a:schemeClr>
                </a:solidFill>
                <a:latin typeface="微软雅黑" pitchFamily="34" charset="-122"/>
                <a:ea typeface="微软雅黑" pitchFamily="34" charset="-122"/>
              </a:endParaRPr>
            </a:p>
          </p:txBody>
        </p:sp>
      </p:grpSp>
      <p:cxnSp>
        <p:nvCxnSpPr>
          <p:cNvPr id="143" name="肘形连接符 142"/>
          <p:cNvCxnSpPr/>
          <p:nvPr/>
        </p:nvCxnSpPr>
        <p:spPr>
          <a:xfrm rot="5400000" flipH="1" flipV="1">
            <a:off x="3422465" y="2780858"/>
            <a:ext cx="1293481" cy="429525"/>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8" name="组合 143"/>
          <p:cNvGrpSpPr/>
          <p:nvPr/>
        </p:nvGrpSpPr>
        <p:grpSpPr>
          <a:xfrm>
            <a:off x="3630850" y="3573016"/>
            <a:ext cx="437094" cy="507030"/>
            <a:chOff x="1109756" y="3090803"/>
            <a:chExt cx="583096" cy="676392"/>
          </a:xfrm>
          <a:solidFill>
            <a:srgbClr val="005DA2"/>
          </a:solidFill>
        </p:grpSpPr>
        <p:sp>
          <p:nvSpPr>
            <p:cNvPr id="145" name="六边形 144"/>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46" name="文本框 79"/>
            <p:cNvSpPr txBox="1"/>
            <p:nvPr/>
          </p:nvSpPr>
          <p:spPr>
            <a:xfrm>
              <a:off x="1301877" y="3186864"/>
              <a:ext cx="192121" cy="507970"/>
            </a:xfrm>
            <a:prstGeom prst="rect">
              <a:avLst/>
            </a:prstGeom>
            <a:grpFill/>
          </p:spPr>
          <p:txBody>
            <a:bodyPr wrap="square" rtlCol="0">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49" name="文本框 82"/>
          <p:cNvSpPr txBox="1"/>
          <p:nvPr/>
        </p:nvSpPr>
        <p:spPr>
          <a:xfrm>
            <a:off x="4067944" y="1949931"/>
            <a:ext cx="2016224" cy="877163"/>
          </a:xfrm>
          <a:prstGeom prst="rect">
            <a:avLst/>
          </a:prstGeom>
          <a:solidFill>
            <a:schemeClr val="bg1">
              <a:lumMod val="75000"/>
            </a:schemeClr>
          </a:solid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pPr algn="l"/>
            <a:r>
              <a:rPr lang="zh-CN" altLang="en-US" sz="1700" dirty="0" smtClean="0">
                <a:solidFill>
                  <a:schemeClr val="tx1"/>
                </a:solidFill>
                <a:latin typeface="+mj-ea"/>
              </a:rPr>
              <a:t>对每一个</a:t>
            </a:r>
            <a:r>
              <a:rPr lang="en-US" altLang="zh-CN" sz="1700" dirty="0" smtClean="0">
                <a:solidFill>
                  <a:schemeClr val="tx1"/>
                </a:solidFill>
                <a:latin typeface="+mj-ea"/>
              </a:rPr>
              <a:t>PATCH</a:t>
            </a:r>
            <a:r>
              <a:rPr lang="zh-CN" altLang="en-US" sz="1700" dirty="0" smtClean="0">
                <a:solidFill>
                  <a:schemeClr val="tx1"/>
                </a:solidFill>
                <a:latin typeface="+mj-ea"/>
              </a:rPr>
              <a:t>提取特征向量，得到一个特征向量集</a:t>
            </a:r>
            <a:endParaRPr lang="zh-CN" altLang="en-US" sz="1700" dirty="0">
              <a:solidFill>
                <a:schemeClr val="tx1">
                  <a:lumMod val="85000"/>
                  <a:lumOff val="15000"/>
                </a:schemeClr>
              </a:solidFill>
            </a:endParaRPr>
          </a:p>
        </p:txBody>
      </p:sp>
      <p:cxnSp>
        <p:nvCxnSpPr>
          <p:cNvPr id="150" name="肘形连接符 149"/>
          <p:cNvCxnSpPr>
            <a:stCxn id="152" idx="3"/>
            <a:endCxn id="155" idx="1"/>
          </p:cNvCxnSpPr>
          <p:nvPr/>
        </p:nvCxnSpPr>
        <p:spPr>
          <a:xfrm rot="5400000" flipH="1" flipV="1">
            <a:off x="6287316" y="2872396"/>
            <a:ext cx="1236748" cy="270507"/>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0" name="组合 150"/>
          <p:cNvGrpSpPr/>
          <p:nvPr/>
        </p:nvGrpSpPr>
        <p:grpSpPr>
          <a:xfrm>
            <a:off x="6551890" y="3626022"/>
            <a:ext cx="437093" cy="507030"/>
            <a:chOff x="1088679" y="3110317"/>
            <a:chExt cx="583094" cy="676392"/>
          </a:xfrm>
          <a:solidFill>
            <a:srgbClr val="005DA2"/>
          </a:solidFill>
        </p:grpSpPr>
        <p:sp>
          <p:nvSpPr>
            <p:cNvPr id="152" name="六边形 151"/>
            <p:cNvSpPr/>
            <p:nvPr/>
          </p:nvSpPr>
          <p:spPr>
            <a:xfrm rot="5400000">
              <a:off x="1042030" y="3156966"/>
              <a:ext cx="676392" cy="58309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53" name="文本框 86"/>
            <p:cNvSpPr txBox="1"/>
            <p:nvPr/>
          </p:nvSpPr>
          <p:spPr>
            <a:xfrm>
              <a:off x="1329271" y="3219331"/>
              <a:ext cx="60990" cy="492699"/>
            </a:xfrm>
            <a:prstGeom prst="rect">
              <a:avLst/>
            </a:prstGeom>
            <a:grpFill/>
          </p:spPr>
          <p:txBody>
            <a:bodyPr wrap="square" rtlCol="0">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5</a:t>
              </a:r>
            </a:p>
          </p:txBody>
        </p:sp>
      </p:grpSp>
      <p:sp>
        <p:nvSpPr>
          <p:cNvPr id="155" name="矩形 154"/>
          <p:cNvSpPr/>
          <p:nvPr/>
        </p:nvSpPr>
        <p:spPr>
          <a:xfrm>
            <a:off x="7040944" y="2060848"/>
            <a:ext cx="1059448" cy="65685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85000"/>
                  <a:lumOff val="15000"/>
                </a:schemeClr>
              </a:solidFill>
            </a:endParaRPr>
          </a:p>
        </p:txBody>
      </p:sp>
      <p:cxnSp>
        <p:nvCxnSpPr>
          <p:cNvPr id="157" name="肘形连接符 156"/>
          <p:cNvCxnSpPr>
            <a:stCxn id="159" idx="0"/>
            <a:endCxn id="162" idx="1"/>
          </p:cNvCxnSpPr>
          <p:nvPr/>
        </p:nvCxnSpPr>
        <p:spPr>
          <a:xfrm rot="5400000" flipV="1">
            <a:off x="2217420" y="4416425"/>
            <a:ext cx="1035050" cy="361950"/>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2" name="组合 157"/>
          <p:cNvGrpSpPr/>
          <p:nvPr/>
        </p:nvGrpSpPr>
        <p:grpSpPr>
          <a:xfrm>
            <a:off x="2335307" y="3573015"/>
            <a:ext cx="437094" cy="507030"/>
            <a:chOff x="1109756" y="3090803"/>
            <a:chExt cx="583096" cy="676392"/>
          </a:xfrm>
          <a:solidFill>
            <a:srgbClr val="005DA2"/>
          </a:solidFill>
        </p:grpSpPr>
        <p:sp>
          <p:nvSpPr>
            <p:cNvPr id="159" name="六边形 158"/>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60" name="文本框 93"/>
            <p:cNvSpPr txBox="1"/>
            <p:nvPr/>
          </p:nvSpPr>
          <p:spPr>
            <a:xfrm>
              <a:off x="1307123" y="3186865"/>
              <a:ext cx="186876" cy="492699"/>
            </a:xfrm>
            <a:prstGeom prst="rect">
              <a:avLst/>
            </a:prstGeom>
            <a:grpFill/>
          </p:spPr>
          <p:txBody>
            <a:bodyPr wrap="square" rtlCol="0">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3" name="组合 160"/>
          <p:cNvGrpSpPr/>
          <p:nvPr/>
        </p:nvGrpSpPr>
        <p:grpSpPr>
          <a:xfrm>
            <a:off x="2915816" y="4725144"/>
            <a:ext cx="1877174" cy="877163"/>
            <a:chOff x="1853741" y="1853223"/>
            <a:chExt cx="1315863" cy="1210860"/>
          </a:xfrm>
          <a:solidFill>
            <a:schemeClr val="bg1">
              <a:lumMod val="75000"/>
            </a:schemeClr>
          </a:solidFill>
        </p:grpSpPr>
        <p:sp>
          <p:nvSpPr>
            <p:cNvPr id="162" name="矩形 161"/>
            <p:cNvSpPr/>
            <p:nvPr/>
          </p:nvSpPr>
          <p:spPr>
            <a:xfrm>
              <a:off x="1853741" y="1952625"/>
              <a:ext cx="1211429"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chemeClr val="tx1">
                    <a:lumMod val="85000"/>
                    <a:lumOff val="15000"/>
                  </a:schemeClr>
                </a:solidFill>
              </a:endParaRPr>
            </a:p>
          </p:txBody>
        </p:sp>
        <p:sp>
          <p:nvSpPr>
            <p:cNvPr id="163" name="文本框 96"/>
            <p:cNvSpPr txBox="1"/>
            <p:nvPr/>
          </p:nvSpPr>
          <p:spPr>
            <a:xfrm>
              <a:off x="1853741" y="1853223"/>
              <a:ext cx="1315863" cy="1210860"/>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700" dirty="0" smtClean="0">
                  <a:solidFill>
                    <a:schemeClr val="tx1"/>
                  </a:solidFill>
                  <a:latin typeface="+mj-ea"/>
                </a:rPr>
                <a:t>通过局部方差选择高对比度的</a:t>
              </a:r>
              <a:r>
                <a:rPr lang="en-US" altLang="zh-CN" sz="1700" dirty="0" smtClean="0">
                  <a:solidFill>
                    <a:schemeClr val="tx1"/>
                  </a:solidFill>
                  <a:latin typeface="+mj-ea"/>
                </a:rPr>
                <a:t>PATCH</a:t>
              </a:r>
              <a:endParaRPr lang="zh-CN" altLang="en-US" sz="1700" dirty="0">
                <a:solidFill>
                  <a:schemeClr val="tx1"/>
                </a:solidFill>
              </a:endParaRPr>
            </a:p>
          </p:txBody>
        </p:sp>
      </p:grpSp>
      <p:grpSp>
        <p:nvGrpSpPr>
          <p:cNvPr id="16" name="组合 171"/>
          <p:cNvGrpSpPr/>
          <p:nvPr/>
        </p:nvGrpSpPr>
        <p:grpSpPr>
          <a:xfrm>
            <a:off x="4860032" y="3573016"/>
            <a:ext cx="437094" cy="507030"/>
            <a:chOff x="1109756" y="3090803"/>
            <a:chExt cx="583096" cy="676392"/>
          </a:xfrm>
          <a:solidFill>
            <a:srgbClr val="005DA2"/>
          </a:solidFill>
        </p:grpSpPr>
        <p:sp>
          <p:nvSpPr>
            <p:cNvPr id="173" name="六边形 172"/>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74" name="文本框 108"/>
            <p:cNvSpPr txBox="1"/>
            <p:nvPr/>
          </p:nvSpPr>
          <p:spPr>
            <a:xfrm>
              <a:off x="1370677" y="3219333"/>
              <a:ext cx="63554" cy="492699"/>
            </a:xfrm>
            <a:prstGeom prst="rect">
              <a:avLst/>
            </a:prstGeom>
            <a:grpFill/>
          </p:spPr>
          <p:txBody>
            <a:bodyPr wrap="square" rtlCol="0">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65" name="矩形 64"/>
          <p:cNvSpPr/>
          <p:nvPr/>
        </p:nvSpPr>
        <p:spPr>
          <a:xfrm>
            <a:off x="2915816" y="980728"/>
            <a:ext cx="3024336" cy="5760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zh-CN" altLang="en-US" sz="2000" dirty="0" smtClean="0">
                <a:latin typeface="微软雅黑" pitchFamily="34" charset="-122"/>
                <a:ea typeface="微软雅黑" pitchFamily="34" charset="-122"/>
              </a:rPr>
              <a:t>线下原始图像学习</a:t>
            </a:r>
            <a:endParaRPr lang="zh-CN" altLang="en-US" sz="2000" dirty="0">
              <a:latin typeface="微软雅黑" pitchFamily="34" charset="-122"/>
              <a:ea typeface="微软雅黑" pitchFamily="34" charset="-122"/>
            </a:endParaRPr>
          </a:p>
        </p:txBody>
      </p:sp>
      <p:pic>
        <p:nvPicPr>
          <p:cNvPr id="77" name="Picture 5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8309066" y="-27384"/>
            <a:ext cx="846761" cy="755697"/>
          </a:xfrm>
          <a:prstGeom prst="rect">
            <a:avLst/>
          </a:prstGeom>
        </p:spPr>
      </p:pic>
      <p:sp>
        <p:nvSpPr>
          <p:cNvPr id="74" name="矩形 73"/>
          <p:cNvSpPr/>
          <p:nvPr/>
        </p:nvSpPr>
        <p:spPr>
          <a:xfrm>
            <a:off x="0" y="184365"/>
            <a:ext cx="2699792" cy="5297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solidFill>
                <a:latin typeface="Arial" pitchFamily="34" charset="0"/>
                <a:ea typeface="微软雅黑" panose="020B0503020204020204" pitchFamily="34" charset="-122"/>
                <a:sym typeface="Arial" pitchFamily="34" charset="0"/>
              </a:rPr>
              <a:t>三、研究内容</a:t>
            </a:r>
            <a:endParaRPr lang="zh-CN" altLang="en-US" sz="2800" b="1" dirty="0">
              <a:solidFill>
                <a:schemeClr val="bg1"/>
              </a:solidFill>
              <a:latin typeface="Arial" pitchFamily="34" charset="0"/>
              <a:ea typeface="微软雅黑" panose="020B0503020204020204" pitchFamily="34" charset="-122"/>
              <a:sym typeface="Arial" pitchFamily="34" charset="0"/>
            </a:endParaRPr>
          </a:p>
        </p:txBody>
      </p:sp>
      <p:grpSp>
        <p:nvGrpSpPr>
          <p:cNvPr id="79" name="组合 160"/>
          <p:cNvGrpSpPr/>
          <p:nvPr/>
        </p:nvGrpSpPr>
        <p:grpSpPr>
          <a:xfrm>
            <a:off x="5508104" y="4737918"/>
            <a:ext cx="1877174" cy="877163"/>
            <a:chOff x="1500407" y="2467269"/>
            <a:chExt cx="1315862" cy="1210860"/>
          </a:xfrm>
          <a:solidFill>
            <a:schemeClr val="bg1">
              <a:lumMod val="75000"/>
            </a:schemeClr>
          </a:solidFill>
        </p:grpSpPr>
        <p:sp>
          <p:nvSpPr>
            <p:cNvPr id="80" name="矩形 79"/>
            <p:cNvSpPr/>
            <p:nvPr/>
          </p:nvSpPr>
          <p:spPr>
            <a:xfrm>
              <a:off x="1702312" y="2747841"/>
              <a:ext cx="60571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chemeClr val="tx1">
                    <a:lumMod val="85000"/>
                    <a:lumOff val="15000"/>
                  </a:schemeClr>
                </a:solidFill>
              </a:endParaRPr>
            </a:p>
          </p:txBody>
        </p:sp>
        <p:sp>
          <p:nvSpPr>
            <p:cNvPr id="81" name="文本框 96"/>
            <p:cNvSpPr txBox="1"/>
            <p:nvPr/>
          </p:nvSpPr>
          <p:spPr>
            <a:xfrm>
              <a:off x="1500407" y="2467269"/>
              <a:ext cx="1315862" cy="1210860"/>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700" dirty="0" smtClean="0">
                  <a:solidFill>
                    <a:schemeClr val="tx1"/>
                  </a:solidFill>
                </a:rPr>
                <a:t>用主成分分析法（</a:t>
              </a:r>
              <a:r>
                <a:rPr lang="en-US" altLang="zh-CN" sz="1700" dirty="0" smtClean="0">
                  <a:solidFill>
                    <a:schemeClr val="tx1"/>
                  </a:solidFill>
                </a:rPr>
                <a:t>PCA</a:t>
              </a:r>
              <a:r>
                <a:rPr lang="zh-CN" altLang="en-US" sz="1700" dirty="0" smtClean="0">
                  <a:solidFill>
                    <a:schemeClr val="tx1"/>
                  </a:solidFill>
                </a:rPr>
                <a:t>）进行维数缩减</a:t>
              </a:r>
              <a:endParaRPr lang="zh-CN" altLang="en-US" sz="1700" dirty="0">
                <a:solidFill>
                  <a:schemeClr val="tx1"/>
                </a:solidFill>
              </a:endParaRPr>
            </a:p>
          </p:txBody>
        </p:sp>
      </p:grpSp>
      <p:cxnSp>
        <p:nvCxnSpPr>
          <p:cNvPr id="84" name="肘形连接符 156"/>
          <p:cNvCxnSpPr/>
          <p:nvPr/>
        </p:nvCxnSpPr>
        <p:spPr>
          <a:xfrm rot="16200000" flipH="1">
            <a:off x="4776094" y="4451566"/>
            <a:ext cx="1034495" cy="429525"/>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sp>
        <p:nvSpPr>
          <p:cNvPr id="85" name="文本框 96"/>
          <p:cNvSpPr txBox="1"/>
          <p:nvPr/>
        </p:nvSpPr>
        <p:spPr>
          <a:xfrm>
            <a:off x="7019751" y="1916832"/>
            <a:ext cx="1877174" cy="868680"/>
          </a:xfrm>
          <a:prstGeom prst="rect">
            <a:avLst/>
          </a:prstGeom>
          <a:solidFill>
            <a:schemeClr val="bg1">
              <a:lumMod val="75000"/>
            </a:schemeClr>
          </a:solid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700" dirty="0" smtClean="0">
                <a:solidFill>
                  <a:schemeClr val="tx1"/>
                </a:solidFill>
              </a:rPr>
              <a:t>放入多元高斯模型中训练，得到原始</a:t>
            </a:r>
            <a:r>
              <a:rPr lang="en-US" altLang="zh-CN" sz="1700" dirty="0" smtClean="0">
                <a:solidFill>
                  <a:schemeClr val="tx1"/>
                </a:solidFill>
              </a:rPr>
              <a:t>MVG</a:t>
            </a:r>
            <a:r>
              <a:rPr lang="zh-CN" altLang="en-US" sz="1700" dirty="0" smtClean="0">
                <a:solidFill>
                  <a:schemeClr val="tx1"/>
                </a:solidFill>
              </a:rPr>
              <a:t>模型</a:t>
            </a:r>
            <a:endParaRPr lang="zh-CN" altLang="en-US" sz="1700" dirty="0">
              <a:solidFill>
                <a:schemeClr val="tx1"/>
              </a:solidFill>
            </a:endParaRPr>
          </a:p>
        </p:txBody>
      </p:sp>
      <p:graphicFrame>
        <p:nvGraphicFramePr>
          <p:cNvPr id="86" name="对象 85"/>
          <p:cNvGraphicFramePr>
            <a:graphicFrameLocks noChangeAspect="1"/>
          </p:cNvGraphicFramePr>
          <p:nvPr/>
        </p:nvGraphicFramePr>
        <p:xfrm>
          <a:off x="2262986" y="2492896"/>
          <a:ext cx="6269454" cy="936104"/>
        </p:xfrm>
        <a:graphic>
          <a:graphicData uri="http://schemas.openxmlformats.org/presentationml/2006/ole">
            <mc:AlternateContent xmlns:mc="http://schemas.openxmlformats.org/markup-compatibility/2006">
              <mc:Choice xmlns:v="urn:schemas-microsoft-com:vml" Requires="v">
                <p:oleObj spid="_x0000_s2057" name="文档" r:id="rId5" imgW="5271135" imgH="793750" progId="Word.Document.12">
                  <p:embed/>
                </p:oleObj>
              </mc:Choice>
              <mc:Fallback>
                <p:oleObj name="文档" r:id="rId5" imgW="5271135" imgH="793750" progId="Word.Document.12">
                  <p:embed/>
                  <p:pic>
                    <p:nvPicPr>
                      <p:cNvPr id="0" name="图片 2048"/>
                      <p:cNvPicPr>
                        <a:picLocks noChangeAspect="1"/>
                      </p:cNvPicPr>
                      <p:nvPr/>
                    </p:nvPicPr>
                    <p:blipFill>
                      <a:blip r:embed="rId6"/>
                      <a:srcRect/>
                      <a:stretch>
                        <a:fillRect/>
                      </a:stretch>
                    </p:blipFill>
                    <p:spPr>
                      <a:xfrm>
                        <a:off x="2262986" y="2492896"/>
                        <a:ext cx="6269454" cy="936104"/>
                      </a:xfrm>
                      <a:prstGeom prst="rect">
                        <a:avLst/>
                      </a:prstGeom>
                      <a:noFill/>
                      <a:ln w="9525">
                        <a:noFill/>
                        <a:miter/>
                      </a:ln>
                    </p:spPr>
                  </p:pic>
                </p:oleObj>
              </mc:Fallback>
            </mc:AlternateContent>
          </a:graphicData>
        </a:graphic>
      </p:graphicFrame>
      <p:graphicFrame>
        <p:nvGraphicFramePr>
          <p:cNvPr id="30723" name="Object 3"/>
          <p:cNvGraphicFramePr>
            <a:graphicFrameLocks noChangeAspect="1"/>
          </p:cNvGraphicFramePr>
          <p:nvPr/>
        </p:nvGraphicFramePr>
        <p:xfrm>
          <a:off x="2237664" y="5733509"/>
          <a:ext cx="4998632" cy="864096"/>
        </p:xfrm>
        <a:graphic>
          <a:graphicData uri="http://schemas.openxmlformats.org/presentationml/2006/ole">
            <mc:AlternateContent xmlns:mc="http://schemas.openxmlformats.org/markup-compatibility/2006">
              <mc:Choice xmlns:v="urn:schemas-microsoft-com:vml" Requires="v">
                <p:oleObj spid="_x0000_s2058" name="Equation" r:id="rId7" imgW="55473600" imgH="9144000" progId="">
                  <p:embed/>
                </p:oleObj>
              </mc:Choice>
              <mc:Fallback>
                <p:oleObj name="Equation" r:id="rId7" imgW="55473600" imgH="9144000" progId="">
                  <p:embed/>
                  <p:pic>
                    <p:nvPicPr>
                      <p:cNvPr id="0" name="图片 2049"/>
                      <p:cNvPicPr>
                        <a:picLocks noChangeAspect="1"/>
                      </p:cNvPicPr>
                      <p:nvPr/>
                    </p:nvPicPr>
                    <p:blipFill>
                      <a:blip r:embed="rId8"/>
                      <a:srcRect/>
                      <a:stretch>
                        <a:fillRect/>
                      </a:stretch>
                    </p:blipFill>
                    <p:spPr>
                      <a:xfrm>
                        <a:off x="2237664" y="5733509"/>
                        <a:ext cx="4998632" cy="864096"/>
                      </a:xfrm>
                      <a:prstGeom prst="rect">
                        <a:avLst/>
                      </a:prstGeom>
                      <a:noFill/>
                      <a:ln w="9525">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8"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inVertical)">
                                      <p:cBhvr>
                                        <p:cTn id="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2" animBg="1"/>
      <p:bldP spid="65" grpId="3" animBg="1"/>
      <p:bldP spid="65" grpId="4" animBg="1"/>
      <p:bldP spid="65" grpId="5" animBg="1"/>
      <p:bldP spid="65" grpId="6" animBg="1"/>
      <p:bldP spid="65" grpId="7" animBg="1"/>
      <p:bldP spid="65" grpId="8"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2195736" y="5733256"/>
            <a:ext cx="4032448" cy="7200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l"/>
            <a:r>
              <a:rPr lang="zh-CN" altLang="en-US" sz="2000" dirty="0" smtClean="0">
                <a:latin typeface="微软雅黑" pitchFamily="34" charset="-122"/>
                <a:ea typeface="微软雅黑" pitchFamily="34" charset="-122"/>
              </a:rPr>
              <a:t>   待测图片质量</a:t>
            </a:r>
            <a:endParaRPr lang="zh-CN" altLang="en-US" sz="2000" dirty="0">
              <a:latin typeface="微软雅黑" pitchFamily="34" charset="-122"/>
              <a:ea typeface="微软雅黑" pitchFamily="34" charset="-122"/>
            </a:endParaRPr>
          </a:p>
        </p:txBody>
      </p:sp>
      <p:grpSp>
        <p:nvGrpSpPr>
          <p:cNvPr id="2" name="组合 118"/>
          <p:cNvGrpSpPr/>
          <p:nvPr/>
        </p:nvGrpSpPr>
        <p:grpSpPr>
          <a:xfrm>
            <a:off x="78105" y="3686175"/>
            <a:ext cx="8940165" cy="330835"/>
            <a:chOff x="534438" y="3368953"/>
            <a:chExt cx="10944224" cy="438144"/>
          </a:xfrm>
          <a:solidFill>
            <a:schemeClr val="bg1">
              <a:lumMod val="65000"/>
            </a:schemeClr>
          </a:solidFill>
        </p:grpSpPr>
        <p:sp>
          <p:nvSpPr>
            <p:cNvPr id="120" name="矩形 119"/>
            <p:cNvSpPr/>
            <p:nvPr/>
          </p:nvSpPr>
          <p:spPr>
            <a:xfrm>
              <a:off x="11049789" y="3503489"/>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3" name="组合 120"/>
            <p:cNvGrpSpPr/>
            <p:nvPr/>
          </p:nvGrpSpPr>
          <p:grpSpPr>
            <a:xfrm>
              <a:off x="534438" y="3368953"/>
              <a:ext cx="10944224" cy="438144"/>
              <a:chOff x="623889" y="3209929"/>
              <a:chExt cx="10944224" cy="438144"/>
            </a:xfrm>
            <a:grpFill/>
          </p:grpSpPr>
          <p:sp>
            <p:nvSpPr>
              <p:cNvPr id="122" name="矩形 121"/>
              <p:cNvSpPr/>
              <p:nvPr/>
            </p:nvSpPr>
            <p:spPr>
              <a:xfrm>
                <a:off x="623889" y="3344465"/>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23" name="矩形 122"/>
              <p:cNvSpPr/>
              <p:nvPr/>
            </p:nvSpPr>
            <p:spPr>
              <a:xfrm>
                <a:off x="717047"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24" name="矩形 123"/>
              <p:cNvSpPr/>
              <p:nvPr/>
            </p:nvSpPr>
            <p:spPr>
              <a:xfrm>
                <a:off x="866901"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25" name="矩形 124"/>
              <p:cNvSpPr/>
              <p:nvPr/>
            </p:nvSpPr>
            <p:spPr>
              <a:xfrm>
                <a:off x="1108099" y="3344465"/>
                <a:ext cx="9613876"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26" name="矩形 125"/>
              <p:cNvSpPr/>
              <p:nvPr/>
            </p:nvSpPr>
            <p:spPr>
              <a:xfrm>
                <a:off x="10994902"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27" name="矩形 126"/>
              <p:cNvSpPr/>
              <p:nvPr/>
            </p:nvSpPr>
            <p:spPr>
              <a:xfrm>
                <a:off x="10759220"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28" name="等腰三角形 127"/>
              <p:cNvSpPr/>
              <p:nvPr/>
            </p:nvSpPr>
            <p:spPr>
              <a:xfrm rot="5400000">
                <a:off x="11159803" y="3239763"/>
                <a:ext cx="438144" cy="37847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cxnSp>
        <p:nvCxnSpPr>
          <p:cNvPr id="129" name="肘形连接符 128"/>
          <p:cNvCxnSpPr/>
          <p:nvPr/>
        </p:nvCxnSpPr>
        <p:spPr>
          <a:xfrm rot="5400000" flipH="1" flipV="1">
            <a:off x="607333" y="2641511"/>
            <a:ext cx="1255750" cy="527251"/>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4" name="组合 129"/>
          <p:cNvGrpSpPr/>
          <p:nvPr/>
        </p:nvGrpSpPr>
        <p:grpSpPr>
          <a:xfrm>
            <a:off x="755576" y="3573016"/>
            <a:ext cx="437094" cy="507030"/>
            <a:chOff x="1109756" y="3090803"/>
            <a:chExt cx="583096" cy="676392"/>
          </a:xfrm>
          <a:solidFill>
            <a:srgbClr val="005DA2"/>
          </a:solidFill>
        </p:grpSpPr>
        <p:sp>
          <p:nvSpPr>
            <p:cNvPr id="131" name="六边形 130"/>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sp>
          <p:nvSpPr>
            <p:cNvPr id="132" name="文本框 64"/>
            <p:cNvSpPr txBox="1"/>
            <p:nvPr/>
          </p:nvSpPr>
          <p:spPr>
            <a:xfrm>
              <a:off x="1212548" y="3231727"/>
              <a:ext cx="385729" cy="451640"/>
            </a:xfrm>
            <a:prstGeom prst="rect">
              <a:avLst/>
            </a:prstGeom>
            <a:grpFill/>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1</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5" name="组合 132"/>
          <p:cNvGrpSpPr/>
          <p:nvPr/>
        </p:nvGrpSpPr>
        <p:grpSpPr>
          <a:xfrm>
            <a:off x="1264679" y="1916832"/>
            <a:ext cx="1507121" cy="877163"/>
            <a:chOff x="2026786" y="1267325"/>
            <a:chExt cx="2010541" cy="1170160"/>
          </a:xfrm>
          <a:solidFill>
            <a:schemeClr val="bg1">
              <a:lumMod val="75000"/>
            </a:schemeClr>
          </a:solidFill>
        </p:grpSpPr>
        <p:sp>
          <p:nvSpPr>
            <p:cNvPr id="134" name="矩形 133"/>
            <p:cNvSpPr/>
            <p:nvPr/>
          </p:nvSpPr>
          <p:spPr>
            <a:xfrm>
              <a:off x="2342544" y="1363384"/>
              <a:ext cx="1413333" cy="8762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chemeClr val="tx1">
                    <a:lumMod val="85000"/>
                    <a:lumOff val="15000"/>
                  </a:schemeClr>
                </a:solidFill>
              </a:endParaRPr>
            </a:p>
          </p:txBody>
        </p:sp>
        <p:sp>
          <p:nvSpPr>
            <p:cNvPr id="135" name="文本框 66"/>
            <p:cNvSpPr txBox="1"/>
            <p:nvPr/>
          </p:nvSpPr>
          <p:spPr>
            <a:xfrm>
              <a:off x="2026786" y="1267325"/>
              <a:ext cx="2010541" cy="1170160"/>
            </a:xfrm>
            <a:prstGeom prst="rect">
              <a:avLst/>
            </a:prstGeom>
            <a:grpFill/>
          </p:spPr>
          <p:txBody>
            <a:bodyPr wrap="square" rtlCol="0">
              <a:spAutoFit/>
            </a:bodyPr>
            <a:lstStyle/>
            <a:p>
              <a:pPr algn="ctr"/>
              <a:r>
                <a:rPr lang="zh-CN" altLang="en-US" sz="1700" dirty="0" smtClean="0">
                  <a:latin typeface="微软雅黑" pitchFamily="34" charset="-122"/>
                  <a:ea typeface="微软雅黑" pitchFamily="34" charset="-122"/>
                </a:rPr>
                <a:t>首先将待测图像划分成</a:t>
              </a:r>
              <a:r>
                <a:rPr lang="en-US" altLang="zh-CN" sz="1700" dirty="0" smtClean="0">
                  <a:latin typeface="微软雅黑" pitchFamily="34" charset="-122"/>
                  <a:ea typeface="微软雅黑" pitchFamily="34" charset="-122"/>
                </a:rPr>
                <a:t>P*P</a:t>
              </a:r>
              <a:r>
                <a:rPr lang="zh-CN" altLang="en-US" sz="1700" dirty="0" smtClean="0">
                  <a:latin typeface="微软雅黑" pitchFamily="34" charset="-122"/>
                  <a:ea typeface="微软雅黑" pitchFamily="34" charset="-122"/>
                </a:rPr>
                <a:t>的</a:t>
              </a:r>
              <a:r>
                <a:rPr lang="en-US" altLang="zh-CN" sz="1700" dirty="0" smtClean="0">
                  <a:latin typeface="微软雅黑" pitchFamily="34" charset="-122"/>
                  <a:ea typeface="微软雅黑" pitchFamily="34" charset="-122"/>
                </a:rPr>
                <a:t>patches</a:t>
              </a:r>
              <a:endParaRPr lang="zh-CN" altLang="en-US" sz="1700" dirty="0">
                <a:solidFill>
                  <a:schemeClr val="tx1">
                    <a:lumMod val="85000"/>
                    <a:lumOff val="15000"/>
                  </a:schemeClr>
                </a:solidFill>
                <a:latin typeface="微软雅黑" pitchFamily="34" charset="-122"/>
                <a:ea typeface="微软雅黑" pitchFamily="34" charset="-122"/>
              </a:endParaRPr>
            </a:p>
          </p:txBody>
        </p:sp>
      </p:grpSp>
      <p:cxnSp>
        <p:nvCxnSpPr>
          <p:cNvPr id="143" name="肘形连接符 142"/>
          <p:cNvCxnSpPr/>
          <p:nvPr/>
        </p:nvCxnSpPr>
        <p:spPr>
          <a:xfrm rot="5400000" flipH="1" flipV="1">
            <a:off x="2458133" y="2780858"/>
            <a:ext cx="1293481" cy="429525"/>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6" name="组合 143"/>
          <p:cNvGrpSpPr/>
          <p:nvPr/>
        </p:nvGrpSpPr>
        <p:grpSpPr>
          <a:xfrm>
            <a:off x="2666518" y="3573016"/>
            <a:ext cx="437094" cy="507030"/>
            <a:chOff x="1109756" y="3090803"/>
            <a:chExt cx="583096" cy="676392"/>
          </a:xfrm>
          <a:solidFill>
            <a:srgbClr val="005DA2"/>
          </a:solidFill>
        </p:grpSpPr>
        <p:sp>
          <p:nvSpPr>
            <p:cNvPr id="145" name="六边形 144"/>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46" name="文本框 79"/>
            <p:cNvSpPr txBox="1"/>
            <p:nvPr/>
          </p:nvSpPr>
          <p:spPr>
            <a:xfrm>
              <a:off x="1301877" y="3186864"/>
              <a:ext cx="192121" cy="507970"/>
            </a:xfrm>
            <a:prstGeom prst="rect">
              <a:avLst/>
            </a:prstGeom>
            <a:grpFill/>
          </p:spPr>
          <p:txBody>
            <a:bodyPr wrap="square" rtlCol="0">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49" name="文本框 82"/>
          <p:cNvSpPr txBox="1"/>
          <p:nvPr/>
        </p:nvSpPr>
        <p:spPr>
          <a:xfrm>
            <a:off x="3203848" y="1903765"/>
            <a:ext cx="1800200" cy="877163"/>
          </a:xfrm>
          <a:prstGeom prst="rect">
            <a:avLst/>
          </a:prstGeom>
          <a:solidFill>
            <a:schemeClr val="bg1">
              <a:lumMod val="75000"/>
            </a:schemeClr>
          </a:solid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pPr algn="ctr"/>
            <a:r>
              <a:rPr lang="zh-CN" altLang="en-US" sz="1700" dirty="0" smtClean="0">
                <a:solidFill>
                  <a:schemeClr val="tx1"/>
                </a:solidFill>
              </a:rPr>
              <a:t>用主成分分析法（</a:t>
            </a:r>
            <a:r>
              <a:rPr lang="en-US" altLang="zh-CN" sz="1700" dirty="0" smtClean="0">
                <a:solidFill>
                  <a:schemeClr val="tx1"/>
                </a:solidFill>
              </a:rPr>
              <a:t>PCA</a:t>
            </a:r>
            <a:r>
              <a:rPr lang="zh-CN" altLang="en-US" sz="1700" dirty="0" smtClean="0">
                <a:solidFill>
                  <a:schemeClr val="tx1"/>
                </a:solidFill>
              </a:rPr>
              <a:t>）进行维数缩减</a:t>
            </a:r>
            <a:endParaRPr lang="zh-CN" altLang="en-US" sz="1700" dirty="0">
              <a:solidFill>
                <a:schemeClr val="tx1"/>
              </a:solidFill>
            </a:endParaRPr>
          </a:p>
        </p:txBody>
      </p:sp>
      <p:cxnSp>
        <p:nvCxnSpPr>
          <p:cNvPr id="150" name="肘形连接符 149"/>
          <p:cNvCxnSpPr>
            <a:stCxn id="152" idx="3"/>
          </p:cNvCxnSpPr>
          <p:nvPr/>
        </p:nvCxnSpPr>
        <p:spPr>
          <a:xfrm rot="5400000" flipH="1" flipV="1">
            <a:off x="4889914" y="2819390"/>
            <a:ext cx="1236748" cy="270507"/>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7" name="组合 150"/>
          <p:cNvGrpSpPr/>
          <p:nvPr/>
        </p:nvGrpSpPr>
        <p:grpSpPr>
          <a:xfrm>
            <a:off x="5154489" y="3573016"/>
            <a:ext cx="437093" cy="507030"/>
            <a:chOff x="1088680" y="3039606"/>
            <a:chExt cx="583094" cy="676392"/>
          </a:xfrm>
          <a:solidFill>
            <a:srgbClr val="005DA2"/>
          </a:solidFill>
        </p:grpSpPr>
        <p:sp>
          <p:nvSpPr>
            <p:cNvPr id="152" name="六边形 151"/>
            <p:cNvSpPr/>
            <p:nvPr/>
          </p:nvSpPr>
          <p:spPr>
            <a:xfrm rot="5400000">
              <a:off x="1042031" y="3086255"/>
              <a:ext cx="676392" cy="58309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53" name="文本框 86"/>
            <p:cNvSpPr txBox="1"/>
            <p:nvPr/>
          </p:nvSpPr>
          <p:spPr>
            <a:xfrm>
              <a:off x="1329271" y="3219331"/>
              <a:ext cx="60990" cy="492699"/>
            </a:xfrm>
            <a:prstGeom prst="rect">
              <a:avLst/>
            </a:prstGeom>
            <a:grpFill/>
          </p:spPr>
          <p:txBody>
            <a:bodyPr wrap="square" rtlCol="0">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5</a:t>
              </a:r>
            </a:p>
          </p:txBody>
        </p:sp>
      </p:grpSp>
      <p:sp>
        <p:nvSpPr>
          <p:cNvPr id="155" name="矩形 154"/>
          <p:cNvSpPr/>
          <p:nvPr/>
        </p:nvSpPr>
        <p:spPr>
          <a:xfrm>
            <a:off x="6327775" y="1951355"/>
            <a:ext cx="1720850" cy="838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85000"/>
                  <a:lumOff val="15000"/>
                </a:schemeClr>
              </a:solidFill>
            </a:endParaRPr>
          </a:p>
        </p:txBody>
      </p:sp>
      <p:cxnSp>
        <p:nvCxnSpPr>
          <p:cNvPr id="157" name="肘形连接符 156"/>
          <p:cNvCxnSpPr>
            <a:stCxn id="159" idx="0"/>
            <a:endCxn id="162" idx="1"/>
          </p:cNvCxnSpPr>
          <p:nvPr/>
        </p:nvCxnSpPr>
        <p:spPr>
          <a:xfrm rot="5400000" flipV="1">
            <a:off x="1586548" y="4331653"/>
            <a:ext cx="861060" cy="357505"/>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8" name="组合 157"/>
          <p:cNvGrpSpPr/>
          <p:nvPr/>
        </p:nvGrpSpPr>
        <p:grpSpPr>
          <a:xfrm>
            <a:off x="1619672" y="3573015"/>
            <a:ext cx="437094" cy="507030"/>
            <a:chOff x="1109756" y="3090803"/>
            <a:chExt cx="583096" cy="676392"/>
          </a:xfrm>
          <a:solidFill>
            <a:srgbClr val="005DA2"/>
          </a:solidFill>
        </p:grpSpPr>
        <p:sp>
          <p:nvSpPr>
            <p:cNvPr id="159" name="六边形 158"/>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60" name="文本框 93"/>
            <p:cNvSpPr txBox="1"/>
            <p:nvPr/>
          </p:nvSpPr>
          <p:spPr>
            <a:xfrm>
              <a:off x="1307123" y="3186865"/>
              <a:ext cx="186876" cy="492699"/>
            </a:xfrm>
            <a:prstGeom prst="rect">
              <a:avLst/>
            </a:prstGeom>
            <a:grpFill/>
          </p:spPr>
          <p:txBody>
            <a:bodyPr wrap="square" rtlCol="0">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9" name="组合 160"/>
          <p:cNvGrpSpPr/>
          <p:nvPr/>
        </p:nvGrpSpPr>
        <p:grpSpPr>
          <a:xfrm>
            <a:off x="2195736" y="4581127"/>
            <a:ext cx="1728191" cy="720080"/>
            <a:chOff x="1853741" y="1853224"/>
            <a:chExt cx="1211429" cy="994018"/>
          </a:xfrm>
          <a:solidFill>
            <a:schemeClr val="bg1">
              <a:lumMod val="75000"/>
            </a:schemeClr>
          </a:solidFill>
        </p:grpSpPr>
        <p:sp>
          <p:nvSpPr>
            <p:cNvPr id="162" name="矩形 161"/>
            <p:cNvSpPr/>
            <p:nvPr/>
          </p:nvSpPr>
          <p:spPr>
            <a:xfrm>
              <a:off x="1853741" y="1853224"/>
              <a:ext cx="1211429" cy="9940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chemeClr val="tx1">
                    <a:lumMod val="85000"/>
                    <a:lumOff val="15000"/>
                  </a:schemeClr>
                </a:solidFill>
              </a:endParaRPr>
            </a:p>
          </p:txBody>
        </p:sp>
        <p:sp>
          <p:nvSpPr>
            <p:cNvPr id="163" name="文本框 96"/>
            <p:cNvSpPr txBox="1"/>
            <p:nvPr/>
          </p:nvSpPr>
          <p:spPr>
            <a:xfrm>
              <a:off x="1854186" y="1954906"/>
              <a:ext cx="951228" cy="883584"/>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pPr algn="ctr"/>
              <a:r>
                <a:rPr lang="zh-CN" altLang="en-US" sz="1800" dirty="0" smtClean="0">
                  <a:solidFill>
                    <a:schemeClr val="tx1"/>
                  </a:solidFill>
                </a:rPr>
                <a:t>提取特征</a:t>
              </a:r>
              <a:r>
                <a:rPr lang="en-US" altLang="zh-CN" sz="1800" dirty="0" smtClean="0">
                  <a:solidFill>
                    <a:schemeClr val="tx1"/>
                  </a:solidFill>
                </a:rPr>
                <a:t>'</a:t>
              </a:r>
              <a:r>
                <a:rPr lang="zh-CN" altLang="en-US" sz="1800" dirty="0" smtClean="0">
                  <a:solidFill>
                    <a:schemeClr val="tx1"/>
                  </a:solidFill>
                </a:rPr>
                <a:t>向量</a:t>
              </a:r>
              <a:endParaRPr lang="zh-CN" altLang="en-US" sz="1700" dirty="0">
                <a:solidFill>
                  <a:schemeClr val="tx1"/>
                </a:solidFill>
              </a:endParaRPr>
            </a:p>
          </p:txBody>
        </p:sp>
      </p:grpSp>
      <p:grpSp>
        <p:nvGrpSpPr>
          <p:cNvPr id="10" name="组合 171"/>
          <p:cNvGrpSpPr/>
          <p:nvPr/>
        </p:nvGrpSpPr>
        <p:grpSpPr>
          <a:xfrm>
            <a:off x="4139952" y="3573016"/>
            <a:ext cx="437094" cy="507030"/>
            <a:chOff x="1109756" y="3090803"/>
            <a:chExt cx="583096" cy="676392"/>
          </a:xfrm>
          <a:solidFill>
            <a:srgbClr val="005DA2"/>
          </a:solidFill>
        </p:grpSpPr>
        <p:sp>
          <p:nvSpPr>
            <p:cNvPr id="173" name="六边形 172"/>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74" name="文本框 108"/>
            <p:cNvSpPr txBox="1"/>
            <p:nvPr/>
          </p:nvSpPr>
          <p:spPr>
            <a:xfrm>
              <a:off x="1370677" y="3219333"/>
              <a:ext cx="63554" cy="492699"/>
            </a:xfrm>
            <a:prstGeom prst="rect">
              <a:avLst/>
            </a:prstGeom>
            <a:grpFill/>
          </p:spPr>
          <p:txBody>
            <a:bodyPr wrap="square" rtlCol="0">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65" name="矩形 64"/>
          <p:cNvSpPr/>
          <p:nvPr/>
        </p:nvSpPr>
        <p:spPr>
          <a:xfrm>
            <a:off x="2915816" y="980728"/>
            <a:ext cx="3024336" cy="5760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zh-CN" altLang="en-US" sz="2000" dirty="0" smtClean="0">
                <a:latin typeface="微软雅黑" pitchFamily="34" charset="-122"/>
                <a:ea typeface="微软雅黑" pitchFamily="34" charset="-122"/>
              </a:rPr>
              <a:t>  线上待测图像质量评估</a:t>
            </a:r>
            <a:endParaRPr lang="zh-CN" altLang="en-US" sz="2000" dirty="0">
              <a:latin typeface="微软雅黑" pitchFamily="34" charset="-122"/>
              <a:ea typeface="微软雅黑" pitchFamily="34" charset="-122"/>
            </a:endParaRPr>
          </a:p>
        </p:txBody>
      </p:sp>
      <p:pic>
        <p:nvPicPr>
          <p:cNvPr id="77" name="Picture 5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8309066" y="-27384"/>
            <a:ext cx="846761" cy="755697"/>
          </a:xfrm>
          <a:prstGeom prst="rect">
            <a:avLst/>
          </a:prstGeom>
        </p:spPr>
      </p:pic>
      <p:sp>
        <p:nvSpPr>
          <p:cNvPr id="74" name="矩形 73"/>
          <p:cNvSpPr/>
          <p:nvPr/>
        </p:nvSpPr>
        <p:spPr>
          <a:xfrm>
            <a:off x="0" y="184365"/>
            <a:ext cx="2699792" cy="5297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solidFill>
                <a:latin typeface="Arial" pitchFamily="34" charset="0"/>
                <a:ea typeface="微软雅黑" panose="020B0503020204020204" pitchFamily="34" charset="-122"/>
                <a:sym typeface="Arial" pitchFamily="34" charset="0"/>
              </a:rPr>
              <a:t>三、研究内容</a:t>
            </a:r>
            <a:endParaRPr lang="zh-CN" altLang="en-US" sz="2800" b="1" dirty="0">
              <a:solidFill>
                <a:schemeClr val="bg1"/>
              </a:solidFill>
              <a:latin typeface="Arial" pitchFamily="34" charset="0"/>
              <a:ea typeface="微软雅黑" panose="020B0503020204020204" pitchFamily="34" charset="-122"/>
              <a:sym typeface="Arial" pitchFamily="34" charset="0"/>
            </a:endParaRPr>
          </a:p>
        </p:txBody>
      </p:sp>
      <p:grpSp>
        <p:nvGrpSpPr>
          <p:cNvPr id="11" name="组合 160"/>
          <p:cNvGrpSpPr/>
          <p:nvPr/>
        </p:nvGrpSpPr>
        <p:grpSpPr>
          <a:xfrm>
            <a:off x="4788024" y="4509120"/>
            <a:ext cx="1877174" cy="877163"/>
            <a:chOff x="1500407" y="2467269"/>
            <a:chExt cx="1315862" cy="1210860"/>
          </a:xfrm>
          <a:solidFill>
            <a:schemeClr val="bg1">
              <a:lumMod val="75000"/>
            </a:schemeClr>
          </a:solidFill>
        </p:grpSpPr>
        <p:sp>
          <p:nvSpPr>
            <p:cNvPr id="80" name="矩形 79"/>
            <p:cNvSpPr/>
            <p:nvPr/>
          </p:nvSpPr>
          <p:spPr>
            <a:xfrm>
              <a:off x="1702312" y="2747841"/>
              <a:ext cx="60571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chemeClr val="tx1">
                    <a:lumMod val="85000"/>
                    <a:lumOff val="15000"/>
                  </a:schemeClr>
                </a:solidFill>
              </a:endParaRPr>
            </a:p>
          </p:txBody>
        </p:sp>
        <p:sp>
          <p:nvSpPr>
            <p:cNvPr id="81" name="文本框 96"/>
            <p:cNvSpPr txBox="1"/>
            <p:nvPr/>
          </p:nvSpPr>
          <p:spPr>
            <a:xfrm>
              <a:off x="1500407" y="2467269"/>
              <a:ext cx="1315862" cy="1210860"/>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pPr algn="ctr"/>
              <a:r>
                <a:rPr lang="zh-CN" altLang="en-US" sz="1700" dirty="0" smtClean="0">
                  <a:solidFill>
                    <a:schemeClr val="tx1"/>
                  </a:solidFill>
                </a:rPr>
                <a:t>每块</a:t>
              </a:r>
              <a:r>
                <a:rPr lang="en-US" altLang="zh-CN" sz="1700" dirty="0" smtClean="0">
                  <a:solidFill>
                    <a:schemeClr val="tx1"/>
                  </a:solidFill>
                </a:rPr>
                <a:t>patch</a:t>
              </a:r>
              <a:r>
                <a:rPr lang="zh-CN" altLang="en-US" sz="1700" dirty="0" smtClean="0">
                  <a:solidFill>
                    <a:schemeClr val="tx1"/>
                  </a:solidFill>
                </a:rPr>
                <a:t>都训练成一个新的多变量高斯模型</a:t>
              </a:r>
              <a:r>
                <a:rPr lang="en-US" altLang="zh-CN" sz="1700" dirty="0" smtClean="0">
                  <a:solidFill>
                    <a:schemeClr val="tx1"/>
                  </a:solidFill>
                </a:rPr>
                <a:t>MVG</a:t>
              </a:r>
              <a:endParaRPr lang="zh-CN" altLang="en-US" sz="1700" dirty="0">
                <a:solidFill>
                  <a:schemeClr val="tx1"/>
                </a:solidFill>
              </a:endParaRPr>
            </a:p>
          </p:txBody>
        </p:sp>
      </p:grpSp>
      <p:cxnSp>
        <p:nvCxnSpPr>
          <p:cNvPr id="84" name="肘形连接符 156"/>
          <p:cNvCxnSpPr/>
          <p:nvPr/>
        </p:nvCxnSpPr>
        <p:spPr>
          <a:xfrm rot="16200000" flipH="1">
            <a:off x="4053491" y="4235446"/>
            <a:ext cx="1034495" cy="429525"/>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sp>
        <p:nvSpPr>
          <p:cNvPr id="85" name="文本框 96"/>
          <p:cNvSpPr txBox="1"/>
          <p:nvPr/>
        </p:nvSpPr>
        <p:spPr>
          <a:xfrm>
            <a:off x="5652194" y="1916832"/>
            <a:ext cx="2524408" cy="877163"/>
          </a:xfrm>
          <a:prstGeom prst="rect">
            <a:avLst/>
          </a:prstGeom>
          <a:solidFill>
            <a:schemeClr val="bg1">
              <a:lumMod val="75000"/>
            </a:schemeClr>
          </a:solid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pPr algn="ctr"/>
            <a:r>
              <a:rPr lang="zh-CN" altLang="en-US" sz="1700" dirty="0" smtClean="0">
                <a:solidFill>
                  <a:schemeClr val="tx1"/>
                </a:solidFill>
              </a:rPr>
              <a:t>通过巴氏距离衡量两个</a:t>
            </a:r>
            <a:r>
              <a:rPr lang="en-US" altLang="zh-CN" sz="1700" dirty="0" smtClean="0">
                <a:solidFill>
                  <a:schemeClr val="tx1"/>
                </a:solidFill>
              </a:rPr>
              <a:t>MVG</a:t>
            </a:r>
            <a:r>
              <a:rPr lang="zh-CN" altLang="en-US" sz="1700" dirty="0" smtClean="0">
                <a:solidFill>
                  <a:schemeClr val="tx1"/>
                </a:solidFill>
              </a:rPr>
              <a:t>模型之间的距离，得到每个</a:t>
            </a:r>
            <a:r>
              <a:rPr lang="en-US" altLang="zh-CN" sz="1700" dirty="0" smtClean="0">
                <a:solidFill>
                  <a:schemeClr val="tx1"/>
                </a:solidFill>
              </a:rPr>
              <a:t>patch</a:t>
            </a:r>
            <a:r>
              <a:rPr lang="zh-CN" altLang="en-US" sz="1700" dirty="0" smtClean="0">
                <a:solidFill>
                  <a:schemeClr val="tx1"/>
                </a:solidFill>
              </a:rPr>
              <a:t>块的质量</a:t>
            </a:r>
            <a:endParaRPr lang="zh-CN" altLang="en-US" sz="1700" dirty="0">
              <a:solidFill>
                <a:schemeClr val="tx1"/>
              </a:solidFill>
            </a:endParaRPr>
          </a:p>
        </p:txBody>
      </p:sp>
      <p:graphicFrame>
        <p:nvGraphicFramePr>
          <p:cNvPr id="31749" name="Object 5"/>
          <p:cNvGraphicFramePr>
            <a:graphicFrameLocks noChangeAspect="1"/>
          </p:cNvGraphicFramePr>
          <p:nvPr/>
        </p:nvGraphicFramePr>
        <p:xfrm>
          <a:off x="2915816" y="3031108"/>
          <a:ext cx="2376264" cy="469900"/>
        </p:xfrm>
        <a:graphic>
          <a:graphicData uri="http://schemas.openxmlformats.org/presentationml/2006/ole">
            <mc:AlternateContent xmlns:mc="http://schemas.openxmlformats.org/markup-compatibility/2006">
              <mc:Choice xmlns:v="urn:schemas-microsoft-com:vml" Requires="v">
                <p:oleObj spid="_x0000_s3084" name="Equation" r:id="rId5" imgW="29870400" imgH="5791200" progId="">
                  <p:embed/>
                </p:oleObj>
              </mc:Choice>
              <mc:Fallback>
                <p:oleObj name="Equation" r:id="rId5" imgW="29870400" imgH="5791200" progId="">
                  <p:embed/>
                  <p:pic>
                    <p:nvPicPr>
                      <p:cNvPr id="0" name="图片 3072"/>
                      <p:cNvPicPr>
                        <a:picLocks noChangeAspect="1"/>
                      </p:cNvPicPr>
                      <p:nvPr/>
                    </p:nvPicPr>
                    <p:blipFill>
                      <a:blip r:embed="rId6"/>
                      <a:srcRect/>
                      <a:stretch>
                        <a:fillRect/>
                      </a:stretch>
                    </p:blipFill>
                    <p:spPr>
                      <a:xfrm>
                        <a:off x="2915816" y="3031108"/>
                        <a:ext cx="2376264" cy="469900"/>
                      </a:xfrm>
                      <a:prstGeom prst="rect">
                        <a:avLst/>
                      </a:prstGeom>
                      <a:noFill/>
                      <a:ln w="9525">
                        <a:noFill/>
                        <a:miter/>
                      </a:ln>
                    </p:spPr>
                  </p:pic>
                </p:oleObj>
              </mc:Fallback>
            </mc:AlternateContent>
          </a:graphicData>
        </a:graphic>
      </p:graphicFrame>
      <p:graphicFrame>
        <p:nvGraphicFramePr>
          <p:cNvPr id="31750" name="Object 6"/>
          <p:cNvGraphicFramePr>
            <a:graphicFrameLocks noChangeAspect="1"/>
          </p:cNvGraphicFramePr>
          <p:nvPr/>
        </p:nvGraphicFramePr>
        <p:xfrm>
          <a:off x="5371465" y="2852420"/>
          <a:ext cx="3538855" cy="794385"/>
        </p:xfrm>
        <a:graphic>
          <a:graphicData uri="http://schemas.openxmlformats.org/presentationml/2006/ole">
            <mc:AlternateContent xmlns:mc="http://schemas.openxmlformats.org/markup-compatibility/2006">
              <mc:Choice xmlns:v="urn:schemas-microsoft-com:vml" Requires="v">
                <p:oleObj spid="_x0000_s3085" name="Equation" r:id="rId7" imgW="42367200" imgH="9753600" progId="">
                  <p:embed/>
                </p:oleObj>
              </mc:Choice>
              <mc:Fallback>
                <p:oleObj name="Equation" r:id="rId7" imgW="42367200" imgH="9753600" progId="">
                  <p:embed/>
                  <p:pic>
                    <p:nvPicPr>
                      <p:cNvPr id="0" name="图片 3073"/>
                      <p:cNvPicPr>
                        <a:picLocks noChangeAspect="1"/>
                      </p:cNvPicPr>
                      <p:nvPr/>
                    </p:nvPicPr>
                    <p:blipFill>
                      <a:blip r:embed="rId8"/>
                      <a:srcRect/>
                      <a:stretch>
                        <a:fillRect/>
                      </a:stretch>
                    </p:blipFill>
                    <p:spPr>
                      <a:xfrm>
                        <a:off x="5371465" y="2852420"/>
                        <a:ext cx="3538855" cy="794385"/>
                      </a:xfrm>
                      <a:prstGeom prst="rect">
                        <a:avLst/>
                      </a:prstGeom>
                      <a:noFill/>
                      <a:ln w="9525">
                        <a:noFill/>
                        <a:miter/>
                      </a:ln>
                    </p:spPr>
                  </p:pic>
                </p:oleObj>
              </mc:Fallback>
            </mc:AlternateContent>
          </a:graphicData>
        </a:graphic>
      </p:graphicFrame>
      <p:graphicFrame>
        <p:nvGraphicFramePr>
          <p:cNvPr id="31751" name="Object 7"/>
          <p:cNvGraphicFramePr>
            <a:graphicFrameLocks noChangeAspect="1"/>
          </p:cNvGraphicFramePr>
          <p:nvPr/>
        </p:nvGraphicFramePr>
        <p:xfrm>
          <a:off x="4211960" y="5661248"/>
          <a:ext cx="1612900" cy="838200"/>
        </p:xfrm>
        <a:graphic>
          <a:graphicData uri="http://schemas.openxmlformats.org/presentationml/2006/ole">
            <mc:AlternateContent xmlns:mc="http://schemas.openxmlformats.org/markup-compatibility/2006">
              <mc:Choice xmlns:v="urn:schemas-microsoft-com:vml" Requires="v">
                <p:oleObj spid="_x0000_s3086" name="Equation" r:id="rId9" imgW="15849600" imgH="8229600" progId="">
                  <p:embed/>
                </p:oleObj>
              </mc:Choice>
              <mc:Fallback>
                <p:oleObj name="Equation" r:id="rId9" imgW="15849600" imgH="8229600" progId="">
                  <p:embed/>
                  <p:pic>
                    <p:nvPicPr>
                      <p:cNvPr id="0" name="图片 3074"/>
                      <p:cNvPicPr>
                        <a:picLocks noChangeAspect="1"/>
                      </p:cNvPicPr>
                      <p:nvPr/>
                    </p:nvPicPr>
                    <p:blipFill>
                      <a:blip r:embed="rId10"/>
                      <a:srcRect/>
                      <a:stretch>
                        <a:fillRect/>
                      </a:stretch>
                    </p:blipFill>
                    <p:spPr>
                      <a:xfrm>
                        <a:off x="4211960" y="5661248"/>
                        <a:ext cx="1612900" cy="838200"/>
                      </a:xfrm>
                      <a:prstGeom prst="rect">
                        <a:avLst/>
                      </a:prstGeom>
                      <a:noFill/>
                      <a:ln w="9525">
                        <a:noFill/>
                        <a:miter/>
                      </a:ln>
                    </p:spPr>
                  </p:pic>
                </p:oleObj>
              </mc:Fallback>
            </mc:AlternateContent>
          </a:graphicData>
        </a:graphic>
      </p:graphicFrame>
      <p:pic>
        <p:nvPicPr>
          <p:cNvPr id="31752" name="Picture 8"/>
          <p:cNvPicPr>
            <a:picLocks noChangeAspect="1" noChangeArrowheads="1"/>
          </p:cNvPicPr>
          <p:nvPr/>
        </p:nvPicPr>
        <p:blipFill>
          <a:blip r:embed="rId11" cstate="print"/>
          <a:srcRect/>
          <a:stretch>
            <a:fillRect/>
          </a:stretch>
        </p:blipFill>
        <p:spPr bwMode="auto">
          <a:xfrm>
            <a:off x="0" y="4581128"/>
            <a:ext cx="1835696" cy="648072"/>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outVertical)">
                                      <p:cBhvr>
                                        <p:cTn id="7" dur="500"/>
                                        <p:tgtEl>
                                          <p:spTgt spid="6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29"/>
                                        </p:tgtEl>
                                        <p:attrNameLst>
                                          <p:attrName>style.visibility</p:attrName>
                                        </p:attrNameLst>
                                      </p:cBhvr>
                                      <p:to>
                                        <p:strVal val="visible"/>
                                      </p:to>
                                    </p:set>
                                    <p:animEffect transition="in" filter="wipe(down)">
                                      <p:cBhvr>
                                        <p:cTn id="19" dur="500"/>
                                        <p:tgtEl>
                                          <p:spTgt spid="12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157"/>
                                        </p:tgtEl>
                                        <p:attrNameLst>
                                          <p:attrName>style.visibility</p:attrName>
                                        </p:attrNameLst>
                                      </p:cBhvr>
                                      <p:to>
                                        <p:strVal val="visible"/>
                                      </p:to>
                                    </p:set>
                                    <p:animEffect transition="in" filter="wipe(up)">
                                      <p:cBhvr>
                                        <p:cTn id="31" dur="500"/>
                                        <p:tgtEl>
                                          <p:spTgt spid="157"/>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22" presetClass="entr" presetSubtype="8" fill="hold" nodeType="withEffect">
                                  <p:stCondLst>
                                    <p:cond delay="0"/>
                                  </p:stCondLst>
                                  <p:childTnLst>
                                    <p:set>
                                      <p:cBhvr>
                                        <p:cTn id="37" dur="1" fill="hold">
                                          <p:stCondLst>
                                            <p:cond delay="0"/>
                                          </p:stCondLst>
                                        </p:cTn>
                                        <p:tgtEl>
                                          <p:spTgt spid="31752"/>
                                        </p:tgtEl>
                                        <p:attrNameLst>
                                          <p:attrName>style.visibility</p:attrName>
                                        </p:attrNameLst>
                                      </p:cBhvr>
                                      <p:to>
                                        <p:strVal val="visible"/>
                                      </p:to>
                                    </p:set>
                                    <p:animEffect transition="in" filter="wipe(left)">
                                      <p:cBhvr>
                                        <p:cTn id="38" dur="500"/>
                                        <p:tgtEl>
                                          <p:spTgt spid="31752"/>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par>
                          <p:cTn id="43" fill="hold">
                            <p:stCondLst>
                              <p:cond delay="4500"/>
                            </p:stCondLst>
                            <p:childTnLst>
                              <p:par>
                                <p:cTn id="44" presetID="22" presetClass="entr" presetSubtype="4" fill="hold" nodeType="afterEffect">
                                  <p:stCondLst>
                                    <p:cond delay="0"/>
                                  </p:stCondLst>
                                  <p:childTnLst>
                                    <p:set>
                                      <p:cBhvr>
                                        <p:cTn id="45" dur="1" fill="hold">
                                          <p:stCondLst>
                                            <p:cond delay="0"/>
                                          </p:stCondLst>
                                        </p:cTn>
                                        <p:tgtEl>
                                          <p:spTgt spid="143"/>
                                        </p:tgtEl>
                                        <p:attrNameLst>
                                          <p:attrName>style.visibility</p:attrName>
                                        </p:attrNameLst>
                                      </p:cBhvr>
                                      <p:to>
                                        <p:strVal val="visible"/>
                                      </p:to>
                                    </p:set>
                                    <p:animEffect transition="in" filter="wipe(down)">
                                      <p:cBhvr>
                                        <p:cTn id="46" dur="500"/>
                                        <p:tgtEl>
                                          <p:spTgt spid="143"/>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49"/>
                                        </p:tgtEl>
                                        <p:attrNameLst>
                                          <p:attrName>style.visibility</p:attrName>
                                        </p:attrNameLst>
                                      </p:cBhvr>
                                      <p:to>
                                        <p:strVal val="visible"/>
                                      </p:to>
                                    </p:set>
                                    <p:animEffect transition="in" filter="fade">
                                      <p:cBhvr>
                                        <p:cTn id="50" dur="500"/>
                                        <p:tgtEl>
                                          <p:spTgt spid="149"/>
                                        </p:tgtEl>
                                      </p:cBhvr>
                                    </p:animEffect>
                                  </p:childTnLst>
                                </p:cTn>
                              </p:par>
                              <p:par>
                                <p:cTn id="51" presetID="22" presetClass="entr" presetSubtype="8" fill="hold" nodeType="withEffect">
                                  <p:stCondLst>
                                    <p:cond delay="0"/>
                                  </p:stCondLst>
                                  <p:childTnLst>
                                    <p:set>
                                      <p:cBhvr>
                                        <p:cTn id="52" dur="1" fill="hold">
                                          <p:stCondLst>
                                            <p:cond delay="0"/>
                                          </p:stCondLst>
                                        </p:cTn>
                                        <p:tgtEl>
                                          <p:spTgt spid="31749"/>
                                        </p:tgtEl>
                                        <p:attrNameLst>
                                          <p:attrName>style.visibility</p:attrName>
                                        </p:attrNameLst>
                                      </p:cBhvr>
                                      <p:to>
                                        <p:strVal val="visible"/>
                                      </p:to>
                                    </p:set>
                                    <p:animEffect transition="in" filter="wipe(left)">
                                      <p:cBhvr>
                                        <p:cTn id="53" dur="500"/>
                                        <p:tgtEl>
                                          <p:spTgt spid="31749"/>
                                        </p:tgtEl>
                                      </p:cBhvr>
                                    </p:animEffect>
                                  </p:childTnLst>
                                </p:cTn>
                              </p:par>
                            </p:childTnLst>
                          </p:cTn>
                        </p:par>
                        <p:par>
                          <p:cTn id="54" fill="hold">
                            <p:stCondLst>
                              <p:cond delay="5500"/>
                            </p:stCondLst>
                            <p:childTnLst>
                              <p:par>
                                <p:cTn id="55" presetID="10" presetClass="entr" presetSubtype="0" fill="hold"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10"/>
                                        <p:tgtEl>
                                          <p:spTgt spid="10"/>
                                        </p:tgtEl>
                                      </p:cBhvr>
                                    </p:animEffect>
                                  </p:childTnLst>
                                </p:cTn>
                              </p:par>
                            </p:childTnLst>
                          </p:cTn>
                        </p:par>
                        <p:par>
                          <p:cTn id="58" fill="hold">
                            <p:stCondLst>
                              <p:cond delay="6000"/>
                            </p:stCondLst>
                            <p:childTnLst>
                              <p:par>
                                <p:cTn id="59" presetID="22" presetClass="entr" presetSubtype="1" fill="hold" nodeType="afterEffect">
                                  <p:stCondLst>
                                    <p:cond delay="0"/>
                                  </p:stCondLst>
                                  <p:childTnLst>
                                    <p:set>
                                      <p:cBhvr>
                                        <p:cTn id="60" dur="1" fill="hold">
                                          <p:stCondLst>
                                            <p:cond delay="0"/>
                                          </p:stCondLst>
                                        </p:cTn>
                                        <p:tgtEl>
                                          <p:spTgt spid="84"/>
                                        </p:tgtEl>
                                        <p:attrNameLst>
                                          <p:attrName>style.visibility</p:attrName>
                                        </p:attrNameLst>
                                      </p:cBhvr>
                                      <p:to>
                                        <p:strVal val="visible"/>
                                      </p:to>
                                    </p:set>
                                    <p:animEffect transition="in" filter="wipe(up)">
                                      <p:cBhvr>
                                        <p:cTn id="61" dur="500"/>
                                        <p:tgtEl>
                                          <p:spTgt spid="84"/>
                                        </p:tgtEl>
                                      </p:cBhvr>
                                    </p:animEffect>
                                  </p:childTnLst>
                                </p:cTn>
                              </p:par>
                            </p:childTnLst>
                          </p:cTn>
                        </p:par>
                        <p:par>
                          <p:cTn id="62" fill="hold">
                            <p:stCondLst>
                              <p:cond delay="6500"/>
                            </p:stCondLst>
                            <p:childTnLst>
                              <p:par>
                                <p:cTn id="63" presetID="22" presetClass="entr" presetSubtype="8" fill="hold" nodeType="after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wipe(left)">
                                      <p:cBhvr>
                                        <p:cTn id="65" dur="500"/>
                                        <p:tgtEl>
                                          <p:spTgt spid="11"/>
                                        </p:tgtEl>
                                      </p:cBhvr>
                                    </p:animEffect>
                                  </p:childTnLst>
                                </p:cTn>
                              </p:par>
                            </p:childTnLst>
                          </p:cTn>
                        </p:par>
                        <p:par>
                          <p:cTn id="66" fill="hold">
                            <p:stCondLst>
                              <p:cond delay="7000"/>
                            </p:stCondLst>
                            <p:childTnLst>
                              <p:par>
                                <p:cTn id="67" presetID="10" presetClass="entr" presetSubtype="0" fill="hold" nodeType="after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10"/>
                                        <p:tgtEl>
                                          <p:spTgt spid="7"/>
                                        </p:tgtEl>
                                      </p:cBhvr>
                                    </p:animEffect>
                                  </p:childTnLst>
                                </p:cTn>
                              </p:par>
                            </p:childTnLst>
                          </p:cTn>
                        </p:par>
                        <p:par>
                          <p:cTn id="70" fill="hold">
                            <p:stCondLst>
                              <p:cond delay="7500"/>
                            </p:stCondLst>
                            <p:childTnLst>
                              <p:par>
                                <p:cTn id="71" presetID="22" presetClass="entr" presetSubtype="4" fill="hold" nodeType="afterEffect">
                                  <p:stCondLst>
                                    <p:cond delay="0"/>
                                  </p:stCondLst>
                                  <p:childTnLst>
                                    <p:set>
                                      <p:cBhvr>
                                        <p:cTn id="72" dur="1" fill="hold">
                                          <p:stCondLst>
                                            <p:cond delay="0"/>
                                          </p:stCondLst>
                                        </p:cTn>
                                        <p:tgtEl>
                                          <p:spTgt spid="150"/>
                                        </p:tgtEl>
                                        <p:attrNameLst>
                                          <p:attrName>style.visibility</p:attrName>
                                        </p:attrNameLst>
                                      </p:cBhvr>
                                      <p:to>
                                        <p:strVal val="visible"/>
                                      </p:to>
                                    </p:set>
                                    <p:animEffect transition="in" filter="wipe(down)">
                                      <p:cBhvr>
                                        <p:cTn id="73" dur="500"/>
                                        <p:tgtEl>
                                          <p:spTgt spid="150"/>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85"/>
                                        </p:tgtEl>
                                        <p:attrNameLst>
                                          <p:attrName>style.visibility</p:attrName>
                                        </p:attrNameLst>
                                      </p:cBhvr>
                                      <p:to>
                                        <p:strVal val="visible"/>
                                      </p:to>
                                    </p:set>
                                    <p:animEffect transition="in" filter="wipe(left)">
                                      <p:cBhvr>
                                        <p:cTn id="76" dur="500"/>
                                        <p:tgtEl>
                                          <p:spTgt spid="85"/>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155"/>
                                        </p:tgtEl>
                                        <p:attrNameLst>
                                          <p:attrName>style.visibility</p:attrName>
                                        </p:attrNameLst>
                                      </p:cBhvr>
                                      <p:to>
                                        <p:strVal val="visible"/>
                                      </p:to>
                                    </p:set>
                                    <p:animEffect transition="in" filter="wipe(left)">
                                      <p:cBhvr>
                                        <p:cTn id="79" dur="500"/>
                                        <p:tgtEl>
                                          <p:spTgt spid="155"/>
                                        </p:tgtEl>
                                      </p:cBhvr>
                                    </p:animEffect>
                                  </p:childTnLst>
                                </p:cTn>
                              </p:par>
                              <p:par>
                                <p:cTn id="80" presetID="22" presetClass="entr" presetSubtype="8" fill="hold" nodeType="withEffect">
                                  <p:stCondLst>
                                    <p:cond delay="0"/>
                                  </p:stCondLst>
                                  <p:childTnLst>
                                    <p:set>
                                      <p:cBhvr>
                                        <p:cTn id="81" dur="1" fill="hold">
                                          <p:stCondLst>
                                            <p:cond delay="0"/>
                                          </p:stCondLst>
                                        </p:cTn>
                                        <p:tgtEl>
                                          <p:spTgt spid="31750"/>
                                        </p:tgtEl>
                                        <p:attrNameLst>
                                          <p:attrName>style.visibility</p:attrName>
                                        </p:attrNameLst>
                                      </p:cBhvr>
                                      <p:to>
                                        <p:strVal val="visible"/>
                                      </p:to>
                                    </p:set>
                                    <p:animEffect transition="in" filter="wipe(left)">
                                      <p:cBhvr>
                                        <p:cTn id="82" dur="500"/>
                                        <p:tgtEl>
                                          <p:spTgt spid="31750"/>
                                        </p:tgtEl>
                                      </p:cBhvr>
                                    </p:animEffect>
                                  </p:childTnLst>
                                </p:cTn>
                              </p:par>
                            </p:childTnLst>
                          </p:cTn>
                        </p:par>
                        <p:par>
                          <p:cTn id="83" fill="hold">
                            <p:stCondLst>
                              <p:cond delay="8000"/>
                            </p:stCondLst>
                            <p:childTnLst>
                              <p:par>
                                <p:cTn id="84" presetID="16" presetClass="entr" presetSubtype="37" fill="hold" grpId="0" nodeType="after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barn(outVertical)">
                                      <p:cBhvr>
                                        <p:cTn id="86"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bldLvl="0" animBg="1"/>
      <p:bldP spid="149" grpId="0" animBg="1"/>
      <p:bldP spid="155" grpId="0" animBg="1"/>
      <p:bldP spid="65" grpId="0" animBg="1"/>
      <p:bldP spid="8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771800" y="0"/>
            <a:ext cx="0" cy="10527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652120" y="0"/>
            <a:ext cx="0" cy="10527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520" y="260648"/>
            <a:ext cx="2699792" cy="523220"/>
          </a:xfrm>
          <a:prstGeom prst="rect">
            <a:avLst/>
          </a:prstGeom>
          <a:noFill/>
        </p:spPr>
        <p:txBody>
          <a:bodyPr wrap="square" rtlCol="0">
            <a:spAutoFit/>
          </a:bodyPr>
          <a:lstStyle/>
          <a:p>
            <a:r>
              <a:rPr lang="en-US" altLang="zh-CN" sz="2800" dirty="0" smtClean="0">
                <a:solidFill>
                  <a:schemeClr val="bg1"/>
                </a:solidFill>
                <a:latin typeface="Verdana" pitchFamily="34" charset="0"/>
                <a:ea typeface="Verdana" pitchFamily="34" charset="0"/>
                <a:cs typeface="Verdana" pitchFamily="34" charset="0"/>
              </a:rPr>
              <a:t>Introduction</a:t>
            </a:r>
            <a:endParaRPr lang="zh-CN" altLang="en-US" sz="2800" dirty="0">
              <a:solidFill>
                <a:schemeClr val="bg1"/>
              </a:solidFill>
              <a:latin typeface="Verdana" pitchFamily="34" charset="0"/>
              <a:cs typeface="Verdana" pitchFamily="34" charset="0"/>
            </a:endParaRPr>
          </a:p>
        </p:txBody>
      </p:sp>
      <p:sp>
        <p:nvSpPr>
          <p:cNvPr id="10" name="TextBox 9"/>
          <p:cNvSpPr txBox="1"/>
          <p:nvPr/>
        </p:nvSpPr>
        <p:spPr>
          <a:xfrm>
            <a:off x="3563888" y="260648"/>
            <a:ext cx="1440160" cy="523220"/>
          </a:xfrm>
          <a:prstGeom prst="rect">
            <a:avLst/>
          </a:prstGeom>
          <a:noFill/>
        </p:spPr>
        <p:txBody>
          <a:bodyPr wrap="square" rtlCol="0">
            <a:spAutoFit/>
          </a:bodyPr>
          <a:lstStyle/>
          <a:p>
            <a:r>
              <a:rPr lang="en-US" altLang="zh-CN" sz="2800" dirty="0" smtClean="0">
                <a:solidFill>
                  <a:schemeClr val="bg1"/>
                </a:solidFill>
                <a:latin typeface="Verdana" pitchFamily="34" charset="0"/>
                <a:ea typeface="Verdana" pitchFamily="34" charset="0"/>
                <a:cs typeface="Verdana" pitchFamily="34" charset="0"/>
              </a:rPr>
              <a:t>Index</a:t>
            </a:r>
            <a:endParaRPr lang="zh-CN" altLang="en-US" sz="2800" dirty="0">
              <a:solidFill>
                <a:schemeClr val="bg1"/>
              </a:solidFill>
              <a:latin typeface="Verdana" pitchFamily="34" charset="0"/>
              <a:cs typeface="Verdana" pitchFamily="34" charset="0"/>
            </a:endParaRPr>
          </a:p>
        </p:txBody>
      </p:sp>
      <p:sp>
        <p:nvSpPr>
          <p:cNvPr id="17" name="TextBox 16"/>
          <p:cNvSpPr txBox="1"/>
          <p:nvPr/>
        </p:nvSpPr>
        <p:spPr>
          <a:xfrm>
            <a:off x="251520" y="1268760"/>
            <a:ext cx="8640960" cy="769441"/>
          </a:xfrm>
          <a:prstGeom prst="rect">
            <a:avLst/>
          </a:prstGeom>
          <a:noFill/>
        </p:spPr>
        <p:txBody>
          <a:bodyPr wrap="square" rtlCol="0">
            <a:spAutoFit/>
          </a:bodyPr>
          <a:lstStyle/>
          <a:p>
            <a:pPr>
              <a:buFont typeface="Wingdings" pitchFamily="2" charset="2"/>
              <a:buChar char="ü"/>
            </a:pPr>
            <a:r>
              <a:rPr lang="en-US" altLang="zh-CN" sz="4400" dirty="0" smtClean="0">
                <a:latin typeface="Verdana" pitchFamily="34" charset="0"/>
                <a:ea typeface="Verdana" pitchFamily="34" charset="0"/>
                <a:cs typeface="Verdana" pitchFamily="34" charset="0"/>
              </a:rPr>
              <a:t> </a:t>
            </a:r>
            <a:r>
              <a:rPr lang="en-US" altLang="zh-CN" sz="3600" dirty="0" smtClean="0">
                <a:latin typeface="Verdana" pitchFamily="34" charset="0"/>
                <a:ea typeface="Verdana" pitchFamily="34" charset="0"/>
                <a:cs typeface="Verdana" pitchFamily="34" charset="0"/>
              </a:rPr>
              <a:t>IL-NIQE</a:t>
            </a:r>
          </a:p>
        </p:txBody>
      </p:sp>
      <p:sp>
        <p:nvSpPr>
          <p:cNvPr id="15" name="TextBox 14"/>
          <p:cNvSpPr txBox="1"/>
          <p:nvPr/>
        </p:nvSpPr>
        <p:spPr>
          <a:xfrm>
            <a:off x="755576" y="2175247"/>
            <a:ext cx="4896544" cy="461665"/>
          </a:xfrm>
          <a:prstGeom prst="rect">
            <a:avLst/>
          </a:prstGeom>
          <a:noFill/>
        </p:spPr>
        <p:txBody>
          <a:bodyPr wrap="square" rtlCol="0">
            <a:spAutoFit/>
          </a:bodyPr>
          <a:lstStyle/>
          <a:p>
            <a:pPr>
              <a:buFont typeface="Arial" pitchFamily="34" charset="0"/>
              <a:buChar char="•"/>
            </a:pPr>
            <a:r>
              <a:rPr lang="en-US" altLang="zh-CN" sz="2400" dirty="0" smtClean="0">
                <a:latin typeface="Verdana" pitchFamily="34" charset="0"/>
                <a:ea typeface="Verdana" pitchFamily="34" charset="0"/>
                <a:cs typeface="Verdana" pitchFamily="34" charset="0"/>
              </a:rPr>
              <a:t> Simulation results (</a:t>
            </a:r>
            <a:r>
              <a:rPr lang="en-US" altLang="zh-CN" sz="2400" dirty="0" err="1" smtClean="0">
                <a:latin typeface="Verdana" pitchFamily="34" charset="0"/>
                <a:ea typeface="Verdana" pitchFamily="34" charset="0"/>
                <a:cs typeface="Verdana" pitchFamily="34" charset="0"/>
              </a:rPr>
              <a:t>Matlab</a:t>
            </a:r>
            <a:r>
              <a:rPr lang="en-US" altLang="zh-CN" sz="2400" dirty="0" smtClean="0">
                <a:latin typeface="Verdana" pitchFamily="34" charset="0"/>
                <a:ea typeface="Verdana" pitchFamily="34" charset="0"/>
                <a:cs typeface="Verdana" pitchFamily="34" charset="0"/>
              </a:rPr>
              <a:t>)</a:t>
            </a:r>
            <a:endParaRPr lang="zh-CN" altLang="en-US" sz="2400" dirty="0">
              <a:latin typeface="Verdana" pitchFamily="34" charset="0"/>
              <a:cs typeface="Verdana" pitchFamily="34" charset="0"/>
            </a:endParaRPr>
          </a:p>
        </p:txBody>
      </p:sp>
      <p:pic>
        <p:nvPicPr>
          <p:cNvPr id="18" name="Picture 8" descr="G:\研究生\图像质量评价王焱\程序\PSNR\2.bmp"/>
          <p:cNvPicPr>
            <a:picLocks noChangeAspect="1" noChangeArrowheads="1"/>
          </p:cNvPicPr>
          <p:nvPr/>
        </p:nvPicPr>
        <p:blipFill>
          <a:blip r:embed="rId3" cstate="print"/>
          <a:srcRect/>
          <a:stretch>
            <a:fillRect/>
          </a:stretch>
        </p:blipFill>
        <p:spPr bwMode="auto">
          <a:xfrm>
            <a:off x="3131840" y="2855598"/>
            <a:ext cx="2880320" cy="2136237"/>
          </a:xfrm>
          <a:prstGeom prst="rect">
            <a:avLst/>
          </a:prstGeom>
          <a:noFill/>
        </p:spPr>
      </p:pic>
      <p:pic>
        <p:nvPicPr>
          <p:cNvPr id="19" name="Picture 9" descr="G:\研究生\图像质量评价王焱\程序\PSNR\1.bmp"/>
          <p:cNvPicPr>
            <a:picLocks noChangeAspect="1" noChangeArrowheads="1"/>
          </p:cNvPicPr>
          <p:nvPr/>
        </p:nvPicPr>
        <p:blipFill>
          <a:blip r:embed="rId4" cstate="print"/>
          <a:srcRect/>
          <a:stretch>
            <a:fillRect/>
          </a:stretch>
        </p:blipFill>
        <p:spPr bwMode="auto">
          <a:xfrm>
            <a:off x="144016" y="2852936"/>
            <a:ext cx="2915816" cy="2162563"/>
          </a:xfrm>
          <a:prstGeom prst="rect">
            <a:avLst/>
          </a:prstGeom>
          <a:noFill/>
        </p:spPr>
      </p:pic>
      <p:pic>
        <p:nvPicPr>
          <p:cNvPr id="20" name="Picture 10" descr="G:\研究生\图像质量评价王焱\程序\PSNR\3.bmp"/>
          <p:cNvPicPr>
            <a:picLocks noChangeAspect="1" noChangeArrowheads="1"/>
          </p:cNvPicPr>
          <p:nvPr/>
        </p:nvPicPr>
        <p:blipFill>
          <a:blip r:embed="rId5" cstate="print"/>
          <a:srcRect/>
          <a:stretch>
            <a:fillRect/>
          </a:stretch>
        </p:blipFill>
        <p:spPr bwMode="auto">
          <a:xfrm>
            <a:off x="6084168" y="2855598"/>
            <a:ext cx="2880320" cy="2136237"/>
          </a:xfrm>
          <a:prstGeom prst="rect">
            <a:avLst/>
          </a:prstGeom>
          <a:noFill/>
        </p:spPr>
      </p:pic>
      <p:sp>
        <p:nvSpPr>
          <p:cNvPr id="21" name="TextBox 20"/>
          <p:cNvSpPr txBox="1"/>
          <p:nvPr/>
        </p:nvSpPr>
        <p:spPr>
          <a:xfrm>
            <a:off x="0" y="5157192"/>
            <a:ext cx="3635896" cy="400110"/>
          </a:xfrm>
          <a:prstGeom prst="rect">
            <a:avLst/>
          </a:prstGeom>
          <a:noFill/>
        </p:spPr>
        <p:txBody>
          <a:bodyPr wrap="square" rtlCol="0">
            <a:spAutoFit/>
          </a:bodyPr>
          <a:lstStyle/>
          <a:p>
            <a:r>
              <a:rPr lang="en-US" altLang="zh-CN" sz="2000" dirty="0" smtClean="0">
                <a:latin typeface="Verdana" pitchFamily="34" charset="0"/>
                <a:ea typeface="Verdana" pitchFamily="34" charset="0"/>
                <a:cs typeface="Verdana" pitchFamily="34" charset="0"/>
              </a:rPr>
              <a:t>Quality score =16.9733</a:t>
            </a:r>
            <a:endParaRPr lang="zh-CN" altLang="en-US" sz="2000" dirty="0">
              <a:latin typeface="Verdana" pitchFamily="34" charset="0"/>
              <a:cs typeface="Verdana" pitchFamily="34" charset="0"/>
            </a:endParaRPr>
          </a:p>
        </p:txBody>
      </p:sp>
      <p:sp>
        <p:nvSpPr>
          <p:cNvPr id="23" name="TextBox 22"/>
          <p:cNvSpPr txBox="1"/>
          <p:nvPr/>
        </p:nvSpPr>
        <p:spPr>
          <a:xfrm>
            <a:off x="2915816" y="5661248"/>
            <a:ext cx="4032448" cy="400110"/>
          </a:xfrm>
          <a:prstGeom prst="rect">
            <a:avLst/>
          </a:prstGeom>
          <a:noFill/>
        </p:spPr>
        <p:txBody>
          <a:bodyPr wrap="square" rtlCol="0">
            <a:spAutoFit/>
          </a:bodyPr>
          <a:lstStyle/>
          <a:p>
            <a:r>
              <a:rPr lang="en-US" altLang="zh-CN" sz="2000" dirty="0" smtClean="0">
                <a:latin typeface="Verdana" pitchFamily="34" charset="0"/>
                <a:ea typeface="Verdana" pitchFamily="34" charset="0"/>
                <a:cs typeface="Verdana" pitchFamily="34" charset="0"/>
              </a:rPr>
              <a:t>Quality score =55.2952</a:t>
            </a:r>
            <a:endParaRPr lang="zh-CN" altLang="en-US" sz="2000" dirty="0">
              <a:latin typeface="Verdana" pitchFamily="34" charset="0"/>
              <a:cs typeface="Verdana" pitchFamily="34" charset="0"/>
            </a:endParaRPr>
          </a:p>
        </p:txBody>
      </p:sp>
      <p:sp>
        <p:nvSpPr>
          <p:cNvPr id="24" name="TextBox 23"/>
          <p:cNvSpPr txBox="1"/>
          <p:nvPr/>
        </p:nvSpPr>
        <p:spPr>
          <a:xfrm>
            <a:off x="5940152" y="5117122"/>
            <a:ext cx="3672408" cy="400110"/>
          </a:xfrm>
          <a:prstGeom prst="rect">
            <a:avLst/>
          </a:prstGeom>
          <a:noFill/>
        </p:spPr>
        <p:txBody>
          <a:bodyPr wrap="square" rtlCol="0">
            <a:spAutoFit/>
          </a:bodyPr>
          <a:lstStyle/>
          <a:p>
            <a:r>
              <a:rPr lang="en-US" altLang="zh-CN" sz="2000" dirty="0" smtClean="0">
                <a:latin typeface="Verdana" pitchFamily="34" charset="0"/>
                <a:ea typeface="Verdana" pitchFamily="34" charset="0"/>
                <a:cs typeface="Verdana" pitchFamily="34" charset="0"/>
              </a:rPr>
              <a:t>Quality score =63.2456</a:t>
            </a:r>
            <a:endParaRPr lang="zh-CN" altLang="en-US" sz="2000" dirty="0">
              <a:latin typeface="Verdana" pitchFamily="34" charset="0"/>
              <a:cs typeface="Verdana" pitchFamily="34"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15</a:t>
            </a:fld>
            <a:endParaRPr lang="zh-CN" altLang="en-US"/>
          </a:p>
        </p:txBody>
      </p:sp>
      <p:cxnSp>
        <p:nvCxnSpPr>
          <p:cNvPr id="25" name="直接连接符 24"/>
          <p:cNvCxnSpPr/>
          <p:nvPr/>
        </p:nvCxnSpPr>
        <p:spPr>
          <a:xfrm>
            <a:off x="0" y="714137"/>
            <a:ext cx="91440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pic>
        <p:nvPicPr>
          <p:cNvPr id="26" name="Picture 53"/>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a:off x="8309066" y="-27384"/>
            <a:ext cx="846761" cy="755697"/>
          </a:xfrm>
          <a:prstGeom prst="rect">
            <a:avLst/>
          </a:prstGeom>
        </p:spPr>
      </p:pic>
      <p:sp>
        <p:nvSpPr>
          <p:cNvPr id="27" name="矩形 26"/>
          <p:cNvSpPr/>
          <p:nvPr/>
        </p:nvSpPr>
        <p:spPr>
          <a:xfrm>
            <a:off x="0" y="184365"/>
            <a:ext cx="2699792" cy="5297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solidFill>
                <a:latin typeface="Arial" pitchFamily="34" charset="0"/>
                <a:ea typeface="微软雅黑" panose="020B0503020204020204" pitchFamily="34" charset="-122"/>
                <a:sym typeface="Arial" pitchFamily="34" charset="0"/>
              </a:rPr>
              <a:t>三、研究内容</a:t>
            </a:r>
            <a:endParaRPr lang="zh-CN" altLang="en-US" sz="2800" b="1" dirty="0">
              <a:solidFill>
                <a:schemeClr val="bg1"/>
              </a:solidFill>
              <a:latin typeface="Arial" pitchFamily="34" charset="0"/>
              <a:ea typeface="微软雅黑" panose="020B0503020204020204" pitchFamily="34" charset="-122"/>
              <a:sym typeface="Arial"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771800" y="0"/>
            <a:ext cx="0" cy="10527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652120" y="0"/>
            <a:ext cx="0" cy="10527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520" y="260648"/>
            <a:ext cx="2699792" cy="523220"/>
          </a:xfrm>
          <a:prstGeom prst="rect">
            <a:avLst/>
          </a:prstGeom>
          <a:noFill/>
        </p:spPr>
        <p:txBody>
          <a:bodyPr wrap="square" rtlCol="0">
            <a:spAutoFit/>
          </a:bodyPr>
          <a:lstStyle/>
          <a:p>
            <a:r>
              <a:rPr lang="en-US" altLang="zh-CN" sz="2800" dirty="0" smtClean="0">
                <a:solidFill>
                  <a:schemeClr val="bg1"/>
                </a:solidFill>
                <a:latin typeface="Verdana" pitchFamily="34" charset="0"/>
                <a:ea typeface="Verdana" pitchFamily="34" charset="0"/>
                <a:cs typeface="Verdana" pitchFamily="34" charset="0"/>
              </a:rPr>
              <a:t>Introduction</a:t>
            </a:r>
            <a:endParaRPr lang="zh-CN" altLang="en-US" sz="2800" dirty="0">
              <a:solidFill>
                <a:schemeClr val="bg1"/>
              </a:solidFill>
              <a:latin typeface="Verdana" pitchFamily="34" charset="0"/>
              <a:cs typeface="Verdana" pitchFamily="34" charset="0"/>
            </a:endParaRPr>
          </a:p>
        </p:txBody>
      </p:sp>
      <p:sp>
        <p:nvSpPr>
          <p:cNvPr id="10" name="TextBox 9"/>
          <p:cNvSpPr txBox="1"/>
          <p:nvPr/>
        </p:nvSpPr>
        <p:spPr>
          <a:xfrm>
            <a:off x="3563888" y="260648"/>
            <a:ext cx="1440160" cy="523220"/>
          </a:xfrm>
          <a:prstGeom prst="rect">
            <a:avLst/>
          </a:prstGeom>
          <a:noFill/>
        </p:spPr>
        <p:txBody>
          <a:bodyPr wrap="square" rtlCol="0">
            <a:spAutoFit/>
          </a:bodyPr>
          <a:lstStyle/>
          <a:p>
            <a:r>
              <a:rPr lang="en-US" altLang="zh-CN" sz="2800" dirty="0" smtClean="0">
                <a:solidFill>
                  <a:schemeClr val="bg1"/>
                </a:solidFill>
                <a:latin typeface="Verdana" pitchFamily="34" charset="0"/>
                <a:ea typeface="Verdana" pitchFamily="34" charset="0"/>
                <a:cs typeface="Verdana" pitchFamily="34" charset="0"/>
              </a:rPr>
              <a:t>Index</a:t>
            </a:r>
            <a:endParaRPr lang="zh-CN" altLang="en-US" sz="2800" dirty="0">
              <a:solidFill>
                <a:schemeClr val="bg1"/>
              </a:solidFill>
              <a:latin typeface="Verdana" pitchFamily="34" charset="0"/>
              <a:cs typeface="Verdana" pitchFamily="34" charset="0"/>
            </a:endParaRPr>
          </a:p>
        </p:txBody>
      </p:sp>
      <p:cxnSp>
        <p:nvCxnSpPr>
          <p:cNvPr id="25" name="直接连接符 24"/>
          <p:cNvCxnSpPr/>
          <p:nvPr/>
        </p:nvCxnSpPr>
        <p:spPr>
          <a:xfrm>
            <a:off x="0" y="714137"/>
            <a:ext cx="91440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pic>
        <p:nvPicPr>
          <p:cNvPr id="26" name="Picture 5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8309066" y="-27384"/>
            <a:ext cx="846761" cy="755697"/>
          </a:xfrm>
          <a:prstGeom prst="rect">
            <a:avLst/>
          </a:prstGeom>
        </p:spPr>
      </p:pic>
      <p:sp>
        <p:nvSpPr>
          <p:cNvPr id="27" name="矩形 26"/>
          <p:cNvSpPr/>
          <p:nvPr/>
        </p:nvSpPr>
        <p:spPr>
          <a:xfrm>
            <a:off x="0" y="184365"/>
            <a:ext cx="2699792" cy="5297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solidFill>
                <a:latin typeface="Arial" pitchFamily="34" charset="0"/>
                <a:ea typeface="微软雅黑" panose="020B0503020204020204" pitchFamily="34" charset="-122"/>
                <a:sym typeface="Arial" pitchFamily="34" charset="0"/>
              </a:rPr>
              <a:t>四、研究方案</a:t>
            </a:r>
            <a:endParaRPr lang="zh-CN" altLang="en-US" sz="2800" b="1" dirty="0">
              <a:solidFill>
                <a:schemeClr val="bg1"/>
              </a:solidFill>
              <a:latin typeface="Arial" pitchFamily="34" charset="0"/>
              <a:ea typeface="微软雅黑" panose="020B0503020204020204" pitchFamily="34" charset="-122"/>
              <a:sym typeface="Arial" pitchFamily="34" charset="0"/>
            </a:endParaRPr>
          </a:p>
        </p:txBody>
      </p:sp>
      <p:graphicFrame>
        <p:nvGraphicFramePr>
          <p:cNvPr id="31" name="内容占位符 4"/>
          <p:cNvGraphicFramePr/>
          <p:nvPr/>
        </p:nvGraphicFramePr>
        <p:xfrm>
          <a:off x="899592" y="1197135"/>
          <a:ext cx="7272808" cy="4375218"/>
        </p:xfrm>
        <a:graphic>
          <a:graphicData uri="http://schemas.openxmlformats.org/drawingml/2006/table">
            <a:tbl>
              <a:tblPr>
                <a:tableStyleId>{5C22544A-7EE6-4342-B048-85BDC9FD1C3A}</a:tableStyleId>
              </a:tblPr>
              <a:tblGrid>
                <a:gridCol w="801086"/>
                <a:gridCol w="3875617"/>
                <a:gridCol w="2596105"/>
              </a:tblGrid>
              <a:tr h="1271973">
                <a:tc>
                  <a:txBody>
                    <a:bodyPr/>
                    <a:lstStyle/>
                    <a:p>
                      <a:pPr algn="ctr">
                        <a:spcAft>
                          <a:spcPts val="0"/>
                        </a:spcAft>
                      </a:pPr>
                      <a:r>
                        <a:rPr lang="en-US" sz="1600" kern="100" dirty="0" smtClean="0">
                          <a:effectLst/>
                          <a:latin typeface="微软雅黑" pitchFamily="34" charset="-122"/>
                          <a:ea typeface="微软雅黑" pitchFamily="34" charset="-122"/>
                        </a:rPr>
                        <a:t>1</a:t>
                      </a:r>
                      <a:endParaRPr lang="zh-CN" sz="1600" kern="100" dirty="0">
                        <a:effectLst/>
                        <a:latin typeface="微软雅黑" pitchFamily="34" charset="-122"/>
                        <a:ea typeface="微软雅黑" pitchFamily="34" charset="-122"/>
                      </a:endParaRPr>
                    </a:p>
                  </a:txBody>
                  <a:tcPr marL="55590" marR="55590" marT="0" marB="0" anchor="ctr"/>
                </a:tc>
                <a:tc>
                  <a:txBody>
                    <a:bodyPr/>
                    <a:lstStyle/>
                    <a:p>
                      <a:pPr algn="ctr">
                        <a:spcAft>
                          <a:spcPts val="0"/>
                        </a:spcAft>
                      </a:pPr>
                      <a:r>
                        <a:rPr lang="zh-CN" sz="1600" kern="100" dirty="0" smtClean="0">
                          <a:effectLst/>
                          <a:latin typeface="微软雅黑" pitchFamily="34" charset="-122"/>
                          <a:ea typeface="微软雅黑" pitchFamily="34" charset="-122"/>
                        </a:rPr>
                        <a:t>本</a:t>
                      </a:r>
                      <a:r>
                        <a:rPr lang="zh-CN" sz="1600" kern="100" dirty="0">
                          <a:effectLst/>
                          <a:latin typeface="微软雅黑" pitchFamily="34" charset="-122"/>
                          <a:ea typeface="微软雅黑" pitchFamily="34" charset="-122"/>
                        </a:rPr>
                        <a:t>阶段</a:t>
                      </a:r>
                      <a:r>
                        <a:rPr lang="zh-CN" sz="1600" kern="100" dirty="0" smtClean="0">
                          <a:effectLst/>
                          <a:latin typeface="微软雅黑" pitchFamily="34" charset="-122"/>
                          <a:ea typeface="微软雅黑" pitchFamily="34" charset="-122"/>
                        </a:rPr>
                        <a:t>将</a:t>
                      </a:r>
                      <a:r>
                        <a:rPr lang="zh-CN" altLang="en-US" sz="1600" kern="100" dirty="0" smtClean="0">
                          <a:effectLst/>
                          <a:latin typeface="微软雅黑" pitchFamily="34" charset="-122"/>
                          <a:ea typeface="微软雅黑" pitchFamily="34" charset="-122"/>
                        </a:rPr>
                        <a:t>前面提及的几种经典算法在四大数据库上完成</a:t>
                      </a:r>
                      <a:r>
                        <a:rPr lang="en-US" altLang="zh-CN" sz="1600" kern="100" dirty="0" err="1" smtClean="0">
                          <a:effectLst/>
                          <a:latin typeface="微软雅黑" pitchFamily="34" charset="-122"/>
                          <a:ea typeface="微软雅黑" pitchFamily="34" charset="-122"/>
                        </a:rPr>
                        <a:t>Matlab</a:t>
                      </a:r>
                      <a:r>
                        <a:rPr lang="zh-CN" altLang="en-US" sz="1600" kern="100" dirty="0" smtClean="0">
                          <a:effectLst/>
                          <a:latin typeface="微软雅黑" pitchFamily="34" charset="-122"/>
                          <a:ea typeface="微软雅黑" pitchFamily="34" charset="-122"/>
                        </a:rPr>
                        <a:t>仿真；</a:t>
                      </a:r>
                      <a:endParaRPr lang="zh-CN" sz="1600" kern="100" dirty="0">
                        <a:effectLst/>
                        <a:latin typeface="微软雅黑" pitchFamily="34" charset="-122"/>
                        <a:ea typeface="微软雅黑" pitchFamily="34" charset="-122"/>
                      </a:endParaRPr>
                    </a:p>
                  </a:txBody>
                  <a:tcPr marL="55590" marR="55590" marT="0" marB="0" anchor="ctr"/>
                </a:tc>
                <a:tc>
                  <a:txBody>
                    <a:bodyPr/>
                    <a:lstStyle/>
                    <a:p>
                      <a:pPr algn="ctr">
                        <a:spcAft>
                          <a:spcPts val="0"/>
                        </a:spcAft>
                      </a:pPr>
                      <a:r>
                        <a:rPr lang="en-US" sz="1600" kern="100" dirty="0" smtClean="0">
                          <a:effectLst/>
                          <a:latin typeface="微软雅黑" pitchFamily="34" charset="-122"/>
                          <a:ea typeface="微软雅黑" pitchFamily="34" charset="-122"/>
                        </a:rPr>
                        <a:t>2016</a:t>
                      </a:r>
                      <a:r>
                        <a:rPr lang="zh-CN" sz="1600" kern="100" dirty="0" smtClean="0">
                          <a:effectLst/>
                          <a:latin typeface="微软雅黑" pitchFamily="34" charset="-122"/>
                          <a:ea typeface="微软雅黑" pitchFamily="34" charset="-122"/>
                        </a:rPr>
                        <a:t>年</a:t>
                      </a:r>
                      <a:r>
                        <a:rPr lang="en-US" sz="1600" kern="100" dirty="0" smtClean="0">
                          <a:effectLst/>
                          <a:latin typeface="微软雅黑" pitchFamily="34" charset="-122"/>
                          <a:ea typeface="微软雅黑" pitchFamily="34" charset="-122"/>
                        </a:rPr>
                        <a:t>9</a:t>
                      </a:r>
                      <a:r>
                        <a:rPr lang="zh-CN" sz="1600" kern="100" dirty="0" smtClean="0">
                          <a:effectLst/>
                          <a:latin typeface="微软雅黑" pitchFamily="34" charset="-122"/>
                          <a:ea typeface="微软雅黑" pitchFamily="34" charset="-122"/>
                        </a:rPr>
                        <a:t>月—</a:t>
                      </a:r>
                      <a:r>
                        <a:rPr lang="en-US" sz="1600" kern="100" dirty="0" smtClean="0">
                          <a:effectLst/>
                          <a:latin typeface="微软雅黑" pitchFamily="34" charset="-122"/>
                          <a:ea typeface="微软雅黑" pitchFamily="34" charset="-122"/>
                        </a:rPr>
                        <a:t>2016</a:t>
                      </a:r>
                      <a:r>
                        <a:rPr lang="zh-CN" sz="1600" kern="100" dirty="0" smtClean="0">
                          <a:effectLst/>
                          <a:latin typeface="微软雅黑" pitchFamily="34" charset="-122"/>
                          <a:ea typeface="微软雅黑" pitchFamily="34" charset="-122"/>
                        </a:rPr>
                        <a:t>年</a:t>
                      </a:r>
                      <a:r>
                        <a:rPr lang="en-US" altLang="zh-CN" sz="1600" kern="100" dirty="0" smtClean="0">
                          <a:effectLst/>
                          <a:latin typeface="微软雅黑" pitchFamily="34" charset="-122"/>
                          <a:ea typeface="微软雅黑" pitchFamily="34" charset="-122"/>
                        </a:rPr>
                        <a:t>11</a:t>
                      </a:r>
                      <a:r>
                        <a:rPr lang="zh-CN" altLang="en-US" sz="1600" kern="100" dirty="0" smtClean="0">
                          <a:effectLst/>
                          <a:latin typeface="微软雅黑" pitchFamily="34" charset="-122"/>
                          <a:ea typeface="微软雅黑" pitchFamily="34" charset="-122"/>
                        </a:rPr>
                        <a:t>月</a:t>
                      </a:r>
                      <a:endParaRPr lang="zh-CN" sz="1600" kern="100" dirty="0">
                        <a:effectLst/>
                        <a:latin typeface="微软雅黑" pitchFamily="34" charset="-122"/>
                        <a:ea typeface="微软雅黑" pitchFamily="34" charset="-122"/>
                      </a:endParaRPr>
                    </a:p>
                    <a:p>
                      <a:pPr algn="ctr">
                        <a:spcAft>
                          <a:spcPts val="0"/>
                        </a:spcAft>
                      </a:pPr>
                      <a:r>
                        <a:rPr lang="en-US" sz="1600" kern="100" dirty="0">
                          <a:effectLst/>
                          <a:latin typeface="微软雅黑" pitchFamily="34" charset="-122"/>
                          <a:ea typeface="微软雅黑" pitchFamily="34" charset="-122"/>
                        </a:rPr>
                        <a:t> </a:t>
                      </a:r>
                      <a:endParaRPr lang="zh-CN" sz="1600" kern="100" dirty="0">
                        <a:effectLst/>
                        <a:latin typeface="微软雅黑" pitchFamily="34" charset="-122"/>
                        <a:ea typeface="微软雅黑" pitchFamily="34" charset="-122"/>
                      </a:endParaRPr>
                    </a:p>
                  </a:txBody>
                  <a:tcPr marL="55590" marR="55590" marT="0" marB="0" anchor="ctr"/>
                </a:tc>
              </a:tr>
              <a:tr h="1490980">
                <a:tc>
                  <a:txBody>
                    <a:bodyPr/>
                    <a:lstStyle/>
                    <a:p>
                      <a:pPr algn="ctr">
                        <a:spcAft>
                          <a:spcPts val="0"/>
                        </a:spcAft>
                      </a:pPr>
                      <a:r>
                        <a:rPr lang="en-US" sz="1600" kern="100" dirty="0" smtClean="0">
                          <a:effectLst/>
                          <a:latin typeface="微软雅黑" pitchFamily="34" charset="-122"/>
                          <a:ea typeface="微软雅黑" pitchFamily="34" charset="-122"/>
                        </a:rPr>
                        <a:t>2</a:t>
                      </a:r>
                      <a:endParaRPr lang="zh-CN" sz="1600" kern="100" dirty="0">
                        <a:effectLst/>
                        <a:latin typeface="微软雅黑" pitchFamily="34" charset="-122"/>
                        <a:ea typeface="微软雅黑" pitchFamily="34" charset="-122"/>
                      </a:endParaRPr>
                    </a:p>
                  </a:txBody>
                  <a:tcPr marL="55590" marR="55590" marT="0" marB="0" anchor="ctr"/>
                </a:tc>
                <a:tc>
                  <a:txBody>
                    <a:bodyPr/>
                    <a:lstStyle/>
                    <a:p>
                      <a:pPr algn="ctr">
                        <a:spcAft>
                          <a:spcPts val="0"/>
                        </a:spcAft>
                      </a:pPr>
                      <a:r>
                        <a:rPr lang="zh-CN" altLang="en-US" sz="1600" kern="100" dirty="0" smtClean="0">
                          <a:effectLst/>
                          <a:latin typeface="微软雅黑" pitchFamily="34" charset="-122"/>
                          <a:ea typeface="微软雅黑" pitchFamily="34" charset="-122"/>
                        </a:rPr>
                        <a:t>对算法的各项指标进行比对，发掘有用信息，结合水下图像质量评价的特点，找到合适的算法。</a:t>
                      </a:r>
                      <a:endParaRPr lang="zh-CN" sz="1600" kern="100" dirty="0">
                        <a:effectLst/>
                        <a:latin typeface="微软雅黑" pitchFamily="34" charset="-122"/>
                        <a:ea typeface="微软雅黑" pitchFamily="34" charset="-122"/>
                      </a:endParaRPr>
                    </a:p>
                  </a:txBody>
                  <a:tcPr marL="55590" marR="55590" marT="0" marB="0" anchor="ctr"/>
                </a:tc>
                <a:tc>
                  <a:txBody>
                    <a:bodyPr/>
                    <a:lstStyle/>
                    <a:p>
                      <a:pPr algn="ctr">
                        <a:spcAft>
                          <a:spcPts val="0"/>
                        </a:spcAft>
                      </a:pPr>
                      <a:r>
                        <a:rPr lang="en-US" sz="1600" kern="100" dirty="0" smtClean="0">
                          <a:effectLst/>
                          <a:latin typeface="微软雅黑" pitchFamily="34" charset="-122"/>
                          <a:ea typeface="微软雅黑" pitchFamily="34" charset="-122"/>
                        </a:rPr>
                        <a:t>2016</a:t>
                      </a:r>
                      <a:r>
                        <a:rPr lang="zh-CN" sz="1600" kern="100" dirty="0" smtClean="0">
                          <a:effectLst/>
                          <a:latin typeface="微软雅黑" pitchFamily="34" charset="-122"/>
                          <a:ea typeface="微软雅黑" pitchFamily="34" charset="-122"/>
                        </a:rPr>
                        <a:t>年</a:t>
                      </a:r>
                      <a:r>
                        <a:rPr lang="en-US" sz="1600" kern="100" dirty="0" smtClean="0">
                          <a:effectLst/>
                          <a:latin typeface="微软雅黑" pitchFamily="34" charset="-122"/>
                          <a:ea typeface="微软雅黑" pitchFamily="34" charset="-122"/>
                        </a:rPr>
                        <a:t>11</a:t>
                      </a:r>
                      <a:r>
                        <a:rPr lang="zh-CN" sz="1600" kern="100" dirty="0" smtClean="0">
                          <a:effectLst/>
                          <a:latin typeface="微软雅黑" pitchFamily="34" charset="-122"/>
                          <a:ea typeface="微软雅黑" pitchFamily="34" charset="-122"/>
                        </a:rPr>
                        <a:t>月</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2016</a:t>
                      </a:r>
                      <a:r>
                        <a:rPr lang="zh-CN" sz="1600" kern="100" dirty="0" smtClean="0">
                          <a:effectLst/>
                          <a:latin typeface="微软雅黑" pitchFamily="34" charset="-122"/>
                          <a:ea typeface="微软雅黑" pitchFamily="34" charset="-122"/>
                        </a:rPr>
                        <a:t>年</a:t>
                      </a:r>
                      <a:r>
                        <a:rPr lang="en-US" sz="1600" kern="100" dirty="0" smtClean="0">
                          <a:effectLst/>
                          <a:latin typeface="微软雅黑" pitchFamily="34" charset="-122"/>
                          <a:ea typeface="微软雅黑" pitchFamily="34" charset="-122"/>
                        </a:rPr>
                        <a:t>1</a:t>
                      </a:r>
                      <a:r>
                        <a:rPr lang="zh-CN" sz="1600" kern="100" dirty="0" smtClean="0">
                          <a:effectLst/>
                          <a:latin typeface="微软雅黑" pitchFamily="34" charset="-122"/>
                          <a:ea typeface="微软雅黑" pitchFamily="34" charset="-122"/>
                        </a:rPr>
                        <a:t>月</a:t>
                      </a:r>
                      <a:endParaRPr lang="zh-CN" sz="1600" kern="100" dirty="0">
                        <a:effectLst/>
                        <a:latin typeface="微软雅黑" pitchFamily="34" charset="-122"/>
                        <a:ea typeface="微软雅黑" pitchFamily="34" charset="-122"/>
                      </a:endParaRPr>
                    </a:p>
                    <a:p>
                      <a:pPr algn="ctr">
                        <a:spcAft>
                          <a:spcPts val="0"/>
                        </a:spcAft>
                      </a:pPr>
                      <a:r>
                        <a:rPr lang="en-US" sz="1600" kern="100" dirty="0">
                          <a:effectLst/>
                          <a:latin typeface="微软雅黑" pitchFamily="34" charset="-122"/>
                          <a:ea typeface="微软雅黑" pitchFamily="34" charset="-122"/>
                        </a:rPr>
                        <a:t> </a:t>
                      </a:r>
                      <a:endParaRPr lang="zh-CN" sz="1600" kern="100" dirty="0">
                        <a:effectLst/>
                        <a:latin typeface="微软雅黑" pitchFamily="34" charset="-122"/>
                        <a:ea typeface="微软雅黑" pitchFamily="34" charset="-122"/>
                      </a:endParaRPr>
                    </a:p>
                  </a:txBody>
                  <a:tcPr marL="55590" marR="55590" marT="0" marB="0" anchor="ctr"/>
                </a:tc>
              </a:tr>
              <a:tr h="1612265">
                <a:tc>
                  <a:txBody>
                    <a:bodyPr/>
                    <a:lstStyle/>
                    <a:p>
                      <a:pPr algn="ctr">
                        <a:spcAft>
                          <a:spcPts val="0"/>
                        </a:spcAft>
                      </a:pPr>
                      <a:r>
                        <a:rPr lang="en-US" altLang="zh-CN" sz="1600" kern="100" dirty="0">
                          <a:effectLst/>
                          <a:latin typeface="微软雅黑" pitchFamily="34" charset="-122"/>
                          <a:ea typeface="微软雅黑" pitchFamily="34" charset="-122"/>
                        </a:rPr>
                        <a:t>3</a:t>
                      </a:r>
                    </a:p>
                  </a:txBody>
                  <a:tcPr marL="55590" marR="55590" marT="0" marB="0" anchor="ctr"/>
                </a:tc>
                <a:tc>
                  <a:txBody>
                    <a:bodyPr/>
                    <a:lstStyle/>
                    <a:p>
                      <a:pPr algn="ctr">
                        <a:lnSpc>
                          <a:spcPct val="150000"/>
                        </a:lnSpc>
                        <a:spcAft>
                          <a:spcPts val="0"/>
                        </a:spcAft>
                      </a:pPr>
                      <a:r>
                        <a:rPr lang="zh-CN" altLang="en-US" sz="1600" kern="100" dirty="0" smtClean="0">
                          <a:effectLst/>
                          <a:latin typeface="微软雅黑" pitchFamily="34" charset="-122"/>
                          <a:ea typeface="微软雅黑" pitchFamily="34" charset="-122"/>
                        </a:rPr>
                        <a:t>在前面工作的基础上，进行理论创新</a:t>
                      </a:r>
                      <a:endParaRPr lang="zh-CN" sz="1600" kern="100" dirty="0">
                        <a:effectLst/>
                        <a:latin typeface="微软雅黑" pitchFamily="34" charset="-122"/>
                        <a:ea typeface="微软雅黑" pitchFamily="34" charset="-122"/>
                      </a:endParaRPr>
                    </a:p>
                  </a:txBody>
                  <a:tcPr marL="55590" marR="55590" marT="0" marB="0" anchor="ctr"/>
                </a:tc>
                <a:tc>
                  <a:txBody>
                    <a:bodyPr/>
                    <a:lstStyle/>
                    <a:p>
                      <a:pPr algn="ctr">
                        <a:spcAft>
                          <a:spcPts val="0"/>
                        </a:spcAft>
                      </a:pPr>
                      <a:r>
                        <a:rPr lang="en-US" sz="1600" kern="100" dirty="0">
                          <a:effectLst/>
                          <a:latin typeface="微软雅黑" pitchFamily="34" charset="-122"/>
                          <a:ea typeface="微软雅黑" pitchFamily="34" charset="-122"/>
                        </a:rPr>
                        <a:t>2017</a:t>
                      </a:r>
                      <a:r>
                        <a:rPr lang="zh-CN" sz="1600" kern="100" dirty="0">
                          <a:effectLst/>
                          <a:latin typeface="微软雅黑" pitchFamily="34" charset="-122"/>
                          <a:ea typeface="微软雅黑" pitchFamily="34" charset="-122"/>
                        </a:rPr>
                        <a:t>年</a:t>
                      </a:r>
                      <a:r>
                        <a:rPr lang="en-US" sz="1600" kern="100" dirty="0">
                          <a:effectLst/>
                          <a:latin typeface="微软雅黑" pitchFamily="34" charset="-122"/>
                          <a:ea typeface="微软雅黑" pitchFamily="34" charset="-122"/>
                        </a:rPr>
                        <a:t>1</a:t>
                      </a:r>
                      <a:r>
                        <a:rPr lang="zh-CN" sz="1600" kern="100" dirty="0">
                          <a:effectLst/>
                          <a:latin typeface="微软雅黑" pitchFamily="34" charset="-122"/>
                          <a:ea typeface="微软雅黑" pitchFamily="34" charset="-122"/>
                        </a:rPr>
                        <a:t>月</a:t>
                      </a:r>
                      <a:r>
                        <a:rPr lang="zh-CN" sz="1600" kern="100" dirty="0" smtClean="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 </a:t>
                      </a:r>
                      <a:endParaRPr lang="zh-CN" sz="1600" kern="100" dirty="0">
                        <a:effectLst/>
                        <a:latin typeface="微软雅黑" pitchFamily="34" charset="-122"/>
                        <a:ea typeface="微软雅黑" pitchFamily="34" charset="-122"/>
                      </a:endParaRPr>
                    </a:p>
                  </a:txBody>
                  <a:tcPr marL="55590" marR="55590" marT="0" marB="0" anchor="ctr"/>
                </a:tc>
              </a:tr>
            </a:tbl>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t>16</a:t>
            </a:fld>
            <a:endParaRPr lang="zh-CN" alt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55113" cy="2034381"/>
          </a:xfrm>
          <a:prstGeom prst="rect">
            <a:avLst/>
          </a:prstGeom>
          <a:solidFill>
            <a:srgbClr val="85C5E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5" name="矩形 4"/>
          <p:cNvSpPr/>
          <p:nvPr/>
        </p:nvSpPr>
        <p:spPr>
          <a:xfrm>
            <a:off x="1258888" y="2034381"/>
            <a:ext cx="7896225" cy="706437"/>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a:spcBef>
                <a:spcPts val="0"/>
              </a:spcBef>
              <a:spcAft>
                <a:spcPts val="0"/>
              </a:spcAft>
              <a:defRPr/>
            </a:pPr>
            <a:endParaRPr lang="zh-CN" altLang="en-US"/>
          </a:p>
        </p:txBody>
      </p:sp>
      <p:sp>
        <p:nvSpPr>
          <p:cNvPr id="6" name="矩形 3"/>
          <p:cNvSpPr>
            <a:spLocks noChangeArrowheads="1"/>
          </p:cNvSpPr>
          <p:nvPr/>
        </p:nvSpPr>
        <p:spPr bwMode="auto">
          <a:xfrm>
            <a:off x="3275856" y="1334513"/>
            <a:ext cx="3570287" cy="1447800"/>
          </a:xfrm>
          <a:prstGeom prst="rect">
            <a:avLst/>
          </a:prstGeom>
          <a:noFill/>
          <a:ln w="9525">
            <a:noFill/>
            <a:miter lim="800000"/>
          </a:ln>
        </p:spPr>
        <p:txBody>
          <a:bodyPr wrap="none">
            <a:spAutoFit/>
          </a:bodyPr>
          <a:lstStyle/>
          <a:p>
            <a:r>
              <a:rPr lang="zh-CN" altLang="en-US" sz="8800" dirty="0" smtClean="0">
                <a:solidFill>
                  <a:schemeClr val="bg1"/>
                </a:solidFill>
                <a:latin typeface="Calibri" pitchFamily="34" charset="0"/>
                <a:ea typeface="微软雅黑" pitchFamily="34" charset="-122"/>
              </a:rPr>
              <a:t>谢谢！</a:t>
            </a:r>
            <a:endParaRPr lang="zh-CN" altLang="en-US" sz="4000" dirty="0">
              <a:solidFill>
                <a:schemeClr val="bg1"/>
              </a:solidFill>
              <a:latin typeface="Calibri" pitchFamily="34" charset="0"/>
              <a:ea typeface="微软雅黑" pitchFamily="34" charset="-122"/>
            </a:endParaRPr>
          </a:p>
        </p:txBody>
      </p:sp>
      <p:sp>
        <p:nvSpPr>
          <p:cNvPr id="8" name="Title 3"/>
          <p:cNvSpPr txBox="1"/>
          <p:nvPr/>
        </p:nvSpPr>
        <p:spPr bwMode="auto">
          <a:xfrm>
            <a:off x="797718" y="5517232"/>
            <a:ext cx="7559675" cy="995363"/>
          </a:xfrm>
          <a:prstGeom prst="rect">
            <a:avLst/>
          </a:prstGeom>
          <a:noFill/>
          <a:ln w="9525">
            <a:noFill/>
            <a:miter lim="800000"/>
          </a:ln>
        </p:spPr>
        <p:txBody>
          <a:bodyPr/>
          <a:lstStyle/>
          <a:p>
            <a:pPr algn="ctr"/>
            <a:r>
              <a:rPr lang="en-US" altLang="zh-CN" sz="4400" dirty="0">
                <a:solidFill>
                  <a:srgbClr val="67B7D8"/>
                </a:solidFill>
                <a:latin typeface="Haettenschweiler" pitchFamily="34" charset="0"/>
              </a:rPr>
              <a:t>THANKS</a:t>
            </a:r>
            <a:r>
              <a:rPr lang="en-US" altLang="zh-CN" sz="4400" dirty="0">
                <a:solidFill>
                  <a:srgbClr val="F2184F"/>
                </a:solidFill>
                <a:latin typeface="Haettenschweiler" pitchFamily="34" charset="0"/>
              </a:rPr>
              <a:t> </a:t>
            </a:r>
            <a:r>
              <a:rPr lang="en-US" altLang="zh-CN" sz="4400" dirty="0">
                <a:solidFill>
                  <a:schemeClr val="tx2"/>
                </a:solidFill>
                <a:latin typeface="Haettenschweiler" pitchFamily="34" charset="0"/>
              </a:rPr>
              <a:t>FOR COMING</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17</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1"/>
          <p:cNvSpPr>
            <a:spLocks noChangeArrowheads="1"/>
          </p:cNvSpPr>
          <p:nvPr/>
        </p:nvSpPr>
        <p:spPr bwMode="auto">
          <a:xfrm>
            <a:off x="0" y="0"/>
            <a:ext cx="216058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grpSp>
        <p:nvGrpSpPr>
          <p:cNvPr id="2" name="组合 6"/>
          <p:cNvGrpSpPr/>
          <p:nvPr/>
        </p:nvGrpSpPr>
        <p:grpSpPr bwMode="auto">
          <a:xfrm>
            <a:off x="107950" y="2874963"/>
            <a:ext cx="1943100" cy="1108075"/>
            <a:chOff x="0" y="1313877"/>
            <a:chExt cx="1943100" cy="1107996"/>
          </a:xfrm>
        </p:grpSpPr>
        <p:sp>
          <p:nvSpPr>
            <p:cNvPr id="14363" name="文本框 7"/>
            <p:cNvSpPr txBox="1">
              <a:spLocks noChangeArrowheads="1"/>
            </p:cNvSpPr>
            <p:nvPr/>
          </p:nvSpPr>
          <p:spPr bwMode="auto">
            <a:xfrm>
              <a:off x="0" y="1313877"/>
              <a:ext cx="1943100" cy="646331"/>
            </a:xfrm>
            <a:prstGeom prst="rect">
              <a:avLst/>
            </a:prstGeom>
            <a:noFill/>
            <a:ln w="9525">
              <a:noFill/>
              <a:miter lim="800000"/>
            </a:ln>
          </p:spPr>
          <p:txBody>
            <a:bodyPr>
              <a:spAutoFit/>
            </a:bodyPr>
            <a:lstStyle/>
            <a:p>
              <a:pPr algn="ctr"/>
              <a:r>
                <a:rPr lang="zh-CN" altLang="en-US" sz="3600" b="1">
                  <a:solidFill>
                    <a:schemeClr val="bg1"/>
                  </a:solidFill>
                  <a:latin typeface="Arial" pitchFamily="34" charset="0"/>
                  <a:ea typeface="微软雅黑" panose="020B0503020204020204" pitchFamily="34" charset="-122"/>
                  <a:sym typeface="Arial" pitchFamily="34" charset="0"/>
                </a:rPr>
                <a:t>目 录</a:t>
              </a:r>
            </a:p>
          </p:txBody>
        </p:sp>
        <p:sp>
          <p:nvSpPr>
            <p:cNvPr id="14364" name="文本框 8"/>
            <p:cNvSpPr txBox="1">
              <a:spLocks noChangeArrowheads="1"/>
            </p:cNvSpPr>
            <p:nvPr/>
          </p:nvSpPr>
          <p:spPr bwMode="auto">
            <a:xfrm>
              <a:off x="0" y="1960208"/>
              <a:ext cx="1943100" cy="461665"/>
            </a:xfrm>
            <a:prstGeom prst="rect">
              <a:avLst/>
            </a:prstGeom>
            <a:noFill/>
            <a:ln w="9525">
              <a:noFill/>
              <a:miter lim="800000"/>
            </a:ln>
          </p:spPr>
          <p:txBody>
            <a:bodyPr>
              <a:spAutoFit/>
            </a:bodyPr>
            <a:lstStyle/>
            <a:p>
              <a:pPr algn="ctr"/>
              <a:r>
                <a:rPr lang="en-US" altLang="zh-CN" sz="2400" b="1" dirty="0">
                  <a:solidFill>
                    <a:schemeClr val="bg1"/>
                  </a:solidFill>
                  <a:latin typeface="Arial" pitchFamily="34" charset="0"/>
                  <a:ea typeface="微软雅黑" panose="020B0503020204020204" pitchFamily="34" charset="-122"/>
                  <a:sym typeface="Arial" pitchFamily="34" charset="0"/>
                </a:rPr>
                <a:t>Contents</a:t>
              </a:r>
              <a:endParaRPr lang="zh-CN" altLang="en-US" sz="2400" b="1" dirty="0">
                <a:solidFill>
                  <a:schemeClr val="bg1"/>
                </a:solidFill>
                <a:latin typeface="Arial" pitchFamily="34" charset="0"/>
                <a:ea typeface="微软雅黑" panose="020B0503020204020204" pitchFamily="34" charset="-122"/>
                <a:sym typeface="Arial" pitchFamily="34" charset="0"/>
              </a:endParaRPr>
            </a:p>
          </p:txBody>
        </p:sp>
      </p:grpSp>
      <p:grpSp>
        <p:nvGrpSpPr>
          <p:cNvPr id="3" name="组合 96"/>
          <p:cNvGrpSpPr/>
          <p:nvPr/>
        </p:nvGrpSpPr>
        <p:grpSpPr bwMode="auto">
          <a:xfrm>
            <a:off x="3815144" y="1844824"/>
            <a:ext cx="444500" cy="449263"/>
            <a:chOff x="2944759" y="497532"/>
            <a:chExt cx="657188" cy="663945"/>
          </a:xfrm>
          <a:solidFill>
            <a:schemeClr val="tx2"/>
          </a:solidFill>
        </p:grpSpPr>
        <p:sp>
          <p:nvSpPr>
            <p:cNvPr id="100" name="矩形 99"/>
            <p:cNvSpPr/>
            <p:nvPr/>
          </p:nvSpPr>
          <p:spPr>
            <a:xfrm>
              <a:off x="3026907" y="584338"/>
              <a:ext cx="575040" cy="577139"/>
            </a:xfrm>
            <a:prstGeom prst="rect">
              <a:avLst/>
            </a:prstGeom>
            <a:grpFill/>
            <a:ln w="25400" cap="flat" cmpd="sng" algn="ctr">
              <a:noFill/>
              <a:prstDash val="solid"/>
            </a:ln>
            <a:effectLst/>
          </p:spPr>
          <p:txBody>
            <a:bodyPr anchor="ctr"/>
            <a:lstStyle/>
            <a:p>
              <a:pPr algn="ctr">
                <a:spcBef>
                  <a:spcPts val="0"/>
                </a:spcBef>
                <a:spcAft>
                  <a:spcPts val="0"/>
                </a:spcAft>
                <a:defRPr/>
              </a:pP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sp>
          <p:nvSpPr>
            <p:cNvPr id="101" name="矩形 100"/>
            <p:cNvSpPr/>
            <p:nvPr/>
          </p:nvSpPr>
          <p:spPr>
            <a:xfrm>
              <a:off x="2944759" y="497532"/>
              <a:ext cx="575039" cy="577139"/>
            </a:xfrm>
            <a:prstGeom prst="rect">
              <a:avLst/>
            </a:prstGeom>
            <a:grpFill/>
            <a:ln w="25400" cap="flat" cmpd="sng" algn="ctr">
              <a:noFill/>
              <a:prstDash val="solid"/>
            </a:ln>
            <a:effectLst/>
          </p:spPr>
          <p:txBody>
            <a:bodyPr anchor="ctr"/>
            <a:lstStyle/>
            <a:p>
              <a:pPr algn="ctr">
                <a:spcBef>
                  <a:spcPts val="0"/>
                </a:spcBef>
                <a:spcAft>
                  <a:spcPts val="0"/>
                </a:spcAft>
                <a:defRPr/>
              </a:pPr>
              <a:r>
                <a:rPr lang="zh-CN" altLang="en-US" sz="2000" b="1" kern="0" dirty="0">
                  <a:solidFill>
                    <a:prstClr val="white"/>
                  </a:solidFill>
                  <a:latin typeface="微软雅黑" panose="020B0503020204020204" pitchFamily="34" charset="-122"/>
                  <a:ea typeface="微软雅黑" panose="020B0503020204020204" pitchFamily="34" charset="-122"/>
                </a:rPr>
                <a:t>一</a:t>
              </a:r>
            </a:p>
          </p:txBody>
        </p:sp>
      </p:grpSp>
      <p:sp>
        <p:nvSpPr>
          <p:cNvPr id="98" name="文本框 97"/>
          <p:cNvSpPr txBox="1"/>
          <p:nvPr/>
        </p:nvSpPr>
        <p:spPr>
          <a:xfrm>
            <a:off x="4492846" y="1844824"/>
            <a:ext cx="4757897" cy="461665"/>
          </a:xfrm>
          <a:prstGeom prst="rect">
            <a:avLst/>
          </a:prstGeom>
          <a:noFill/>
        </p:spPr>
        <p:txBody>
          <a:bodyPr>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a:spcBef>
                <a:spcPts val="0"/>
              </a:spcBef>
              <a:spcAft>
                <a:spcPts val="0"/>
              </a:spcAft>
              <a:defRPr/>
            </a:pPr>
            <a:r>
              <a:rPr lang="zh-CN" altLang="en-US" sz="2400" dirty="0" smtClean="0">
                <a:solidFill>
                  <a:schemeClr val="tx1">
                    <a:lumMod val="95000"/>
                    <a:lumOff val="5000"/>
                    <a:alpha val="75000"/>
                  </a:schemeClr>
                </a:solidFill>
              </a:rPr>
              <a:t>选题背景</a:t>
            </a:r>
            <a:endParaRPr lang="zh-CN" altLang="en-US" sz="2400" dirty="0">
              <a:solidFill>
                <a:schemeClr val="tx1">
                  <a:lumMod val="95000"/>
                  <a:lumOff val="5000"/>
                  <a:alpha val="75000"/>
                </a:schemeClr>
              </a:solidFill>
            </a:endParaRPr>
          </a:p>
        </p:txBody>
      </p:sp>
      <p:grpSp>
        <p:nvGrpSpPr>
          <p:cNvPr id="4" name="组合 102"/>
          <p:cNvGrpSpPr/>
          <p:nvPr/>
        </p:nvGrpSpPr>
        <p:grpSpPr bwMode="auto">
          <a:xfrm>
            <a:off x="3815144" y="2700487"/>
            <a:ext cx="444500" cy="449262"/>
            <a:chOff x="2944759" y="497532"/>
            <a:chExt cx="657188" cy="663945"/>
          </a:xfrm>
          <a:solidFill>
            <a:schemeClr val="tx2"/>
          </a:solidFill>
        </p:grpSpPr>
        <p:sp>
          <p:nvSpPr>
            <p:cNvPr id="106" name="矩形 105"/>
            <p:cNvSpPr/>
            <p:nvPr/>
          </p:nvSpPr>
          <p:spPr>
            <a:xfrm>
              <a:off x="3026907" y="584337"/>
              <a:ext cx="575040" cy="577140"/>
            </a:xfrm>
            <a:prstGeom prst="rect">
              <a:avLst/>
            </a:prstGeom>
            <a:grpFill/>
            <a:ln w="25400" cap="flat" cmpd="sng" algn="ctr">
              <a:noFill/>
              <a:prstDash val="solid"/>
            </a:ln>
            <a:effectLst/>
          </p:spPr>
          <p:txBody>
            <a:bodyPr anchor="ctr"/>
            <a:lstStyle/>
            <a:p>
              <a:pPr algn="ctr">
                <a:spcBef>
                  <a:spcPts val="0"/>
                </a:spcBef>
                <a:spcAft>
                  <a:spcPts val="0"/>
                </a:spcAft>
                <a:defRPr/>
              </a:pP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sp>
          <p:nvSpPr>
            <p:cNvPr id="107" name="矩形 106"/>
            <p:cNvSpPr/>
            <p:nvPr/>
          </p:nvSpPr>
          <p:spPr>
            <a:xfrm>
              <a:off x="2944759" y="497532"/>
              <a:ext cx="575039" cy="577140"/>
            </a:xfrm>
            <a:prstGeom prst="rect">
              <a:avLst/>
            </a:prstGeom>
            <a:grpFill/>
            <a:ln w="25400" cap="flat" cmpd="sng" algn="ctr">
              <a:noFill/>
              <a:prstDash val="solid"/>
            </a:ln>
            <a:effectLst/>
          </p:spPr>
          <p:txBody>
            <a:bodyPr anchor="ctr"/>
            <a:lstStyle/>
            <a:p>
              <a:pPr algn="ctr">
                <a:spcBef>
                  <a:spcPts val="0"/>
                </a:spcBef>
                <a:spcAft>
                  <a:spcPts val="0"/>
                </a:spcAft>
                <a:defRPr/>
              </a:pPr>
              <a:r>
                <a:rPr lang="zh-CN" altLang="en-US" sz="2000" b="1" kern="0" dirty="0">
                  <a:solidFill>
                    <a:prstClr val="white"/>
                  </a:solidFill>
                  <a:latin typeface="微软雅黑" panose="020B0503020204020204" pitchFamily="34" charset="-122"/>
                  <a:ea typeface="微软雅黑" panose="020B0503020204020204" pitchFamily="34" charset="-122"/>
                </a:rPr>
                <a:t>二</a:t>
              </a:r>
            </a:p>
          </p:txBody>
        </p:sp>
      </p:grpSp>
      <p:grpSp>
        <p:nvGrpSpPr>
          <p:cNvPr id="5" name="组合 114"/>
          <p:cNvGrpSpPr/>
          <p:nvPr/>
        </p:nvGrpSpPr>
        <p:grpSpPr bwMode="auto">
          <a:xfrm>
            <a:off x="3815144" y="3557737"/>
            <a:ext cx="444500" cy="449262"/>
            <a:chOff x="2944759" y="497532"/>
            <a:chExt cx="657188" cy="663945"/>
          </a:xfrm>
          <a:solidFill>
            <a:schemeClr val="tx2"/>
          </a:solidFill>
        </p:grpSpPr>
        <p:sp>
          <p:nvSpPr>
            <p:cNvPr id="118" name="矩形 117"/>
            <p:cNvSpPr/>
            <p:nvPr/>
          </p:nvSpPr>
          <p:spPr>
            <a:xfrm>
              <a:off x="3026907" y="584337"/>
              <a:ext cx="575040" cy="577140"/>
            </a:xfrm>
            <a:prstGeom prst="rect">
              <a:avLst/>
            </a:prstGeom>
            <a:grpFill/>
            <a:ln w="25400" cap="flat" cmpd="sng" algn="ctr">
              <a:noFill/>
              <a:prstDash val="solid"/>
            </a:ln>
            <a:effectLst/>
          </p:spPr>
          <p:txBody>
            <a:bodyPr anchor="ctr"/>
            <a:lstStyle/>
            <a:p>
              <a:pPr algn="ctr">
                <a:spcBef>
                  <a:spcPts val="0"/>
                </a:spcBef>
                <a:spcAft>
                  <a:spcPts val="0"/>
                </a:spcAft>
                <a:defRPr/>
              </a:pP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sp>
          <p:nvSpPr>
            <p:cNvPr id="119" name="矩形 118"/>
            <p:cNvSpPr/>
            <p:nvPr/>
          </p:nvSpPr>
          <p:spPr>
            <a:xfrm>
              <a:off x="2944759" y="497532"/>
              <a:ext cx="575039" cy="577140"/>
            </a:xfrm>
            <a:prstGeom prst="rect">
              <a:avLst/>
            </a:prstGeom>
            <a:grpFill/>
            <a:ln w="25400" cap="flat" cmpd="sng" algn="ctr">
              <a:noFill/>
              <a:prstDash val="solid"/>
            </a:ln>
            <a:effectLst/>
          </p:spPr>
          <p:txBody>
            <a:bodyPr anchor="ctr"/>
            <a:lstStyle/>
            <a:p>
              <a:pPr algn="ctr">
                <a:spcBef>
                  <a:spcPts val="0"/>
                </a:spcBef>
                <a:spcAft>
                  <a:spcPts val="0"/>
                </a:spcAft>
                <a:defRPr/>
              </a:pPr>
              <a:r>
                <a:rPr lang="zh-CN" altLang="en-US" sz="2000" b="1" kern="0" dirty="0">
                  <a:solidFill>
                    <a:prstClr val="white"/>
                  </a:solidFill>
                  <a:latin typeface="微软雅黑" panose="020B0503020204020204" pitchFamily="34" charset="-122"/>
                  <a:ea typeface="微软雅黑" panose="020B0503020204020204" pitchFamily="34" charset="-122"/>
                </a:rPr>
                <a:t>三</a:t>
              </a:r>
            </a:p>
          </p:txBody>
        </p:sp>
      </p:grpSp>
      <p:sp>
        <p:nvSpPr>
          <p:cNvPr id="116" name="文本框 115"/>
          <p:cNvSpPr txBox="1"/>
          <p:nvPr/>
        </p:nvSpPr>
        <p:spPr>
          <a:xfrm>
            <a:off x="4494622" y="2708920"/>
            <a:ext cx="4757898" cy="461665"/>
          </a:xfrm>
          <a:prstGeom prst="rect">
            <a:avLst/>
          </a:prstGeom>
          <a:noFill/>
        </p:spPr>
        <p:txBody>
          <a:bodyPr>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a:spcBef>
                <a:spcPts val="0"/>
              </a:spcBef>
              <a:spcAft>
                <a:spcPts val="0"/>
              </a:spcAft>
              <a:defRPr/>
            </a:pPr>
            <a:r>
              <a:rPr lang="zh-CN" altLang="en-US" sz="2400" dirty="0" smtClean="0">
                <a:solidFill>
                  <a:schemeClr val="tx1">
                    <a:lumMod val="95000"/>
                    <a:lumOff val="5000"/>
                    <a:alpha val="75000"/>
                  </a:schemeClr>
                </a:solidFill>
              </a:rPr>
              <a:t>研究思路</a:t>
            </a:r>
            <a:endParaRPr lang="zh-CN" altLang="en-US" sz="2400" dirty="0">
              <a:solidFill>
                <a:schemeClr val="tx1">
                  <a:lumMod val="95000"/>
                  <a:lumOff val="5000"/>
                  <a:alpha val="75000"/>
                </a:schemeClr>
              </a:solidFill>
            </a:endParaRPr>
          </a:p>
        </p:txBody>
      </p:sp>
      <p:sp>
        <p:nvSpPr>
          <p:cNvPr id="122" name="文本框 121"/>
          <p:cNvSpPr txBox="1"/>
          <p:nvPr/>
        </p:nvSpPr>
        <p:spPr>
          <a:xfrm>
            <a:off x="4492846" y="3573016"/>
            <a:ext cx="4757898" cy="461665"/>
          </a:xfrm>
          <a:prstGeom prst="rect">
            <a:avLst/>
          </a:prstGeom>
          <a:noFill/>
        </p:spPr>
        <p:txBody>
          <a:bodyPr>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a:spcBef>
                <a:spcPts val="0"/>
              </a:spcBef>
              <a:spcAft>
                <a:spcPts val="0"/>
              </a:spcAft>
              <a:defRPr/>
            </a:pPr>
            <a:r>
              <a:rPr lang="zh-CN" altLang="en-US" sz="2400" dirty="0" smtClean="0">
                <a:solidFill>
                  <a:schemeClr val="tx1">
                    <a:lumMod val="95000"/>
                    <a:lumOff val="5000"/>
                    <a:alpha val="75000"/>
                  </a:schemeClr>
                </a:solidFill>
              </a:rPr>
              <a:t>研究内容</a:t>
            </a:r>
            <a:endParaRPr lang="zh-CN" altLang="en-US" sz="2400" dirty="0">
              <a:solidFill>
                <a:schemeClr val="tx1">
                  <a:lumMod val="95000"/>
                  <a:lumOff val="5000"/>
                  <a:alpha val="75000"/>
                </a:schemeClr>
              </a:solidFill>
            </a:endParaRPr>
          </a:p>
        </p:txBody>
      </p:sp>
      <p:grpSp>
        <p:nvGrpSpPr>
          <p:cNvPr id="6" name="组合 114"/>
          <p:cNvGrpSpPr/>
          <p:nvPr/>
        </p:nvGrpSpPr>
        <p:grpSpPr bwMode="auto">
          <a:xfrm>
            <a:off x="3814648" y="4404619"/>
            <a:ext cx="444500" cy="449262"/>
            <a:chOff x="2944759" y="497532"/>
            <a:chExt cx="657188" cy="663945"/>
          </a:xfrm>
          <a:solidFill>
            <a:schemeClr val="tx2"/>
          </a:solidFill>
        </p:grpSpPr>
        <p:sp>
          <p:nvSpPr>
            <p:cNvPr id="20" name="矩形 117"/>
            <p:cNvSpPr/>
            <p:nvPr/>
          </p:nvSpPr>
          <p:spPr>
            <a:xfrm>
              <a:off x="3026907" y="584337"/>
              <a:ext cx="575040" cy="577140"/>
            </a:xfrm>
            <a:prstGeom prst="rect">
              <a:avLst/>
            </a:prstGeom>
            <a:grpFill/>
            <a:ln w="25400" cap="flat" cmpd="sng" algn="ctr">
              <a:noFill/>
              <a:prstDash val="solid"/>
            </a:ln>
            <a:effectLst/>
          </p:spPr>
          <p:txBody>
            <a:bodyPr anchor="ctr"/>
            <a:lstStyle/>
            <a:p>
              <a:pPr algn="ctr">
                <a:spcBef>
                  <a:spcPts val="0"/>
                </a:spcBef>
                <a:spcAft>
                  <a:spcPts val="0"/>
                </a:spcAft>
                <a:defRPr/>
              </a:pP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sp>
          <p:nvSpPr>
            <p:cNvPr id="21" name="矩形 118"/>
            <p:cNvSpPr/>
            <p:nvPr/>
          </p:nvSpPr>
          <p:spPr>
            <a:xfrm>
              <a:off x="2944759" y="497532"/>
              <a:ext cx="575039" cy="577140"/>
            </a:xfrm>
            <a:prstGeom prst="rect">
              <a:avLst/>
            </a:prstGeom>
            <a:grpFill/>
            <a:ln w="25400" cap="flat" cmpd="sng" algn="ctr">
              <a:noFill/>
              <a:prstDash val="solid"/>
            </a:ln>
            <a:effectLst/>
          </p:spPr>
          <p:txBody>
            <a:bodyPr anchor="ctr"/>
            <a:lstStyle/>
            <a:p>
              <a:pPr algn="ctr">
                <a:spcBef>
                  <a:spcPts val="0"/>
                </a:spcBef>
                <a:spcAft>
                  <a:spcPts val="0"/>
                </a:spcAft>
                <a:defRPr/>
              </a:pPr>
              <a:r>
                <a:rPr lang="zh-CN" altLang="en-US" sz="2000" b="1" kern="0" dirty="0" smtClean="0">
                  <a:solidFill>
                    <a:prstClr val="white"/>
                  </a:solidFill>
                  <a:latin typeface="微软雅黑" panose="020B0503020204020204" pitchFamily="34" charset="-122"/>
                  <a:ea typeface="微软雅黑" panose="020B0503020204020204" pitchFamily="34" charset="-122"/>
                </a:rPr>
                <a:t>四</a:t>
              </a: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grpSp>
      <p:sp>
        <p:nvSpPr>
          <p:cNvPr id="25" name="文本框 121"/>
          <p:cNvSpPr txBox="1"/>
          <p:nvPr/>
        </p:nvSpPr>
        <p:spPr>
          <a:xfrm>
            <a:off x="4492845" y="4407495"/>
            <a:ext cx="4757898" cy="461665"/>
          </a:xfrm>
          <a:prstGeom prst="rect">
            <a:avLst/>
          </a:prstGeom>
          <a:noFill/>
        </p:spPr>
        <p:txBody>
          <a:bodyPr>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a:spcBef>
                <a:spcPts val="0"/>
              </a:spcBef>
              <a:spcAft>
                <a:spcPts val="0"/>
              </a:spcAft>
              <a:defRPr/>
            </a:pPr>
            <a:r>
              <a:rPr lang="zh-CN" altLang="en-US" sz="2400" dirty="0" smtClean="0">
                <a:solidFill>
                  <a:schemeClr val="tx1">
                    <a:lumMod val="95000"/>
                    <a:lumOff val="5000"/>
                    <a:alpha val="75000"/>
                  </a:schemeClr>
                </a:solidFill>
              </a:rPr>
              <a:t>研究方案</a:t>
            </a:r>
            <a:endParaRPr lang="zh-CN" altLang="en-US" sz="2400" dirty="0">
              <a:solidFill>
                <a:schemeClr val="tx1">
                  <a:lumMod val="95000"/>
                  <a:lumOff val="5000"/>
                  <a:alpha val="7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wipe(left)">
                                      <p:cBhvr>
                                        <p:cTn id="7" dur="500"/>
                                        <p:tgtEl>
                                          <p:spTgt spid="53250"/>
                                        </p:tgtEl>
                                      </p:cBhvr>
                                    </p:animEffect>
                                  </p:childTnLst>
                                </p:cTn>
                              </p:par>
                              <p:par>
                                <p:cTn id="8" presetID="53" presetClass="entr" presetSubtype="16"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par>
                                <p:cTn id="13" presetID="53" presetClass="entr" presetSubtype="16"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par>
                                <p:cTn id="18" presetID="53" presetClass="entr" presetSubtype="16" fill="hold" nodeType="withEffect">
                                  <p:stCondLst>
                                    <p:cond delay="25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par>
                                <p:cTn id="23" presetID="12" presetClass="entr" presetSubtype="8" fill="hold" nodeType="withEffect">
                                  <p:stCondLst>
                                    <p:cond delay="500"/>
                                  </p:stCondLst>
                                  <p:childTnLst>
                                    <p:set>
                                      <p:cBhvr>
                                        <p:cTn id="24" dur="1" fill="hold">
                                          <p:stCondLst>
                                            <p:cond delay="0"/>
                                          </p:stCondLst>
                                        </p:cTn>
                                        <p:tgtEl>
                                          <p:spTgt spid="98"/>
                                        </p:tgtEl>
                                        <p:attrNameLst>
                                          <p:attrName>style.visibility</p:attrName>
                                        </p:attrNameLst>
                                      </p:cBhvr>
                                      <p:to>
                                        <p:strVal val="visible"/>
                                      </p:to>
                                    </p:set>
                                    <p:anim calcmode="lin" valueType="num">
                                      <p:cBhvr additive="base">
                                        <p:cTn id="25" dur="500"/>
                                        <p:tgtEl>
                                          <p:spTgt spid="98"/>
                                        </p:tgtEl>
                                        <p:attrNameLst>
                                          <p:attrName>ppt_x</p:attrName>
                                        </p:attrNameLst>
                                      </p:cBhvr>
                                      <p:tavLst>
                                        <p:tav tm="0">
                                          <p:val>
                                            <p:strVal val="#ppt_x-#ppt_w*1.125000"/>
                                          </p:val>
                                        </p:tav>
                                        <p:tav tm="100000">
                                          <p:val>
                                            <p:strVal val="#ppt_x"/>
                                          </p:val>
                                        </p:tav>
                                      </p:tavLst>
                                    </p:anim>
                                    <p:animEffect transition="in" filter="wipe(right)">
                                      <p:cBhvr>
                                        <p:cTn id="26" dur="500"/>
                                        <p:tgtEl>
                                          <p:spTgt spid="98"/>
                                        </p:tgtEl>
                                      </p:cBhvr>
                                    </p:animEffect>
                                  </p:childTnLst>
                                </p:cTn>
                              </p:par>
                              <p:par>
                                <p:cTn id="27" presetID="12" presetClass="entr" presetSubtype="8" fill="hold" nodeType="withEffect">
                                  <p:stCondLst>
                                    <p:cond delay="500"/>
                                  </p:stCondLst>
                                  <p:childTnLst>
                                    <p:set>
                                      <p:cBhvr>
                                        <p:cTn id="28" dur="1" fill="hold">
                                          <p:stCondLst>
                                            <p:cond delay="0"/>
                                          </p:stCondLst>
                                        </p:cTn>
                                        <p:tgtEl>
                                          <p:spTgt spid="116"/>
                                        </p:tgtEl>
                                        <p:attrNameLst>
                                          <p:attrName>style.visibility</p:attrName>
                                        </p:attrNameLst>
                                      </p:cBhvr>
                                      <p:to>
                                        <p:strVal val="visible"/>
                                      </p:to>
                                    </p:set>
                                    <p:anim calcmode="lin" valueType="num">
                                      <p:cBhvr additive="base">
                                        <p:cTn id="29" dur="500"/>
                                        <p:tgtEl>
                                          <p:spTgt spid="116"/>
                                        </p:tgtEl>
                                        <p:attrNameLst>
                                          <p:attrName>ppt_x</p:attrName>
                                        </p:attrNameLst>
                                      </p:cBhvr>
                                      <p:tavLst>
                                        <p:tav tm="0">
                                          <p:val>
                                            <p:strVal val="#ppt_x-#ppt_w*1.125000"/>
                                          </p:val>
                                        </p:tav>
                                        <p:tav tm="100000">
                                          <p:val>
                                            <p:strVal val="#ppt_x"/>
                                          </p:val>
                                        </p:tav>
                                      </p:tavLst>
                                    </p:anim>
                                    <p:animEffect transition="in" filter="wipe(right)">
                                      <p:cBhvr>
                                        <p:cTn id="30" dur="500"/>
                                        <p:tgtEl>
                                          <p:spTgt spid="116"/>
                                        </p:tgtEl>
                                      </p:cBhvr>
                                    </p:animEffect>
                                  </p:childTnLst>
                                </p:cTn>
                              </p:par>
                              <p:par>
                                <p:cTn id="31" presetID="12" presetClass="entr" presetSubtype="8" fill="hold" nodeType="withEffect">
                                  <p:stCondLst>
                                    <p:cond delay="500"/>
                                  </p:stCondLst>
                                  <p:childTnLst>
                                    <p:set>
                                      <p:cBhvr>
                                        <p:cTn id="32" dur="1" fill="hold">
                                          <p:stCondLst>
                                            <p:cond delay="0"/>
                                          </p:stCondLst>
                                        </p:cTn>
                                        <p:tgtEl>
                                          <p:spTgt spid="122"/>
                                        </p:tgtEl>
                                        <p:attrNameLst>
                                          <p:attrName>style.visibility</p:attrName>
                                        </p:attrNameLst>
                                      </p:cBhvr>
                                      <p:to>
                                        <p:strVal val="visible"/>
                                      </p:to>
                                    </p:set>
                                    <p:anim calcmode="lin" valueType="num">
                                      <p:cBhvr additive="base">
                                        <p:cTn id="33" dur="500"/>
                                        <p:tgtEl>
                                          <p:spTgt spid="122"/>
                                        </p:tgtEl>
                                        <p:attrNameLst>
                                          <p:attrName>ppt_x</p:attrName>
                                        </p:attrNameLst>
                                      </p:cBhvr>
                                      <p:tavLst>
                                        <p:tav tm="0">
                                          <p:val>
                                            <p:strVal val="#ppt_x-#ppt_w*1.125000"/>
                                          </p:val>
                                        </p:tav>
                                        <p:tav tm="100000">
                                          <p:val>
                                            <p:strVal val="#ppt_x"/>
                                          </p:val>
                                        </p:tav>
                                      </p:tavLst>
                                    </p:anim>
                                    <p:animEffect transition="in" filter="wipe(right)">
                                      <p:cBhvr>
                                        <p:cTn id="34" dur="500"/>
                                        <p:tgtEl>
                                          <p:spTgt spid="122"/>
                                        </p:tgtEl>
                                      </p:cBhvr>
                                    </p:animEffect>
                                  </p:childTnLst>
                                </p:cTn>
                              </p:par>
                              <p:par>
                                <p:cTn id="35" presetID="53" presetClass="entr" presetSubtype="16" fill="hold" nodeType="withEffect">
                                  <p:stCondLst>
                                    <p:cond delay="25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par>
                                <p:cTn id="40" presetID="12" presetClass="entr" presetSubtype="8" fill="hold" nodeType="withEffect">
                                  <p:stCondLst>
                                    <p:cond delay="500"/>
                                  </p:stCondLst>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500"/>
                                        <p:tgtEl>
                                          <p:spTgt spid="25"/>
                                        </p:tgtEl>
                                        <p:attrNameLst>
                                          <p:attrName>ppt_x</p:attrName>
                                        </p:attrNameLst>
                                      </p:cBhvr>
                                      <p:tavLst>
                                        <p:tav tm="0">
                                          <p:val>
                                            <p:strVal val="#ppt_x-#ppt_w*1.125000"/>
                                          </p:val>
                                        </p:tav>
                                        <p:tav tm="100000">
                                          <p:val>
                                            <p:strVal val="#ppt_x"/>
                                          </p:val>
                                        </p:tav>
                                      </p:tavLst>
                                    </p:anim>
                                    <p:animEffect transition="in" filter="wipe(right)">
                                      <p:cBhvr>
                                        <p:cTn id="4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832220" y="6370636"/>
            <a:ext cx="1672569" cy="365125"/>
          </a:xfrm>
        </p:spPr>
        <p:txBody>
          <a:bodyPr/>
          <a:lstStyle/>
          <a:p>
            <a:pPr>
              <a:defRPr/>
            </a:pPr>
            <a:fld id="{C6AF38A2-2586-4298-9FB8-36414350F853}" type="slidenum">
              <a:rPr lang="zh-CN" altLang="en-US" smtClean="0"/>
              <a:t>3</a:t>
            </a:fld>
            <a:endParaRPr lang="zh-CN" altLang="en-US"/>
          </a:p>
        </p:txBody>
      </p:sp>
      <p:cxnSp>
        <p:nvCxnSpPr>
          <p:cNvPr id="29" name="直接连接符 28"/>
          <p:cNvCxnSpPr/>
          <p:nvPr/>
        </p:nvCxnSpPr>
        <p:spPr>
          <a:xfrm>
            <a:off x="0" y="714137"/>
            <a:ext cx="91440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0" y="184365"/>
            <a:ext cx="2346764" cy="5297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solidFill>
                <a:latin typeface="Arial" pitchFamily="34" charset="0"/>
                <a:ea typeface="微软雅黑" panose="020B0503020204020204" pitchFamily="34" charset="-122"/>
                <a:sym typeface="Arial" pitchFamily="34" charset="0"/>
              </a:rPr>
              <a:t>一、选题</a:t>
            </a:r>
            <a:r>
              <a:rPr lang="zh-CN" altLang="en-US" sz="2800" b="1" dirty="0">
                <a:solidFill>
                  <a:schemeClr val="bg1"/>
                </a:solidFill>
                <a:latin typeface="Arial" pitchFamily="34" charset="0"/>
                <a:ea typeface="微软雅黑" panose="020B0503020204020204" pitchFamily="34" charset="-122"/>
                <a:sym typeface="Arial" pitchFamily="34" charset="0"/>
              </a:rPr>
              <a:t>背景</a:t>
            </a:r>
          </a:p>
        </p:txBody>
      </p:sp>
      <p:sp>
        <p:nvSpPr>
          <p:cNvPr id="9" name="文本框 8"/>
          <p:cNvSpPr txBox="1">
            <a:spLocks noChangeArrowheads="1"/>
          </p:cNvSpPr>
          <p:nvPr/>
        </p:nvSpPr>
        <p:spPr bwMode="auto">
          <a:xfrm>
            <a:off x="1564566" y="1639679"/>
            <a:ext cx="6813698" cy="2560320"/>
          </a:xfrm>
          <a:prstGeom prst="rect">
            <a:avLst/>
          </a:prstGeom>
          <a:ln>
            <a:solidFill>
              <a:schemeClr val="tx2">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eaLnBrk="1" hangingPunct="1">
              <a:lnSpc>
                <a:spcPct val="150000"/>
              </a:lnSpc>
              <a:buClrTx/>
              <a:buFont typeface="Wingdings" charset="0"/>
              <a:buChar char="Ø"/>
            </a:pPr>
            <a:r>
              <a:rPr lang="zh-CN" altLang="en-US" dirty="0">
                <a:latin typeface="+mn-lt"/>
                <a:ea typeface="+mn-ea"/>
              </a:rPr>
              <a:t>图像是一种重要的信息来源，是人类社会活动中最常用的信息载体，其质量的好坏影响到人们的主观感受和信息量获取，所以对图像质量的评价和研究在近年来受到了广泛的重视。</a:t>
            </a:r>
          </a:p>
          <a:p>
            <a:pPr marL="285750" indent="-285750" eaLnBrk="1" hangingPunct="1">
              <a:lnSpc>
                <a:spcPct val="150000"/>
              </a:lnSpc>
              <a:buClrTx/>
              <a:buFont typeface="Wingdings" charset="0"/>
              <a:buChar char="Ø"/>
            </a:pPr>
            <a:r>
              <a:rPr lang="zh-CN" altLang="en-US" dirty="0">
                <a:sym typeface="+mn-ea"/>
              </a:rPr>
              <a:t>图像质量评价可以分为主观评价方法和客观评价方法。主观评价</a:t>
            </a:r>
            <a:r>
              <a:rPr lang="zh-CN" altLang="en-US" dirty="0" smtClean="0">
                <a:sym typeface="+mn-ea"/>
              </a:rPr>
              <a:t>方法最为</a:t>
            </a:r>
            <a:r>
              <a:rPr lang="zh-CN" altLang="en-US" dirty="0">
                <a:sym typeface="+mn-ea"/>
              </a:rPr>
              <a:t>直观，但其稳定性和重复性较差，所以客观评价在实际应用中有更为重要的价值。</a:t>
            </a:r>
            <a:endParaRPr lang="zh-CN" altLang="en-US" dirty="0">
              <a:latin typeface="+mn-lt"/>
              <a:ea typeface="+mn-ea"/>
            </a:endParaRPr>
          </a:p>
        </p:txBody>
      </p:sp>
      <p:sp>
        <p:nvSpPr>
          <p:cNvPr id="10" name="矩形 9"/>
          <p:cNvSpPr>
            <a:spLocks noChangeArrowheads="1"/>
          </p:cNvSpPr>
          <p:nvPr/>
        </p:nvSpPr>
        <p:spPr bwMode="auto">
          <a:xfrm>
            <a:off x="891540" y="1231265"/>
            <a:ext cx="1988820" cy="397510"/>
          </a:xfrm>
          <a:prstGeom prst="rect">
            <a:avLst/>
          </a:prstGeom>
          <a:solidFill>
            <a:schemeClr val="tx2"/>
          </a:solidFill>
          <a:ln w="9525">
            <a:noFill/>
            <a:miter lim="800000"/>
          </a:ln>
        </p:spPr>
        <p:txBody>
          <a:bodyPr/>
          <a:lstStyle/>
          <a:p>
            <a:pPr indent="0" algn="ctr">
              <a:buClrTx/>
              <a:buNone/>
            </a:pPr>
            <a:r>
              <a:rPr lang="zh-CN" altLang="en-US" sz="2000" b="1" dirty="0">
                <a:solidFill>
                  <a:schemeClr val="bg1"/>
                </a:solidFill>
                <a:latin typeface="微软雅黑" panose="020B0503020204020204" pitchFamily="34" charset="-122"/>
                <a:ea typeface="微软雅黑" panose="020B0503020204020204" pitchFamily="34" charset="-122"/>
              </a:rPr>
              <a:t>立论依据</a:t>
            </a:r>
          </a:p>
        </p:txBody>
      </p:sp>
      <p:pic>
        <p:nvPicPr>
          <p:cNvPr id="54" name="Picture 5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8309066" y="-27384"/>
            <a:ext cx="846761" cy="755697"/>
          </a:xfrm>
          <a:prstGeom prst="rect">
            <a:avLst/>
          </a:prstGeom>
        </p:spPr>
      </p:pic>
      <p:sp>
        <p:nvSpPr>
          <p:cNvPr id="7" name="文本框 6"/>
          <p:cNvSpPr txBox="1">
            <a:spLocks noChangeArrowheads="1"/>
          </p:cNvSpPr>
          <p:nvPr/>
        </p:nvSpPr>
        <p:spPr bwMode="auto">
          <a:xfrm>
            <a:off x="1564566" y="5061059"/>
            <a:ext cx="6813698" cy="1338828"/>
          </a:xfrm>
          <a:prstGeom prst="rect">
            <a:avLst/>
          </a:prstGeom>
          <a:ln>
            <a:solidFill>
              <a:schemeClr val="tx2">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eaLnBrk="1" hangingPunct="1">
              <a:lnSpc>
                <a:spcPct val="150000"/>
              </a:lnSpc>
              <a:buClrTx/>
              <a:buFont typeface="Wingdings" charset="0"/>
              <a:buChar char="Ø"/>
            </a:pPr>
            <a:r>
              <a:rPr lang="zh-CN" altLang="en-US" dirty="0">
                <a:sym typeface="+mn-ea"/>
              </a:rPr>
              <a:t>在没有参考图像的条件下对一幅自然图像的质量进行客观评价</a:t>
            </a:r>
          </a:p>
          <a:p>
            <a:pPr marL="285750" indent="-285750" eaLnBrk="1" hangingPunct="1">
              <a:lnSpc>
                <a:spcPct val="150000"/>
              </a:lnSpc>
              <a:buClrTx/>
              <a:buFont typeface="Wingdings" charset="0"/>
              <a:buChar char="Ø"/>
            </a:pPr>
            <a:r>
              <a:rPr lang="zh-CN" altLang="en-US" dirty="0">
                <a:latin typeface="+mn-lt"/>
                <a:ea typeface="+mn-ea"/>
              </a:rPr>
              <a:t>用指标</a:t>
            </a:r>
            <a:r>
              <a:rPr lang="zh-CN" altLang="en-US" dirty="0" smtClean="0">
                <a:latin typeface="+mn-lt"/>
                <a:ea typeface="+mn-ea"/>
              </a:rPr>
              <a:t>量化对算法进行量化，</a:t>
            </a:r>
            <a:r>
              <a:rPr lang="zh-CN" altLang="en-US" dirty="0">
                <a:latin typeface="+mn-lt"/>
                <a:ea typeface="+mn-ea"/>
              </a:rPr>
              <a:t>提出最适合水下图像质量评价</a:t>
            </a:r>
            <a:r>
              <a:rPr lang="zh-CN" altLang="en-US" dirty="0" smtClean="0">
                <a:latin typeface="+mn-lt"/>
                <a:ea typeface="+mn-ea"/>
              </a:rPr>
              <a:t>的</a:t>
            </a:r>
            <a:r>
              <a:rPr lang="zh-CN" altLang="en-US" dirty="0" smtClean="0"/>
              <a:t>方法</a:t>
            </a:r>
            <a:endParaRPr lang="zh-CN" altLang="en-US" dirty="0">
              <a:latin typeface="+mn-lt"/>
              <a:ea typeface="+mn-ea"/>
            </a:endParaRPr>
          </a:p>
        </p:txBody>
      </p:sp>
      <p:sp>
        <p:nvSpPr>
          <p:cNvPr id="8" name="矩形 7"/>
          <p:cNvSpPr>
            <a:spLocks noChangeArrowheads="1"/>
          </p:cNvSpPr>
          <p:nvPr/>
        </p:nvSpPr>
        <p:spPr bwMode="auto">
          <a:xfrm>
            <a:off x="891540" y="4663440"/>
            <a:ext cx="1988820" cy="397510"/>
          </a:xfrm>
          <a:prstGeom prst="rect">
            <a:avLst/>
          </a:prstGeom>
          <a:solidFill>
            <a:schemeClr val="tx2"/>
          </a:solidFill>
          <a:ln w="9525">
            <a:noFill/>
            <a:miter lim="800000"/>
          </a:ln>
        </p:spPr>
        <p:txBody>
          <a:bodyPr/>
          <a:lstStyle/>
          <a:p>
            <a:pPr indent="0" algn="ctr">
              <a:buClrTx/>
              <a:buNone/>
            </a:pPr>
            <a:r>
              <a:rPr lang="zh-CN" altLang="en-US" sz="2000" b="1" dirty="0">
                <a:solidFill>
                  <a:schemeClr val="bg1"/>
                </a:solidFill>
                <a:latin typeface="微软雅黑" panose="020B0503020204020204" pitchFamily="34" charset="-122"/>
                <a:ea typeface="微软雅黑" panose="020B0503020204020204" pitchFamily="34" charset="-122"/>
              </a:rPr>
              <a:t>研究目的</a:t>
            </a:r>
          </a:p>
        </p:txBody>
      </p:sp>
      <p:sp>
        <p:nvSpPr>
          <p:cNvPr id="55" name="矩形 54"/>
          <p:cNvSpPr/>
          <p:nvPr/>
        </p:nvSpPr>
        <p:spPr>
          <a:xfrm>
            <a:off x="0" y="184365"/>
            <a:ext cx="2699792" cy="5297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solidFill>
                <a:latin typeface="Arial" pitchFamily="34" charset="0"/>
                <a:ea typeface="微软雅黑" panose="020B0503020204020204" pitchFamily="34" charset="-122"/>
                <a:sym typeface="Arial" pitchFamily="34" charset="0"/>
              </a:rPr>
              <a:t>一、选题背景</a:t>
            </a:r>
            <a:endParaRPr lang="zh-CN" altLang="en-US" sz="2800" b="1" dirty="0">
              <a:solidFill>
                <a:schemeClr val="bg1"/>
              </a:solidFill>
              <a:latin typeface="Arial" pitchFamily="34" charset="0"/>
              <a:ea typeface="微软雅黑" panose="020B0503020204020204" pitchFamily="34" charset="-122"/>
              <a:sym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linds(horizontal)">
                                      <p:cBhvr>
                                        <p:cTn id="14" dur="500"/>
                                        <p:tgtEl>
                                          <p:spTgt spid="8"/>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P spid="7" grpId="0" animBg="1"/>
      <p:bldP spid="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832220" y="6370636"/>
            <a:ext cx="1672569" cy="365125"/>
          </a:xfrm>
        </p:spPr>
        <p:txBody>
          <a:bodyPr/>
          <a:lstStyle/>
          <a:p>
            <a:pPr>
              <a:defRPr/>
            </a:pPr>
            <a:fld id="{C6AF38A2-2586-4298-9FB8-36414350F853}" type="slidenum">
              <a:rPr lang="zh-CN" altLang="en-US" smtClean="0"/>
              <a:t>4</a:t>
            </a:fld>
            <a:endParaRPr lang="zh-CN" altLang="en-US"/>
          </a:p>
        </p:txBody>
      </p:sp>
      <p:cxnSp>
        <p:nvCxnSpPr>
          <p:cNvPr id="29" name="直接连接符 28"/>
          <p:cNvCxnSpPr/>
          <p:nvPr/>
        </p:nvCxnSpPr>
        <p:spPr>
          <a:xfrm>
            <a:off x="0" y="714137"/>
            <a:ext cx="91440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0" y="184365"/>
            <a:ext cx="2699792" cy="5297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solidFill>
                <a:latin typeface="Arial" pitchFamily="34" charset="0"/>
                <a:ea typeface="微软雅黑" panose="020B0503020204020204" pitchFamily="34" charset="-122"/>
                <a:sym typeface="Arial" pitchFamily="34" charset="0"/>
              </a:rPr>
              <a:t>二、研究思路</a:t>
            </a:r>
            <a:endParaRPr lang="zh-CN" altLang="en-US" sz="2800" b="1" dirty="0">
              <a:solidFill>
                <a:schemeClr val="bg1"/>
              </a:solidFill>
              <a:latin typeface="Arial" pitchFamily="34" charset="0"/>
              <a:ea typeface="微软雅黑" panose="020B0503020204020204" pitchFamily="34" charset="-122"/>
              <a:sym typeface="Arial" pitchFamily="34" charset="0"/>
            </a:endParaRPr>
          </a:p>
        </p:txBody>
      </p:sp>
      <p:pic>
        <p:nvPicPr>
          <p:cNvPr id="54" name="Picture 5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8309066" y="-27384"/>
            <a:ext cx="846761" cy="755697"/>
          </a:xfrm>
          <a:prstGeom prst="rect">
            <a:avLst/>
          </a:prstGeom>
        </p:spPr>
      </p:pic>
      <p:cxnSp>
        <p:nvCxnSpPr>
          <p:cNvPr id="55" name="直接连接符 54"/>
          <p:cNvCxnSpPr/>
          <p:nvPr/>
        </p:nvCxnSpPr>
        <p:spPr>
          <a:xfrm>
            <a:off x="2357438" y="4445447"/>
            <a:ext cx="4643437" cy="1588"/>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56" name="椭圆 55"/>
          <p:cNvSpPr>
            <a:spLocks noChangeAspect="1"/>
          </p:cNvSpPr>
          <p:nvPr/>
        </p:nvSpPr>
        <p:spPr bwMode="auto">
          <a:xfrm>
            <a:off x="2778689" y="4729131"/>
            <a:ext cx="353151" cy="353151"/>
          </a:xfrm>
          <a:prstGeom prst="ellipse">
            <a:avLst/>
          </a:prstGeom>
          <a:solidFill>
            <a:srgbClr val="C8C5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000" b="1" dirty="0">
                <a:solidFill>
                  <a:schemeClr val="tx2"/>
                </a:solidFill>
                <a:latin typeface="微软雅黑" panose="020B0503020204020204" pitchFamily="34" charset="-122"/>
                <a:ea typeface="微软雅黑" panose="020B0503020204020204" pitchFamily="34" charset="-122"/>
              </a:rPr>
              <a:t>1</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cxnSp>
        <p:nvCxnSpPr>
          <p:cNvPr id="57" name="直接连接符 56"/>
          <p:cNvCxnSpPr/>
          <p:nvPr/>
        </p:nvCxnSpPr>
        <p:spPr>
          <a:xfrm>
            <a:off x="2339658" y="1923172"/>
            <a:ext cx="4643437" cy="1587"/>
          </a:xfrm>
          <a:prstGeom prst="line">
            <a:avLst/>
          </a:prstGeom>
          <a:ln w="88900" cmpd="thickThin">
            <a:solidFill>
              <a:srgbClr val="C8C5BC"/>
            </a:solidFill>
            <a:prstDash val="solid"/>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187133" y="1208162"/>
            <a:ext cx="1428750" cy="1428750"/>
          </a:xfrm>
          <a:prstGeom prst="ellipse">
            <a:avLst/>
          </a:prstGeom>
          <a:solidFill>
            <a:srgbClr val="C8C5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sp>
        <p:nvSpPr>
          <p:cNvPr id="61" name="椭圆 60"/>
          <p:cNvSpPr>
            <a:spLocks noChangeAspect="1"/>
          </p:cNvSpPr>
          <p:nvPr/>
        </p:nvSpPr>
        <p:spPr bwMode="auto">
          <a:xfrm>
            <a:off x="2778688" y="5302094"/>
            <a:ext cx="353151" cy="353151"/>
          </a:xfrm>
          <a:prstGeom prst="ellipse">
            <a:avLst/>
          </a:prstGeom>
          <a:solidFill>
            <a:srgbClr val="C8C5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altLang="zh-CN" sz="2000" b="1" dirty="0" smtClean="0">
                <a:solidFill>
                  <a:schemeClr val="tx2"/>
                </a:solidFill>
                <a:latin typeface="微软雅黑" panose="020B0503020204020204" pitchFamily="34" charset="-122"/>
                <a:ea typeface="微软雅黑" panose="020B0503020204020204" pitchFamily="34" charset="-122"/>
              </a:rPr>
              <a:t>2</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62" name="椭圆 61"/>
          <p:cNvSpPr/>
          <p:nvPr/>
        </p:nvSpPr>
        <p:spPr>
          <a:xfrm>
            <a:off x="6732270" y="3723135"/>
            <a:ext cx="1428750" cy="1428750"/>
          </a:xfrm>
          <a:prstGeom prst="ellipse">
            <a:avLst/>
          </a:prstGeom>
          <a:solidFill>
            <a:srgbClr val="004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 name="TextBox 63"/>
          <p:cNvSpPr txBox="1"/>
          <p:nvPr/>
        </p:nvSpPr>
        <p:spPr>
          <a:xfrm>
            <a:off x="1619672" y="1412776"/>
            <a:ext cx="648072" cy="1015663"/>
          </a:xfrm>
          <a:prstGeom prst="rect">
            <a:avLst/>
          </a:prstGeom>
          <a:noFill/>
        </p:spPr>
        <p:txBody>
          <a:bodyPr wrap="square" rtlCol="0">
            <a:spAutoFit/>
          </a:bodyPr>
          <a:lstStyle/>
          <a:p>
            <a:r>
              <a:rPr lang="en-US" altLang="zh-CN" sz="6000" dirty="0" smtClean="0">
                <a:solidFill>
                  <a:schemeClr val="bg1"/>
                </a:solidFill>
              </a:rPr>
              <a:t>1</a:t>
            </a:r>
            <a:endParaRPr lang="zh-CN" altLang="en-US" sz="6000" dirty="0">
              <a:solidFill>
                <a:schemeClr val="bg1"/>
              </a:solidFill>
            </a:endParaRPr>
          </a:p>
        </p:txBody>
      </p:sp>
      <p:sp>
        <p:nvSpPr>
          <p:cNvPr id="66" name="TextBox 65"/>
          <p:cNvSpPr txBox="1"/>
          <p:nvPr/>
        </p:nvSpPr>
        <p:spPr>
          <a:xfrm>
            <a:off x="7164288" y="3935030"/>
            <a:ext cx="648072" cy="1015663"/>
          </a:xfrm>
          <a:prstGeom prst="rect">
            <a:avLst/>
          </a:prstGeom>
          <a:noFill/>
        </p:spPr>
        <p:txBody>
          <a:bodyPr wrap="square" rtlCol="0">
            <a:spAutoFit/>
          </a:bodyPr>
          <a:lstStyle/>
          <a:p>
            <a:r>
              <a:rPr lang="en-US" altLang="zh-CN" sz="6000" dirty="0" smtClean="0">
                <a:solidFill>
                  <a:schemeClr val="bg1"/>
                </a:solidFill>
              </a:rPr>
              <a:t>2</a:t>
            </a:r>
            <a:endParaRPr lang="zh-CN" altLang="en-US" sz="6000" dirty="0">
              <a:solidFill>
                <a:schemeClr val="bg1"/>
              </a:solidFill>
            </a:endParaRPr>
          </a:p>
        </p:txBody>
      </p:sp>
      <p:sp>
        <p:nvSpPr>
          <p:cNvPr id="67" name="TextBox 66"/>
          <p:cNvSpPr txBox="1"/>
          <p:nvPr/>
        </p:nvSpPr>
        <p:spPr>
          <a:xfrm>
            <a:off x="2627784" y="3933319"/>
            <a:ext cx="4176464" cy="461665"/>
          </a:xfrm>
          <a:prstGeom prst="rect">
            <a:avLst/>
          </a:prstGeom>
          <a:noFill/>
        </p:spPr>
        <p:txBody>
          <a:bodyPr wrap="square" rtlCol="0">
            <a:spAutoFit/>
          </a:bodyPr>
          <a:lstStyle/>
          <a:p>
            <a:r>
              <a:rPr lang="zh-CN" altLang="en-US" sz="2400" dirty="0" smtClean="0"/>
              <a:t>对质量评价方法进行衡量</a:t>
            </a:r>
            <a:endParaRPr lang="zh-CN" altLang="en-US" sz="2400" dirty="0"/>
          </a:p>
        </p:txBody>
      </p:sp>
      <p:sp>
        <p:nvSpPr>
          <p:cNvPr id="68" name="椭圆 67"/>
          <p:cNvSpPr>
            <a:spLocks noChangeAspect="1"/>
          </p:cNvSpPr>
          <p:nvPr/>
        </p:nvSpPr>
        <p:spPr bwMode="auto">
          <a:xfrm>
            <a:off x="2706681" y="2148966"/>
            <a:ext cx="353151" cy="35315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spcBef>
                <a:spcPts val="0"/>
              </a:spcBef>
              <a:spcAft>
                <a:spcPts val="0"/>
              </a:spcAft>
              <a:defRPr/>
            </a:pPr>
            <a:r>
              <a:rPr lang="en-US" altLang="zh-CN" sz="2000" b="1" dirty="0">
                <a:latin typeface="微软雅黑" panose="020B0503020204020204" pitchFamily="34" charset="-122"/>
                <a:ea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endParaRPr>
          </a:p>
        </p:txBody>
      </p:sp>
      <p:sp>
        <p:nvSpPr>
          <p:cNvPr id="69" name="椭圆 68"/>
          <p:cNvSpPr>
            <a:spLocks noChangeAspect="1"/>
          </p:cNvSpPr>
          <p:nvPr/>
        </p:nvSpPr>
        <p:spPr bwMode="auto">
          <a:xfrm>
            <a:off x="2706681" y="2574012"/>
            <a:ext cx="353151" cy="35315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spcBef>
                <a:spcPts val="0"/>
              </a:spcBef>
              <a:spcAft>
                <a:spcPts val="0"/>
              </a:spcAft>
              <a:defRPr/>
            </a:pPr>
            <a:r>
              <a:rPr lang="en-US" altLang="zh-CN" sz="2000" b="1" dirty="0" smtClean="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72" name="TextBox 71"/>
          <p:cNvSpPr txBox="1"/>
          <p:nvPr/>
        </p:nvSpPr>
        <p:spPr>
          <a:xfrm>
            <a:off x="3203848" y="2069956"/>
            <a:ext cx="3528392" cy="1615827"/>
          </a:xfrm>
          <a:prstGeom prst="rect">
            <a:avLst/>
          </a:prstGeom>
          <a:noFill/>
        </p:spPr>
        <p:txBody>
          <a:bodyPr wrap="square" rtlCol="0">
            <a:spAutoFit/>
          </a:bodyPr>
          <a:lstStyle/>
          <a:p>
            <a:pPr>
              <a:lnSpc>
                <a:spcPct val="150000"/>
              </a:lnSpc>
            </a:pPr>
            <a:r>
              <a:rPr lang="zh-CN" altLang="en-US" dirty="0" smtClean="0"/>
              <a:t>根据是否需要参考图像</a:t>
            </a:r>
            <a:endParaRPr lang="en-US" altLang="zh-CN" dirty="0" smtClean="0"/>
          </a:p>
          <a:p>
            <a:pPr>
              <a:lnSpc>
                <a:spcPct val="150000"/>
              </a:lnSpc>
            </a:pPr>
            <a:r>
              <a:rPr lang="zh-CN" altLang="en-US" dirty="0" smtClean="0"/>
              <a:t>根据是否已知失真类型</a:t>
            </a:r>
            <a:endParaRPr lang="en-US" altLang="zh-CN" dirty="0" smtClean="0"/>
          </a:p>
          <a:p>
            <a:pPr>
              <a:lnSpc>
                <a:spcPct val="150000"/>
              </a:lnSpc>
            </a:pPr>
            <a:r>
              <a:rPr lang="zh-CN" altLang="en-US" dirty="0" smtClean="0"/>
              <a:t>根据是否已知主观评分</a:t>
            </a:r>
            <a:endParaRPr lang="en-US" altLang="zh-CN" dirty="0" smtClean="0"/>
          </a:p>
          <a:p>
            <a:endParaRPr lang="en-US" altLang="zh-CN" dirty="0" smtClean="0"/>
          </a:p>
        </p:txBody>
      </p:sp>
      <p:sp>
        <p:nvSpPr>
          <p:cNvPr id="73" name="椭圆 72"/>
          <p:cNvSpPr>
            <a:spLocks noChangeAspect="1"/>
          </p:cNvSpPr>
          <p:nvPr/>
        </p:nvSpPr>
        <p:spPr bwMode="auto">
          <a:xfrm>
            <a:off x="2699792" y="3012949"/>
            <a:ext cx="353151" cy="35315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spcBef>
                <a:spcPts val="0"/>
              </a:spcBef>
              <a:spcAft>
                <a:spcPts val="0"/>
              </a:spcAft>
              <a:defRPr/>
            </a:pPr>
            <a:r>
              <a:rPr lang="en-US" altLang="zh-CN" sz="2000" b="1" dirty="0" smtClean="0">
                <a:latin typeface="微软雅黑" panose="020B0503020204020204" pitchFamily="34" charset="-122"/>
                <a:ea typeface="微软雅黑" panose="020B0503020204020204" pitchFamily="34" charset="-122"/>
              </a:rPr>
              <a:t>3</a:t>
            </a:r>
            <a:endParaRPr lang="zh-CN" altLang="en-US" sz="2000" b="1" dirty="0">
              <a:latin typeface="微软雅黑" panose="020B0503020204020204" pitchFamily="34" charset="-122"/>
              <a:ea typeface="微软雅黑" panose="020B0503020204020204" pitchFamily="34" charset="-122"/>
            </a:endParaRPr>
          </a:p>
        </p:txBody>
      </p:sp>
      <p:sp>
        <p:nvSpPr>
          <p:cNvPr id="74" name="TextBox 73"/>
          <p:cNvSpPr txBox="1"/>
          <p:nvPr/>
        </p:nvSpPr>
        <p:spPr>
          <a:xfrm>
            <a:off x="3203848" y="4653806"/>
            <a:ext cx="3528392" cy="460382"/>
          </a:xfrm>
          <a:prstGeom prst="rect">
            <a:avLst/>
          </a:prstGeom>
          <a:noFill/>
        </p:spPr>
        <p:txBody>
          <a:bodyPr wrap="square" rtlCol="0">
            <a:spAutoFit/>
          </a:bodyPr>
          <a:lstStyle/>
          <a:p>
            <a:pPr>
              <a:lnSpc>
                <a:spcPct val="150000"/>
              </a:lnSpc>
            </a:pPr>
            <a:r>
              <a:rPr lang="zh-CN" altLang="en-US" dirty="0" smtClean="0"/>
              <a:t>衡量算法的性能指标</a:t>
            </a:r>
            <a:endParaRPr lang="en-US" altLang="zh-CN" dirty="0" smtClean="0"/>
          </a:p>
        </p:txBody>
      </p:sp>
      <p:sp>
        <p:nvSpPr>
          <p:cNvPr id="75" name="TextBox 74"/>
          <p:cNvSpPr txBox="1"/>
          <p:nvPr/>
        </p:nvSpPr>
        <p:spPr>
          <a:xfrm>
            <a:off x="3204483" y="5229870"/>
            <a:ext cx="3528392" cy="460382"/>
          </a:xfrm>
          <a:prstGeom prst="rect">
            <a:avLst/>
          </a:prstGeom>
          <a:noFill/>
        </p:spPr>
        <p:txBody>
          <a:bodyPr wrap="square" rtlCol="0">
            <a:spAutoFit/>
          </a:bodyPr>
          <a:lstStyle/>
          <a:p>
            <a:pPr>
              <a:lnSpc>
                <a:spcPct val="150000"/>
              </a:lnSpc>
            </a:pPr>
            <a:r>
              <a:rPr lang="zh-CN" altLang="en-US" dirty="0" smtClean="0"/>
              <a:t>典型图像数据库</a:t>
            </a:r>
            <a:endParaRPr lang="en-US" altLang="zh-CN" dirty="0" smtClean="0"/>
          </a:p>
        </p:txBody>
      </p:sp>
      <p:sp>
        <p:nvSpPr>
          <p:cNvPr id="2" name="TextBox 64"/>
          <p:cNvSpPr txBox="1"/>
          <p:nvPr/>
        </p:nvSpPr>
        <p:spPr>
          <a:xfrm>
            <a:off x="2640330" y="1350645"/>
            <a:ext cx="4164965" cy="457200"/>
          </a:xfrm>
          <a:prstGeom prst="rect">
            <a:avLst/>
          </a:prstGeom>
          <a:noFill/>
        </p:spPr>
        <p:txBody>
          <a:bodyPr wrap="square" rtlCol="0">
            <a:spAutoFit/>
          </a:bodyPr>
          <a:lstStyle/>
          <a:p>
            <a:r>
              <a:rPr lang="zh-CN" altLang="en-US" sz="2400" dirty="0" smtClean="0"/>
              <a:t>根据图像选择适合的评价方法</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1+#ppt_w/2"/>
                                          </p:val>
                                        </p:tav>
                                        <p:tav tm="100000">
                                          <p:val>
                                            <p:strVal val="#ppt_x"/>
                                          </p:val>
                                        </p:tav>
                                      </p:tavLst>
                                    </p:anim>
                                    <p:anim calcmode="lin" valueType="num">
                                      <p:cBhvr additive="base">
                                        <p:cTn id="8" dur="500" fill="hold"/>
                                        <p:tgtEl>
                                          <p:spTgt spid="5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1+#ppt_w/2"/>
                                          </p:val>
                                        </p:tav>
                                        <p:tav tm="100000">
                                          <p:val>
                                            <p:strVal val="#ppt_x"/>
                                          </p:val>
                                        </p:tav>
                                      </p:tavLst>
                                    </p:anim>
                                    <p:anim calcmode="lin" valueType="num">
                                      <p:cBhvr additive="base">
                                        <p:cTn id="12" dur="500" fill="hold"/>
                                        <p:tgtEl>
                                          <p:spTgt spid="5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anim calcmode="lin" valueType="num">
                                      <p:cBhvr additive="base">
                                        <p:cTn id="15" dur="500" fill="hold"/>
                                        <p:tgtEl>
                                          <p:spTgt spid="64"/>
                                        </p:tgtEl>
                                        <p:attrNameLst>
                                          <p:attrName>ppt_x</p:attrName>
                                        </p:attrNameLst>
                                      </p:cBhvr>
                                      <p:tavLst>
                                        <p:tav tm="0">
                                          <p:val>
                                            <p:strVal val="1+#ppt_w/2"/>
                                          </p:val>
                                        </p:tav>
                                        <p:tav tm="100000">
                                          <p:val>
                                            <p:strVal val="#ppt_x"/>
                                          </p:val>
                                        </p:tav>
                                      </p:tavLst>
                                    </p:anim>
                                    <p:anim calcmode="lin" valueType="num">
                                      <p:cBhvr additive="base">
                                        <p:cTn id="16" dur="500" fill="hold"/>
                                        <p:tgtEl>
                                          <p:spTgt spid="6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1+#ppt_w/2"/>
                                          </p:val>
                                        </p:tav>
                                        <p:tav tm="100000">
                                          <p:val>
                                            <p:strVal val="#ppt_x"/>
                                          </p:val>
                                        </p:tav>
                                      </p:tavLst>
                                    </p:anim>
                                    <p:anim calcmode="lin" valueType="num">
                                      <p:cBhvr additive="base">
                                        <p:cTn id="20" dur="50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1+#ppt_w/2"/>
                                          </p:val>
                                        </p:tav>
                                        <p:tav tm="100000">
                                          <p:val>
                                            <p:strVal val="#ppt_x"/>
                                          </p:val>
                                        </p:tav>
                                      </p:tavLst>
                                    </p:anim>
                                    <p:anim calcmode="lin" valueType="num">
                                      <p:cBhvr additive="base">
                                        <p:cTn id="24" dur="500" fill="hold"/>
                                        <p:tgtEl>
                                          <p:spTgt spid="69"/>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additive="base">
                                        <p:cTn id="27" dur="500" fill="hold"/>
                                        <p:tgtEl>
                                          <p:spTgt spid="73"/>
                                        </p:tgtEl>
                                        <p:attrNameLst>
                                          <p:attrName>ppt_x</p:attrName>
                                        </p:attrNameLst>
                                      </p:cBhvr>
                                      <p:tavLst>
                                        <p:tav tm="0">
                                          <p:val>
                                            <p:strVal val="1+#ppt_w/2"/>
                                          </p:val>
                                        </p:tav>
                                        <p:tav tm="100000">
                                          <p:val>
                                            <p:strVal val="#ppt_x"/>
                                          </p:val>
                                        </p:tav>
                                      </p:tavLst>
                                    </p:anim>
                                    <p:anim calcmode="lin" valueType="num">
                                      <p:cBhvr additive="base">
                                        <p:cTn id="28" dur="500" fill="hold"/>
                                        <p:tgtEl>
                                          <p:spTgt spid="73"/>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1+#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72"/>
                                        </p:tgtEl>
                                        <p:attrNameLst>
                                          <p:attrName>style.visibility</p:attrName>
                                        </p:attrNameLst>
                                      </p:cBhvr>
                                      <p:to>
                                        <p:strVal val="visible"/>
                                      </p:to>
                                    </p:set>
                                    <p:anim calcmode="lin" valueType="num">
                                      <p:cBhvr additive="base">
                                        <p:cTn id="35" dur="500" fill="hold"/>
                                        <p:tgtEl>
                                          <p:spTgt spid="72"/>
                                        </p:tgtEl>
                                        <p:attrNameLst>
                                          <p:attrName>ppt_x</p:attrName>
                                        </p:attrNameLst>
                                      </p:cBhvr>
                                      <p:tavLst>
                                        <p:tav tm="0">
                                          <p:val>
                                            <p:strVal val="1+#ppt_w/2"/>
                                          </p:val>
                                        </p:tav>
                                        <p:tav tm="100000">
                                          <p:val>
                                            <p:strVal val="#ppt_x"/>
                                          </p:val>
                                        </p:tav>
                                      </p:tavLst>
                                    </p:anim>
                                    <p:anim calcmode="lin" valueType="num">
                                      <p:cBhvr additive="base">
                                        <p:cTn id="36" dur="500" fill="hold"/>
                                        <p:tgtEl>
                                          <p:spTgt spid="72"/>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2" presetClass="entr" presetSubtype="8" fill="hold" nodeType="afterEffect">
                                  <p:stCondLst>
                                    <p:cond delay="0"/>
                                  </p:stCondLst>
                                  <p:childTnLst>
                                    <p:set>
                                      <p:cBhvr>
                                        <p:cTn id="39" dur="1" fill="hold">
                                          <p:stCondLst>
                                            <p:cond delay="0"/>
                                          </p:stCondLst>
                                        </p:cTn>
                                        <p:tgtEl>
                                          <p:spTgt spid="55"/>
                                        </p:tgtEl>
                                        <p:attrNameLst>
                                          <p:attrName>style.visibility</p:attrName>
                                        </p:attrNameLst>
                                      </p:cBhvr>
                                      <p:to>
                                        <p:strVal val="visible"/>
                                      </p:to>
                                    </p:set>
                                    <p:anim calcmode="lin" valueType="num">
                                      <p:cBhvr additive="base">
                                        <p:cTn id="40" dur="500" fill="hold"/>
                                        <p:tgtEl>
                                          <p:spTgt spid="55"/>
                                        </p:tgtEl>
                                        <p:attrNameLst>
                                          <p:attrName>ppt_x</p:attrName>
                                        </p:attrNameLst>
                                      </p:cBhvr>
                                      <p:tavLst>
                                        <p:tav tm="0">
                                          <p:val>
                                            <p:strVal val="0-#ppt_w/2"/>
                                          </p:val>
                                        </p:tav>
                                        <p:tav tm="100000">
                                          <p:val>
                                            <p:strVal val="#ppt_x"/>
                                          </p:val>
                                        </p:tav>
                                      </p:tavLst>
                                    </p:anim>
                                    <p:anim calcmode="lin" valueType="num">
                                      <p:cBhvr additive="base">
                                        <p:cTn id="41" dur="500" fill="hold"/>
                                        <p:tgtEl>
                                          <p:spTgt spid="55"/>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56"/>
                                        </p:tgtEl>
                                        <p:attrNameLst>
                                          <p:attrName>style.visibility</p:attrName>
                                        </p:attrNameLst>
                                      </p:cBhvr>
                                      <p:to>
                                        <p:strVal val="visible"/>
                                      </p:to>
                                    </p:set>
                                    <p:anim calcmode="lin" valueType="num">
                                      <p:cBhvr additive="base">
                                        <p:cTn id="44" dur="500" fill="hold"/>
                                        <p:tgtEl>
                                          <p:spTgt spid="56"/>
                                        </p:tgtEl>
                                        <p:attrNameLst>
                                          <p:attrName>ppt_x</p:attrName>
                                        </p:attrNameLst>
                                      </p:cBhvr>
                                      <p:tavLst>
                                        <p:tav tm="0">
                                          <p:val>
                                            <p:strVal val="0-#ppt_w/2"/>
                                          </p:val>
                                        </p:tav>
                                        <p:tav tm="100000">
                                          <p:val>
                                            <p:strVal val="#ppt_x"/>
                                          </p:val>
                                        </p:tav>
                                      </p:tavLst>
                                    </p:anim>
                                    <p:anim calcmode="lin" valueType="num">
                                      <p:cBhvr additive="base">
                                        <p:cTn id="45" dur="500" fill="hold"/>
                                        <p:tgtEl>
                                          <p:spTgt spid="56"/>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61"/>
                                        </p:tgtEl>
                                        <p:attrNameLst>
                                          <p:attrName>style.visibility</p:attrName>
                                        </p:attrNameLst>
                                      </p:cBhvr>
                                      <p:to>
                                        <p:strVal val="visible"/>
                                      </p:to>
                                    </p:set>
                                    <p:anim calcmode="lin" valueType="num">
                                      <p:cBhvr additive="base">
                                        <p:cTn id="48" dur="500" fill="hold"/>
                                        <p:tgtEl>
                                          <p:spTgt spid="61"/>
                                        </p:tgtEl>
                                        <p:attrNameLst>
                                          <p:attrName>ppt_x</p:attrName>
                                        </p:attrNameLst>
                                      </p:cBhvr>
                                      <p:tavLst>
                                        <p:tav tm="0">
                                          <p:val>
                                            <p:strVal val="0-#ppt_w/2"/>
                                          </p:val>
                                        </p:tav>
                                        <p:tav tm="100000">
                                          <p:val>
                                            <p:strVal val="#ppt_x"/>
                                          </p:val>
                                        </p:tav>
                                      </p:tavLst>
                                    </p:anim>
                                    <p:anim calcmode="lin" valueType="num">
                                      <p:cBhvr additive="base">
                                        <p:cTn id="49" dur="500" fill="hold"/>
                                        <p:tgtEl>
                                          <p:spTgt spid="61"/>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 calcmode="lin" valueType="num">
                                      <p:cBhvr additive="base">
                                        <p:cTn id="52" dur="500" fill="hold"/>
                                        <p:tgtEl>
                                          <p:spTgt spid="62"/>
                                        </p:tgtEl>
                                        <p:attrNameLst>
                                          <p:attrName>ppt_x</p:attrName>
                                        </p:attrNameLst>
                                      </p:cBhvr>
                                      <p:tavLst>
                                        <p:tav tm="0">
                                          <p:val>
                                            <p:strVal val="0-#ppt_w/2"/>
                                          </p:val>
                                        </p:tav>
                                        <p:tav tm="100000">
                                          <p:val>
                                            <p:strVal val="#ppt_x"/>
                                          </p:val>
                                        </p:tav>
                                      </p:tavLst>
                                    </p:anim>
                                    <p:anim calcmode="lin" valueType="num">
                                      <p:cBhvr additive="base">
                                        <p:cTn id="53" dur="500" fill="hold"/>
                                        <p:tgtEl>
                                          <p:spTgt spid="62"/>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66"/>
                                        </p:tgtEl>
                                        <p:attrNameLst>
                                          <p:attrName>style.visibility</p:attrName>
                                        </p:attrNameLst>
                                      </p:cBhvr>
                                      <p:to>
                                        <p:strVal val="visible"/>
                                      </p:to>
                                    </p:set>
                                    <p:anim calcmode="lin" valueType="num">
                                      <p:cBhvr additive="base">
                                        <p:cTn id="56" dur="500" fill="hold"/>
                                        <p:tgtEl>
                                          <p:spTgt spid="66"/>
                                        </p:tgtEl>
                                        <p:attrNameLst>
                                          <p:attrName>ppt_x</p:attrName>
                                        </p:attrNameLst>
                                      </p:cBhvr>
                                      <p:tavLst>
                                        <p:tav tm="0">
                                          <p:val>
                                            <p:strVal val="0-#ppt_w/2"/>
                                          </p:val>
                                        </p:tav>
                                        <p:tav tm="100000">
                                          <p:val>
                                            <p:strVal val="#ppt_x"/>
                                          </p:val>
                                        </p:tav>
                                      </p:tavLst>
                                    </p:anim>
                                    <p:anim calcmode="lin" valueType="num">
                                      <p:cBhvr additive="base">
                                        <p:cTn id="57" dur="500" fill="hold"/>
                                        <p:tgtEl>
                                          <p:spTgt spid="66"/>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500" fill="hold"/>
                                        <p:tgtEl>
                                          <p:spTgt spid="67"/>
                                        </p:tgtEl>
                                        <p:attrNameLst>
                                          <p:attrName>ppt_x</p:attrName>
                                        </p:attrNameLst>
                                      </p:cBhvr>
                                      <p:tavLst>
                                        <p:tav tm="0">
                                          <p:val>
                                            <p:strVal val="0-#ppt_w/2"/>
                                          </p:val>
                                        </p:tav>
                                        <p:tav tm="100000">
                                          <p:val>
                                            <p:strVal val="#ppt_x"/>
                                          </p:val>
                                        </p:tav>
                                      </p:tavLst>
                                    </p:anim>
                                    <p:anim calcmode="lin" valueType="num">
                                      <p:cBhvr additive="base">
                                        <p:cTn id="61" dur="500" fill="hold"/>
                                        <p:tgtEl>
                                          <p:spTgt spid="67"/>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74"/>
                                        </p:tgtEl>
                                        <p:attrNameLst>
                                          <p:attrName>style.visibility</p:attrName>
                                        </p:attrNameLst>
                                      </p:cBhvr>
                                      <p:to>
                                        <p:strVal val="visible"/>
                                      </p:to>
                                    </p:set>
                                    <p:anim calcmode="lin" valueType="num">
                                      <p:cBhvr additive="base">
                                        <p:cTn id="64" dur="500" fill="hold"/>
                                        <p:tgtEl>
                                          <p:spTgt spid="74"/>
                                        </p:tgtEl>
                                        <p:attrNameLst>
                                          <p:attrName>ppt_x</p:attrName>
                                        </p:attrNameLst>
                                      </p:cBhvr>
                                      <p:tavLst>
                                        <p:tav tm="0">
                                          <p:val>
                                            <p:strVal val="0-#ppt_w/2"/>
                                          </p:val>
                                        </p:tav>
                                        <p:tav tm="100000">
                                          <p:val>
                                            <p:strVal val="#ppt_x"/>
                                          </p:val>
                                        </p:tav>
                                      </p:tavLst>
                                    </p:anim>
                                    <p:anim calcmode="lin" valueType="num">
                                      <p:cBhvr additive="base">
                                        <p:cTn id="65" dur="500" fill="hold"/>
                                        <p:tgtEl>
                                          <p:spTgt spid="74"/>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75"/>
                                        </p:tgtEl>
                                        <p:attrNameLst>
                                          <p:attrName>style.visibility</p:attrName>
                                        </p:attrNameLst>
                                      </p:cBhvr>
                                      <p:to>
                                        <p:strVal val="visible"/>
                                      </p:to>
                                    </p:set>
                                    <p:anim calcmode="lin" valueType="num">
                                      <p:cBhvr additive="base">
                                        <p:cTn id="68" dur="500" fill="hold"/>
                                        <p:tgtEl>
                                          <p:spTgt spid="75"/>
                                        </p:tgtEl>
                                        <p:attrNameLst>
                                          <p:attrName>ppt_x</p:attrName>
                                        </p:attrNameLst>
                                      </p:cBhvr>
                                      <p:tavLst>
                                        <p:tav tm="0">
                                          <p:val>
                                            <p:strVal val="0-#ppt_w/2"/>
                                          </p:val>
                                        </p:tav>
                                        <p:tav tm="100000">
                                          <p:val>
                                            <p:strVal val="#ppt_x"/>
                                          </p:val>
                                        </p:tav>
                                      </p:tavLst>
                                    </p:anim>
                                    <p:anim calcmode="lin" valueType="num">
                                      <p:cBhvr additive="base">
                                        <p:cTn id="69" dur="500" fill="hold"/>
                                        <p:tgtEl>
                                          <p:spTgt spid="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8" grpId="0" animBg="1"/>
      <p:bldP spid="61" grpId="0" animBg="1"/>
      <p:bldP spid="62" grpId="0" animBg="1"/>
      <p:bldP spid="64" grpId="0"/>
      <p:bldP spid="66" grpId="0"/>
      <p:bldP spid="67" grpId="0"/>
      <p:bldP spid="68" grpId="0" animBg="1"/>
      <p:bldP spid="69" grpId="0" animBg="1"/>
      <p:bldP spid="72" grpId="0"/>
      <p:bldP spid="73" grpId="0" bldLvl="0" animBg="1"/>
      <p:bldP spid="74" grpId="0"/>
      <p:bldP spid="75"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箭头2"/>
          <p:cNvSpPr/>
          <p:nvPr/>
        </p:nvSpPr>
        <p:spPr bwMode="gray">
          <a:xfrm rot="16200000">
            <a:off x="3459901" y="3029930"/>
            <a:ext cx="358192" cy="1433957"/>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a:spcBef>
                <a:spcPts val="0"/>
              </a:spcBef>
              <a:spcAft>
                <a:spcPts val="0"/>
              </a:spcAft>
              <a:defRPr/>
            </a:pPr>
            <a:endParaRPr lang="zh-CN" altLang="en-US" sz="1350">
              <a:solidFill>
                <a:sysClr val="windowText" lastClr="000000"/>
              </a:solidFill>
              <a:latin typeface="Calibri"/>
              <a:ea typeface="宋体" pitchFamily="2" charset="-122"/>
            </a:endParaRPr>
          </a:p>
        </p:txBody>
      </p:sp>
      <p:sp>
        <p:nvSpPr>
          <p:cNvPr id="66" name="箭头3"/>
          <p:cNvSpPr/>
          <p:nvPr/>
        </p:nvSpPr>
        <p:spPr bwMode="gray">
          <a:xfrm flipV="1">
            <a:off x="3139292" y="3556415"/>
            <a:ext cx="1206386" cy="1406586"/>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a:spcBef>
                <a:spcPts val="0"/>
              </a:spcBef>
              <a:spcAft>
                <a:spcPts val="0"/>
              </a:spcAft>
              <a:defRPr/>
            </a:pPr>
            <a:endParaRPr lang="zh-CN" altLang="en-US" sz="1350">
              <a:solidFill>
                <a:sysClr val="windowText" lastClr="000000"/>
              </a:solidFill>
              <a:latin typeface="Calibri"/>
              <a:ea typeface="宋体" pitchFamily="2" charset="-122"/>
            </a:endParaRPr>
          </a:p>
        </p:txBody>
      </p:sp>
      <p:sp>
        <p:nvSpPr>
          <p:cNvPr id="4" name="灯片编号占位符 3"/>
          <p:cNvSpPr>
            <a:spLocks noGrp="1"/>
          </p:cNvSpPr>
          <p:nvPr>
            <p:ph type="sldNum" sz="quarter" idx="12"/>
          </p:nvPr>
        </p:nvSpPr>
        <p:spPr>
          <a:xfrm>
            <a:off x="7832220" y="6370636"/>
            <a:ext cx="1672569" cy="365125"/>
          </a:xfrm>
        </p:spPr>
        <p:txBody>
          <a:bodyPr/>
          <a:lstStyle/>
          <a:p>
            <a:pPr>
              <a:defRPr/>
            </a:pPr>
            <a:fld id="{C6AF38A2-2586-4298-9FB8-36414350F853}" type="slidenum">
              <a:rPr lang="zh-CN" altLang="en-US" smtClean="0"/>
              <a:t>5</a:t>
            </a:fld>
            <a:endParaRPr lang="zh-CN" altLang="en-US"/>
          </a:p>
        </p:txBody>
      </p:sp>
      <p:cxnSp>
        <p:nvCxnSpPr>
          <p:cNvPr id="29" name="直接连接符 28"/>
          <p:cNvCxnSpPr/>
          <p:nvPr/>
        </p:nvCxnSpPr>
        <p:spPr>
          <a:xfrm>
            <a:off x="0" y="714137"/>
            <a:ext cx="91440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8309066" y="-27384"/>
            <a:ext cx="846761" cy="755697"/>
          </a:xfrm>
          <a:prstGeom prst="rect">
            <a:avLst/>
          </a:prstGeom>
        </p:spPr>
      </p:pic>
      <p:sp>
        <p:nvSpPr>
          <p:cNvPr id="8" name="标题1"/>
          <p:cNvSpPr>
            <a:spLocks noChangeArrowheads="1"/>
          </p:cNvSpPr>
          <p:nvPr/>
        </p:nvSpPr>
        <p:spPr bwMode="gray">
          <a:xfrm>
            <a:off x="2453635" y="1196752"/>
            <a:ext cx="1343025" cy="816610"/>
          </a:xfrm>
          <a:prstGeom prst="roundRect">
            <a:avLst>
              <a:gd name="adj" fmla="val 11921"/>
            </a:avLst>
          </a:prstGeom>
        </p:spPr>
        <p:style>
          <a:lnRef idx="0">
            <a:schemeClr val="accent1"/>
          </a:lnRef>
          <a:fillRef idx="3">
            <a:schemeClr val="accent1"/>
          </a:fillRef>
          <a:effectRef idx="3">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20000"/>
              </a:lnSpc>
              <a:defRPr/>
            </a:pPr>
            <a:r>
              <a:rPr lang="en-US" altLang="zh-CN" sz="1600" b="1" dirty="0">
                <a:solidFill>
                  <a:sysClr val="window" lastClr="FFFFFF">
                    <a:lumMod val="95000"/>
                  </a:sysClr>
                </a:solidFill>
                <a:latin typeface="微软雅黑" panose="020B0503020204020204" pitchFamily="34" charset="-122"/>
                <a:ea typeface="微软雅黑" panose="020B0503020204020204" pitchFamily="34" charset="-122"/>
              </a:rPr>
              <a:t>FR-IQA</a:t>
            </a:r>
          </a:p>
          <a:p>
            <a:pPr lvl="0" algn="ctr">
              <a:lnSpc>
                <a:spcPct val="120000"/>
              </a:lnSpc>
              <a:defRPr/>
            </a:pP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全参考</a:t>
            </a:r>
          </a:p>
        </p:txBody>
      </p:sp>
      <p:sp>
        <p:nvSpPr>
          <p:cNvPr id="12" name="标题2"/>
          <p:cNvSpPr>
            <a:spLocks noChangeArrowheads="1"/>
          </p:cNvSpPr>
          <p:nvPr/>
        </p:nvSpPr>
        <p:spPr bwMode="gray">
          <a:xfrm>
            <a:off x="2463160" y="2273712"/>
            <a:ext cx="1336040" cy="816610"/>
          </a:xfrm>
          <a:prstGeom prst="roundRect">
            <a:avLst>
              <a:gd name="adj" fmla="val 11921"/>
            </a:avLst>
          </a:prstGeom>
        </p:spPr>
        <p:style>
          <a:lnRef idx="0">
            <a:schemeClr val="accent1"/>
          </a:lnRef>
          <a:fillRef idx="3">
            <a:schemeClr val="accent1"/>
          </a:fillRef>
          <a:effectRef idx="3">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600" b="1" dirty="0" smtClean="0">
                <a:solidFill>
                  <a:sysClr val="window" lastClr="FFFFFF">
                    <a:lumMod val="95000"/>
                  </a:sysClr>
                </a:solidFill>
                <a:latin typeface="微软雅黑" panose="020B0503020204020204" pitchFamily="34" charset="-122"/>
                <a:ea typeface="微软雅黑" panose="020B0503020204020204" pitchFamily="34" charset="-122"/>
              </a:rPr>
              <a:t>RR-IQA</a:t>
            </a:r>
          </a:p>
          <a:p>
            <a:pPr lvl="0" algn="ctr" fontAlgn="base">
              <a:lnSpc>
                <a:spcPct val="120000"/>
              </a:lnSpc>
              <a:spcBef>
                <a:spcPct val="0"/>
              </a:spcBef>
              <a:spcAft>
                <a:spcPct val="0"/>
              </a:spcAft>
              <a:defRPr/>
            </a:pP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半参考</a:t>
            </a:r>
          </a:p>
        </p:txBody>
      </p:sp>
      <p:sp>
        <p:nvSpPr>
          <p:cNvPr id="14" name="标题3"/>
          <p:cNvSpPr>
            <a:spLocks noChangeArrowheads="1"/>
          </p:cNvSpPr>
          <p:nvPr/>
        </p:nvSpPr>
        <p:spPr bwMode="gray">
          <a:xfrm>
            <a:off x="2448555" y="3353212"/>
            <a:ext cx="1346200" cy="816610"/>
          </a:xfrm>
          <a:prstGeom prst="roundRect">
            <a:avLst>
              <a:gd name="adj" fmla="val 11921"/>
            </a:avLst>
          </a:prstGeom>
        </p:spPr>
        <p:style>
          <a:lnRef idx="0">
            <a:schemeClr val="accent1"/>
          </a:lnRef>
          <a:fillRef idx="3">
            <a:schemeClr val="accent1"/>
          </a:fillRef>
          <a:effectRef idx="3">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600" b="1" dirty="0" smtClean="0">
                <a:solidFill>
                  <a:sysClr val="window" lastClr="FFFFFF">
                    <a:lumMod val="95000"/>
                  </a:sysClr>
                </a:solidFill>
                <a:latin typeface="微软雅黑" panose="020B0503020204020204" pitchFamily="34" charset="-122"/>
                <a:ea typeface="微软雅黑" panose="020B0503020204020204" pitchFamily="34" charset="-122"/>
              </a:rPr>
              <a:t>NR-IQA</a:t>
            </a:r>
          </a:p>
          <a:p>
            <a:pPr lvl="0" algn="ctr" fontAlgn="base">
              <a:lnSpc>
                <a:spcPct val="120000"/>
              </a:lnSpc>
              <a:spcBef>
                <a:spcPct val="0"/>
              </a:spcBef>
              <a:spcAft>
                <a:spcPct val="0"/>
              </a:spcAft>
              <a:defRPr/>
            </a:pP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无参考</a:t>
            </a:r>
          </a:p>
        </p:txBody>
      </p:sp>
      <p:sp>
        <p:nvSpPr>
          <p:cNvPr id="34" name="箭头2"/>
          <p:cNvSpPr/>
          <p:nvPr/>
        </p:nvSpPr>
        <p:spPr bwMode="gray">
          <a:xfrm rot="16200000">
            <a:off x="1443677" y="1970115"/>
            <a:ext cx="358192" cy="1433957"/>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a:spcBef>
                <a:spcPts val="0"/>
              </a:spcBef>
              <a:spcAft>
                <a:spcPts val="0"/>
              </a:spcAft>
              <a:defRPr/>
            </a:pPr>
            <a:endParaRPr lang="zh-CN" altLang="en-US" sz="1350">
              <a:solidFill>
                <a:sysClr val="windowText" lastClr="000000"/>
              </a:solidFill>
              <a:latin typeface="Calibri"/>
              <a:ea typeface="宋体" pitchFamily="2" charset="-122"/>
            </a:endParaRPr>
          </a:p>
        </p:txBody>
      </p:sp>
      <p:sp>
        <p:nvSpPr>
          <p:cNvPr id="55" name="箭头3"/>
          <p:cNvSpPr/>
          <p:nvPr/>
        </p:nvSpPr>
        <p:spPr bwMode="gray">
          <a:xfrm flipV="1">
            <a:off x="1123068" y="2496600"/>
            <a:ext cx="1206386" cy="1406586"/>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a:spcBef>
                <a:spcPts val="0"/>
              </a:spcBef>
              <a:spcAft>
                <a:spcPts val="0"/>
              </a:spcAft>
              <a:defRPr/>
            </a:pPr>
            <a:endParaRPr lang="zh-CN" altLang="en-US" sz="1350">
              <a:solidFill>
                <a:sysClr val="windowText" lastClr="000000"/>
              </a:solidFill>
              <a:latin typeface="Calibri"/>
              <a:ea typeface="宋体" pitchFamily="2" charset="-122"/>
            </a:endParaRPr>
          </a:p>
        </p:txBody>
      </p:sp>
      <p:sp>
        <p:nvSpPr>
          <p:cNvPr id="56" name="箭头1"/>
          <p:cNvSpPr/>
          <p:nvPr/>
        </p:nvSpPr>
        <p:spPr bwMode="gray">
          <a:xfrm>
            <a:off x="1122929" y="1419596"/>
            <a:ext cx="1206386" cy="1406586"/>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a:spcBef>
                <a:spcPts val="0"/>
              </a:spcBef>
              <a:spcAft>
                <a:spcPts val="0"/>
              </a:spcAft>
              <a:defRPr/>
            </a:pPr>
            <a:endParaRPr lang="zh-CN" altLang="en-US" sz="1350">
              <a:solidFill>
                <a:sysClr val="windowText" lastClr="000000"/>
              </a:solidFill>
              <a:latin typeface="Calibri"/>
              <a:ea typeface="宋体" pitchFamily="2" charset="-122"/>
            </a:endParaRPr>
          </a:p>
        </p:txBody>
      </p:sp>
      <p:sp>
        <p:nvSpPr>
          <p:cNvPr id="67" name="箭头2"/>
          <p:cNvSpPr/>
          <p:nvPr/>
        </p:nvSpPr>
        <p:spPr bwMode="gray">
          <a:xfrm rot="16200000">
            <a:off x="5404117" y="4160225"/>
            <a:ext cx="358192" cy="1433957"/>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a:spcBef>
                <a:spcPts val="0"/>
              </a:spcBef>
              <a:spcAft>
                <a:spcPts val="0"/>
              </a:spcAft>
              <a:defRPr/>
            </a:pPr>
            <a:endParaRPr lang="zh-CN" altLang="en-US" sz="1350">
              <a:solidFill>
                <a:sysClr val="windowText" lastClr="000000"/>
              </a:solidFill>
              <a:latin typeface="Calibri"/>
              <a:ea typeface="宋体" pitchFamily="2" charset="-122"/>
            </a:endParaRPr>
          </a:p>
        </p:txBody>
      </p:sp>
      <p:sp>
        <p:nvSpPr>
          <p:cNvPr id="68" name="箭头3"/>
          <p:cNvSpPr/>
          <p:nvPr/>
        </p:nvSpPr>
        <p:spPr bwMode="gray">
          <a:xfrm flipV="1">
            <a:off x="5083508" y="4686710"/>
            <a:ext cx="1206386" cy="1406586"/>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a:spcBef>
                <a:spcPts val="0"/>
              </a:spcBef>
              <a:spcAft>
                <a:spcPts val="0"/>
              </a:spcAft>
              <a:defRPr/>
            </a:pPr>
            <a:endParaRPr lang="zh-CN" altLang="en-US" sz="1350">
              <a:solidFill>
                <a:sysClr val="windowText" lastClr="000000"/>
              </a:solidFill>
              <a:latin typeface="Calibri"/>
              <a:ea typeface="宋体" pitchFamily="2" charset="-122"/>
            </a:endParaRPr>
          </a:p>
        </p:txBody>
      </p:sp>
      <p:sp>
        <p:nvSpPr>
          <p:cNvPr id="72" name="标题2"/>
          <p:cNvSpPr>
            <a:spLocks noChangeArrowheads="1"/>
          </p:cNvSpPr>
          <p:nvPr/>
        </p:nvSpPr>
        <p:spPr bwMode="gray">
          <a:xfrm>
            <a:off x="4384035" y="3405098"/>
            <a:ext cx="1336040" cy="816610"/>
          </a:xfrm>
          <a:prstGeom prst="roundRect">
            <a:avLst>
              <a:gd name="adj" fmla="val 11921"/>
            </a:avLst>
          </a:prstGeom>
        </p:spPr>
        <p:style>
          <a:lnRef idx="0">
            <a:schemeClr val="accent1"/>
          </a:lnRef>
          <a:fillRef idx="3">
            <a:schemeClr val="accent1"/>
          </a:fillRef>
          <a:effectRef idx="3">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600" b="1" dirty="0" smtClean="0">
                <a:solidFill>
                  <a:sysClr val="window" lastClr="FFFFFF">
                    <a:lumMod val="95000"/>
                  </a:sysClr>
                </a:solidFill>
                <a:latin typeface="微软雅黑" panose="020B0503020204020204" pitchFamily="34" charset="-122"/>
                <a:ea typeface="微软雅黑" panose="020B0503020204020204" pitchFamily="34" charset="-122"/>
              </a:rPr>
              <a:t>DA-IQA</a:t>
            </a:r>
          </a:p>
          <a:p>
            <a:pPr lvl="0" algn="ctr" fontAlgn="base">
              <a:lnSpc>
                <a:spcPct val="120000"/>
              </a:lnSpc>
              <a:spcBef>
                <a:spcPct val="0"/>
              </a:spcBef>
              <a:spcAft>
                <a:spcPct val="0"/>
              </a:spcAft>
              <a:defRPr/>
            </a:pPr>
            <a:r>
              <a:rPr lang="zh-CN" altLang="en-US" sz="1600" b="1" dirty="0" smtClean="0">
                <a:solidFill>
                  <a:sysClr val="window" lastClr="FFFFFF">
                    <a:lumMod val="95000"/>
                  </a:sysClr>
                </a:solidFill>
                <a:latin typeface="微软雅黑" panose="020B0503020204020204" pitchFamily="34" charset="-122"/>
                <a:ea typeface="微软雅黑" panose="020B0503020204020204" pitchFamily="34" charset="-122"/>
                <a:sym typeface="+mn-ea"/>
              </a:rPr>
              <a:t>失真已知</a:t>
            </a:r>
            <a:endPar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73" name="标题3"/>
          <p:cNvSpPr>
            <a:spLocks noChangeArrowheads="1"/>
          </p:cNvSpPr>
          <p:nvPr/>
        </p:nvSpPr>
        <p:spPr bwMode="gray">
          <a:xfrm>
            <a:off x="4369430" y="4484598"/>
            <a:ext cx="1346200" cy="816610"/>
          </a:xfrm>
          <a:prstGeom prst="roundRect">
            <a:avLst>
              <a:gd name="adj" fmla="val 11921"/>
            </a:avLst>
          </a:prstGeom>
        </p:spPr>
        <p:style>
          <a:lnRef idx="0">
            <a:schemeClr val="accent1"/>
          </a:lnRef>
          <a:fillRef idx="3">
            <a:schemeClr val="accent1"/>
          </a:fillRef>
          <a:effectRef idx="3">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600" b="1" dirty="0" smtClean="0">
                <a:solidFill>
                  <a:sysClr val="window" lastClr="FFFFFF">
                    <a:lumMod val="95000"/>
                  </a:sysClr>
                </a:solidFill>
                <a:latin typeface="微软雅黑" panose="020B0503020204020204" pitchFamily="34" charset="-122"/>
                <a:ea typeface="微软雅黑" panose="020B0503020204020204" pitchFamily="34" charset="-122"/>
              </a:rPr>
              <a:t>DU-IQA</a:t>
            </a:r>
          </a:p>
          <a:p>
            <a:pPr lvl="0" algn="ctr" fontAlgn="base">
              <a:lnSpc>
                <a:spcPct val="120000"/>
              </a:lnSpc>
              <a:spcBef>
                <a:spcPct val="0"/>
              </a:spcBef>
              <a:spcAft>
                <a:spcPct val="0"/>
              </a:spcAft>
              <a:defRPr/>
            </a:pPr>
            <a:r>
              <a:rPr lang="zh-CN" altLang="en-US" sz="1600" b="1" dirty="0" smtClean="0">
                <a:solidFill>
                  <a:sysClr val="window" lastClr="FFFFFF">
                    <a:lumMod val="95000"/>
                  </a:sysClr>
                </a:solidFill>
                <a:latin typeface="微软雅黑" panose="020B0503020204020204" pitchFamily="34" charset="-122"/>
                <a:ea typeface="微软雅黑" panose="020B0503020204020204" pitchFamily="34" charset="-122"/>
              </a:rPr>
              <a:t>失真未知</a:t>
            </a:r>
            <a:endParaRPr lang="en-US" altLang="zh-CN"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04" name="标题2"/>
          <p:cNvSpPr>
            <a:spLocks noChangeArrowheads="1"/>
          </p:cNvSpPr>
          <p:nvPr/>
        </p:nvSpPr>
        <p:spPr bwMode="gray">
          <a:xfrm>
            <a:off x="72008" y="2132856"/>
            <a:ext cx="1763688" cy="960626"/>
          </a:xfrm>
          <a:prstGeom prst="roundRect">
            <a:avLst>
              <a:gd name="adj" fmla="val 11921"/>
            </a:avLst>
          </a:prstGeom>
        </p:spPr>
        <p:style>
          <a:lnRef idx="0">
            <a:schemeClr val="accent1"/>
          </a:lnRef>
          <a:fillRef idx="3">
            <a:schemeClr val="accent1"/>
          </a:fillRef>
          <a:effectRef idx="3">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2800" b="1" dirty="0" smtClean="0">
                <a:solidFill>
                  <a:sysClr val="window" lastClr="FFFFFF">
                    <a:lumMod val="95000"/>
                  </a:sysClr>
                </a:solidFill>
                <a:latin typeface="微软雅黑" panose="020B0503020204020204" pitchFamily="34" charset="-122"/>
                <a:ea typeface="微软雅黑" panose="020B0503020204020204" pitchFamily="34" charset="-122"/>
              </a:rPr>
              <a:t>IQA</a:t>
            </a:r>
          </a:p>
          <a:p>
            <a:pPr lvl="0" algn="ctr" fontAlgn="base">
              <a:lnSpc>
                <a:spcPct val="120000"/>
              </a:lnSpc>
              <a:spcBef>
                <a:spcPct val="0"/>
              </a:spcBef>
              <a:spcAft>
                <a:spcPct val="0"/>
              </a:spcAft>
              <a:defRPr/>
            </a:pPr>
            <a:r>
              <a:rPr lang="zh-CN" altLang="en-US" b="1" dirty="0" smtClean="0">
                <a:solidFill>
                  <a:sysClr val="window" lastClr="FFFFFF">
                    <a:lumMod val="95000"/>
                  </a:sysClr>
                </a:solidFill>
                <a:latin typeface="微软雅黑" panose="020B0503020204020204" pitchFamily="34" charset="-122"/>
                <a:ea typeface="微软雅黑" panose="020B0503020204020204" pitchFamily="34" charset="-122"/>
              </a:rPr>
              <a:t>质量评价方法</a:t>
            </a:r>
            <a:endParaRPr lang="zh-CN" altLang="en-US"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06" name="标题2"/>
          <p:cNvSpPr>
            <a:spLocks noChangeArrowheads="1"/>
          </p:cNvSpPr>
          <p:nvPr/>
        </p:nvSpPr>
        <p:spPr bwMode="gray">
          <a:xfrm>
            <a:off x="6404312" y="4485218"/>
            <a:ext cx="1552064" cy="816610"/>
          </a:xfrm>
          <a:prstGeom prst="roundRect">
            <a:avLst>
              <a:gd name="adj" fmla="val 11921"/>
            </a:avLst>
          </a:prstGeom>
        </p:spPr>
        <p:style>
          <a:lnRef idx="0">
            <a:schemeClr val="accent1"/>
          </a:lnRef>
          <a:fillRef idx="3">
            <a:schemeClr val="accent1"/>
          </a:fillRef>
          <a:effectRef idx="3">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600" b="1" dirty="0" smtClean="0">
                <a:solidFill>
                  <a:sysClr val="window" lastClr="FFFFFF">
                    <a:lumMod val="95000"/>
                  </a:sysClr>
                </a:solidFill>
                <a:latin typeface="微软雅黑" panose="020B0503020204020204" pitchFamily="34" charset="-122"/>
                <a:ea typeface="微软雅黑" panose="020B0503020204020204" pitchFamily="34" charset="-122"/>
              </a:rPr>
              <a:t>DA-OA-IQA</a:t>
            </a:r>
          </a:p>
          <a:p>
            <a:pPr lvl="0" algn="ctr" fontAlgn="base">
              <a:lnSpc>
                <a:spcPct val="120000"/>
              </a:lnSpc>
              <a:spcBef>
                <a:spcPct val="0"/>
              </a:spcBef>
              <a:spcAft>
                <a:spcPct val="0"/>
              </a:spcAft>
              <a:defRPr/>
            </a:pPr>
            <a:r>
              <a:rPr lang="zh-CN" altLang="en-US" sz="1600" b="1" dirty="0" smtClean="0">
                <a:solidFill>
                  <a:sysClr val="window" lastClr="FFFFFF">
                    <a:lumMod val="95000"/>
                  </a:sysClr>
                </a:solidFill>
                <a:latin typeface="微软雅黑" panose="020B0503020204020204" pitchFamily="34" charset="-122"/>
                <a:ea typeface="微软雅黑" panose="020B0503020204020204" pitchFamily="34" charset="-122"/>
              </a:rPr>
              <a:t>主观评分已知</a:t>
            </a:r>
            <a:endPar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07" name="标题3"/>
          <p:cNvSpPr>
            <a:spLocks noChangeArrowheads="1"/>
          </p:cNvSpPr>
          <p:nvPr/>
        </p:nvSpPr>
        <p:spPr bwMode="gray">
          <a:xfrm>
            <a:off x="6389707" y="5564718"/>
            <a:ext cx="1566669" cy="816610"/>
          </a:xfrm>
          <a:prstGeom prst="roundRect">
            <a:avLst>
              <a:gd name="adj" fmla="val 11921"/>
            </a:avLst>
          </a:prstGeom>
        </p:spPr>
        <p:style>
          <a:lnRef idx="0">
            <a:schemeClr val="accent1"/>
          </a:lnRef>
          <a:fillRef idx="3">
            <a:schemeClr val="accent1"/>
          </a:fillRef>
          <a:effectRef idx="3">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600" b="1" dirty="0" smtClean="0">
                <a:solidFill>
                  <a:sysClr val="window" lastClr="FFFFFF">
                    <a:lumMod val="95000"/>
                  </a:sysClr>
                </a:solidFill>
                <a:latin typeface="微软雅黑" panose="020B0503020204020204" pitchFamily="34" charset="-122"/>
                <a:ea typeface="微软雅黑" panose="020B0503020204020204" pitchFamily="34" charset="-122"/>
              </a:rPr>
              <a:t>DU-OU-IQA</a:t>
            </a:r>
          </a:p>
          <a:p>
            <a:pPr lvl="0" algn="ctr" fontAlgn="base">
              <a:lnSpc>
                <a:spcPct val="120000"/>
              </a:lnSpc>
              <a:spcBef>
                <a:spcPct val="0"/>
              </a:spcBef>
              <a:spcAft>
                <a:spcPct val="0"/>
              </a:spcAft>
              <a:defRPr/>
            </a:pPr>
            <a:r>
              <a:rPr lang="zh-CN" altLang="en-US" sz="1600" b="1" dirty="0" smtClean="0">
                <a:solidFill>
                  <a:sysClr val="window" lastClr="FFFFFF">
                    <a:lumMod val="95000"/>
                  </a:sysClr>
                </a:solidFill>
                <a:latin typeface="微软雅黑" panose="020B0503020204020204" pitchFamily="34" charset="-122"/>
                <a:ea typeface="微软雅黑" panose="020B0503020204020204" pitchFamily="34" charset="-122"/>
              </a:rPr>
              <a:t>主观评分未知</a:t>
            </a:r>
            <a:endParaRPr lang="en-US" altLang="zh-CN"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97" name="文本框 8"/>
          <p:cNvSpPr txBox="1">
            <a:spLocks noChangeArrowheads="1"/>
          </p:cNvSpPr>
          <p:nvPr/>
        </p:nvSpPr>
        <p:spPr bwMode="auto">
          <a:xfrm>
            <a:off x="5580112" y="1268760"/>
            <a:ext cx="2736304" cy="1338828"/>
          </a:xfrm>
          <a:prstGeom prst="rect">
            <a:avLst/>
          </a:prstGeom>
          <a:noFill/>
          <a:ln w="25400">
            <a:solidFill>
              <a:schemeClr val="tx2">
                <a:lumMod val="75000"/>
              </a:schemeClr>
            </a:solidFill>
            <a:miter lim="800000"/>
          </a:ln>
          <a:effectLst>
            <a:outerShdw blurRad="44450" dist="27940" dir="5400000" algn="ctr">
              <a:srgbClr val="000000">
                <a:alpha val="32000"/>
              </a:srgbClr>
            </a:outerShdw>
          </a:effectLst>
        </p:spPr>
        <p:txBody>
          <a:bodyPr wrap="square">
            <a:spAutoFit/>
          </a:bodyPr>
          <a:lstStyle/>
          <a:p>
            <a:pPr>
              <a:lnSpc>
                <a:spcPct val="150000"/>
              </a:lnSpc>
            </a:pPr>
            <a:r>
              <a:rPr lang="zh-CN" altLang="en-US" dirty="0" smtClean="0"/>
              <a:t>根据是否需要参考图像</a:t>
            </a:r>
            <a:endParaRPr lang="en-US" altLang="zh-CN" dirty="0" smtClean="0"/>
          </a:p>
          <a:p>
            <a:pPr>
              <a:lnSpc>
                <a:spcPct val="150000"/>
              </a:lnSpc>
            </a:pPr>
            <a:r>
              <a:rPr lang="zh-CN" altLang="en-US" dirty="0" smtClean="0"/>
              <a:t>根据是否已知失真类型</a:t>
            </a:r>
            <a:endParaRPr lang="en-US" altLang="zh-CN" dirty="0" smtClean="0"/>
          </a:p>
          <a:p>
            <a:pPr>
              <a:lnSpc>
                <a:spcPct val="150000"/>
              </a:lnSpc>
            </a:pPr>
            <a:r>
              <a:rPr lang="zh-CN" altLang="en-US" dirty="0" smtClean="0"/>
              <a:t>根据是否已知主观评分</a:t>
            </a:r>
            <a:endParaRPr lang="en-US" altLang="zh-CN" dirty="0"/>
          </a:p>
        </p:txBody>
      </p:sp>
      <p:sp>
        <p:nvSpPr>
          <p:cNvPr id="98" name="矩形 97"/>
          <p:cNvSpPr/>
          <p:nvPr/>
        </p:nvSpPr>
        <p:spPr>
          <a:xfrm>
            <a:off x="0" y="184365"/>
            <a:ext cx="2699792" cy="5297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solidFill>
                <a:latin typeface="Arial" pitchFamily="34" charset="0"/>
                <a:ea typeface="微软雅黑" panose="020B0503020204020204" pitchFamily="34" charset="-122"/>
                <a:sym typeface="Arial" pitchFamily="34" charset="0"/>
              </a:rPr>
              <a:t>二、研究思路</a:t>
            </a:r>
            <a:endParaRPr lang="zh-CN" altLang="en-US" sz="2800" b="1" dirty="0">
              <a:solidFill>
                <a:schemeClr val="bg1"/>
              </a:solidFill>
              <a:latin typeface="Arial" pitchFamily="34" charset="0"/>
              <a:ea typeface="微软雅黑" panose="020B0503020204020204" pitchFamily="34" charset="-122"/>
              <a:sym typeface="Arial" pitchFamily="34" charset="0"/>
            </a:endParaRPr>
          </a:p>
        </p:txBody>
      </p:sp>
      <p:cxnSp>
        <p:nvCxnSpPr>
          <p:cNvPr id="101" name="直接连接符 100"/>
          <p:cNvCxnSpPr/>
          <p:nvPr/>
        </p:nvCxnSpPr>
        <p:spPr>
          <a:xfrm>
            <a:off x="1835696" y="3212976"/>
            <a:ext cx="0" cy="3312368"/>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1835696" y="6525344"/>
            <a:ext cx="6624736" cy="0"/>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1835696" y="3212976"/>
            <a:ext cx="6624736" cy="0"/>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8460432" y="3212976"/>
            <a:ext cx="0" cy="3312368"/>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2000"/>
                                        <p:tgtEl>
                                          <p:spTgt spid="114"/>
                                        </p:tgtEl>
                                      </p:cBhvr>
                                    </p:animEffect>
                                  </p:childTnLst>
                                </p:cTn>
                              </p:par>
                              <p:par>
                                <p:cTn id="8" presetID="10" presetClass="entr" presetSubtype="0" fill="hold" nodeType="withEffect">
                                  <p:stCondLst>
                                    <p:cond delay="0"/>
                                  </p:stCondLst>
                                  <p:childTnLst>
                                    <p:set>
                                      <p:cBhvr>
                                        <p:cTn id="9" dur="1" fill="hold">
                                          <p:stCondLst>
                                            <p:cond delay="0"/>
                                          </p:stCondLst>
                                        </p:cTn>
                                        <p:tgtEl>
                                          <p:spTgt spid="105"/>
                                        </p:tgtEl>
                                        <p:attrNameLst>
                                          <p:attrName>style.visibility</p:attrName>
                                        </p:attrNameLst>
                                      </p:cBhvr>
                                      <p:to>
                                        <p:strVal val="visible"/>
                                      </p:to>
                                    </p:set>
                                    <p:animEffect transition="in" filter="fade">
                                      <p:cBhvr>
                                        <p:cTn id="10" dur="2000"/>
                                        <p:tgtEl>
                                          <p:spTgt spid="105"/>
                                        </p:tgtEl>
                                      </p:cBhvr>
                                    </p:animEffect>
                                  </p:childTnLst>
                                </p:cTn>
                              </p:par>
                              <p:par>
                                <p:cTn id="11" presetID="10" presetClass="entr" presetSubtype="0" fill="hold" nodeType="withEffect">
                                  <p:stCondLst>
                                    <p:cond delay="0"/>
                                  </p:stCondLst>
                                  <p:childTnLst>
                                    <p:set>
                                      <p:cBhvr>
                                        <p:cTn id="12" dur="1" fill="hold">
                                          <p:stCondLst>
                                            <p:cond delay="0"/>
                                          </p:stCondLst>
                                        </p:cTn>
                                        <p:tgtEl>
                                          <p:spTgt spid="109"/>
                                        </p:tgtEl>
                                        <p:attrNameLst>
                                          <p:attrName>style.visibility</p:attrName>
                                        </p:attrNameLst>
                                      </p:cBhvr>
                                      <p:to>
                                        <p:strVal val="visible"/>
                                      </p:to>
                                    </p:set>
                                    <p:animEffect transition="in" filter="fade">
                                      <p:cBhvr>
                                        <p:cTn id="13" dur="2000"/>
                                        <p:tgtEl>
                                          <p:spTgt spid="109"/>
                                        </p:tgtEl>
                                      </p:cBhvr>
                                    </p:animEffect>
                                  </p:childTnLst>
                                </p:cTn>
                              </p:par>
                              <p:par>
                                <p:cTn id="14" presetID="10" presetClass="entr" presetSubtype="0" fill="hold" nodeType="withEffect">
                                  <p:stCondLst>
                                    <p:cond delay="0"/>
                                  </p:stCondLst>
                                  <p:childTnLst>
                                    <p:set>
                                      <p:cBhvr>
                                        <p:cTn id="15" dur="1" fill="hold">
                                          <p:stCondLst>
                                            <p:cond delay="0"/>
                                          </p:stCondLst>
                                        </p:cTn>
                                        <p:tgtEl>
                                          <p:spTgt spid="101"/>
                                        </p:tgtEl>
                                        <p:attrNameLst>
                                          <p:attrName>style.visibility</p:attrName>
                                        </p:attrNameLst>
                                      </p:cBhvr>
                                      <p:to>
                                        <p:strVal val="visible"/>
                                      </p:to>
                                    </p:set>
                                    <p:animEffect transition="in" filter="fade">
                                      <p:cBhvr>
                                        <p:cTn id="16" dur="2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832220" y="6370636"/>
            <a:ext cx="1672569" cy="365125"/>
          </a:xfrm>
        </p:spPr>
        <p:txBody>
          <a:bodyPr/>
          <a:lstStyle/>
          <a:p>
            <a:pPr>
              <a:defRPr/>
            </a:pPr>
            <a:fld id="{C6AF38A2-2586-4298-9FB8-36414350F853}" type="slidenum">
              <a:rPr lang="zh-CN" altLang="en-US" smtClean="0"/>
              <a:t>6</a:t>
            </a:fld>
            <a:endParaRPr lang="zh-CN" altLang="en-US"/>
          </a:p>
        </p:txBody>
      </p:sp>
      <p:cxnSp>
        <p:nvCxnSpPr>
          <p:cNvPr id="29" name="直接连接符 28"/>
          <p:cNvCxnSpPr/>
          <p:nvPr/>
        </p:nvCxnSpPr>
        <p:spPr>
          <a:xfrm>
            <a:off x="0" y="714137"/>
            <a:ext cx="91440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8309066" y="-27384"/>
            <a:ext cx="846761" cy="755697"/>
          </a:xfrm>
          <a:prstGeom prst="rect">
            <a:avLst/>
          </a:prstGeom>
        </p:spPr>
      </p:pic>
      <p:sp>
        <p:nvSpPr>
          <p:cNvPr id="102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1" name="标题1"/>
          <p:cNvSpPr>
            <a:spLocks noChangeArrowheads="1"/>
          </p:cNvSpPr>
          <p:nvPr/>
        </p:nvSpPr>
        <p:spPr bwMode="gray">
          <a:xfrm>
            <a:off x="2195736" y="1100222"/>
            <a:ext cx="1872207" cy="744602"/>
          </a:xfrm>
          <a:prstGeom prst="roundRect">
            <a:avLst>
              <a:gd name="adj" fmla="val 11921"/>
            </a:avLst>
          </a:prstGeom>
        </p:spPr>
        <p:style>
          <a:lnRef idx="0">
            <a:schemeClr val="accent1"/>
          </a:lnRef>
          <a:fillRef idx="3">
            <a:schemeClr val="accent1"/>
          </a:fillRef>
          <a:effectRef idx="3">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20000"/>
              </a:lnSpc>
              <a:defRPr/>
            </a:pPr>
            <a:r>
              <a:rPr lang="zh-CN" altLang="en-US" sz="1900" b="1" dirty="0" smtClean="0">
                <a:solidFill>
                  <a:sysClr val="window" lastClr="FFFFFF">
                    <a:lumMod val="95000"/>
                  </a:sysClr>
                </a:solidFill>
                <a:latin typeface="微软雅黑" panose="020B0503020204020204" pitchFamily="34" charset="-122"/>
                <a:ea typeface="微软雅黑" panose="020B0503020204020204" pitchFamily="34" charset="-122"/>
              </a:rPr>
              <a:t>均方根误差</a:t>
            </a:r>
            <a:endParaRPr lang="zh-CN" altLang="en-US" sz="19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12" name="标题2"/>
          <p:cNvSpPr>
            <a:spLocks noChangeArrowheads="1"/>
          </p:cNvSpPr>
          <p:nvPr/>
        </p:nvSpPr>
        <p:spPr bwMode="gray">
          <a:xfrm>
            <a:off x="2277482" y="2276872"/>
            <a:ext cx="1790462" cy="744602"/>
          </a:xfrm>
          <a:prstGeom prst="roundRect">
            <a:avLst>
              <a:gd name="adj" fmla="val 11921"/>
            </a:avLst>
          </a:prstGeom>
        </p:spPr>
        <p:style>
          <a:lnRef idx="0">
            <a:schemeClr val="accent1"/>
          </a:lnRef>
          <a:fillRef idx="3">
            <a:schemeClr val="accent1"/>
          </a:fillRef>
          <a:effectRef idx="3">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900" b="1" dirty="0" smtClean="0">
                <a:solidFill>
                  <a:sysClr val="window" lastClr="FFFFFF">
                    <a:lumMod val="95000"/>
                  </a:sysClr>
                </a:solidFill>
                <a:latin typeface="微软雅黑" panose="020B0503020204020204" pitchFamily="34" charset="-122"/>
                <a:ea typeface="微软雅黑" panose="020B0503020204020204" pitchFamily="34" charset="-122"/>
              </a:rPr>
              <a:t>Pearson</a:t>
            </a:r>
          </a:p>
          <a:p>
            <a:pPr lvl="0" algn="ctr" fontAlgn="base">
              <a:lnSpc>
                <a:spcPct val="120000"/>
              </a:lnSpc>
              <a:spcBef>
                <a:spcPct val="0"/>
              </a:spcBef>
              <a:spcAft>
                <a:spcPct val="0"/>
              </a:spcAft>
              <a:defRPr/>
            </a:pPr>
            <a:r>
              <a:rPr lang="zh-CN" altLang="en-US" sz="1900" b="1" dirty="0" smtClean="0">
                <a:solidFill>
                  <a:sysClr val="window" lastClr="FFFFFF">
                    <a:lumMod val="95000"/>
                  </a:sysClr>
                </a:solidFill>
                <a:latin typeface="微软雅黑" panose="020B0503020204020204" pitchFamily="34" charset="-122"/>
                <a:ea typeface="微软雅黑" panose="020B0503020204020204" pitchFamily="34" charset="-122"/>
              </a:rPr>
              <a:t>相关系数</a:t>
            </a:r>
            <a:endParaRPr lang="zh-CN" altLang="en-US" sz="19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13" name="标题3"/>
          <p:cNvSpPr>
            <a:spLocks noChangeArrowheads="1"/>
          </p:cNvSpPr>
          <p:nvPr/>
        </p:nvSpPr>
        <p:spPr bwMode="gray">
          <a:xfrm>
            <a:off x="2267744" y="3429000"/>
            <a:ext cx="1804625" cy="744602"/>
          </a:xfrm>
          <a:prstGeom prst="roundRect">
            <a:avLst>
              <a:gd name="adj" fmla="val 11921"/>
            </a:avLst>
          </a:prstGeom>
        </p:spPr>
        <p:style>
          <a:lnRef idx="0">
            <a:schemeClr val="accent1"/>
          </a:lnRef>
          <a:fillRef idx="3">
            <a:schemeClr val="accent1"/>
          </a:fillRef>
          <a:effectRef idx="3">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900" b="1" dirty="0" smtClean="0">
                <a:solidFill>
                  <a:sysClr val="window" lastClr="FFFFFF">
                    <a:lumMod val="95000"/>
                  </a:sysClr>
                </a:solidFill>
                <a:latin typeface="微软雅黑" panose="020B0503020204020204" pitchFamily="34" charset="-122"/>
                <a:ea typeface="微软雅黑" panose="020B0503020204020204" pitchFamily="34" charset="-122"/>
              </a:rPr>
              <a:t>Spearman</a:t>
            </a:r>
          </a:p>
          <a:p>
            <a:pPr lvl="0" algn="ctr" fontAlgn="base">
              <a:lnSpc>
                <a:spcPct val="120000"/>
              </a:lnSpc>
              <a:spcBef>
                <a:spcPct val="0"/>
              </a:spcBef>
              <a:spcAft>
                <a:spcPct val="0"/>
              </a:spcAft>
              <a:defRPr/>
            </a:pPr>
            <a:r>
              <a:rPr lang="zh-CN" altLang="en-US" sz="1900" b="1" dirty="0" smtClean="0">
                <a:solidFill>
                  <a:sysClr val="window" lastClr="FFFFFF">
                    <a:lumMod val="95000"/>
                  </a:sysClr>
                </a:solidFill>
                <a:latin typeface="微软雅黑" panose="020B0503020204020204" pitchFamily="34" charset="-122"/>
                <a:ea typeface="微软雅黑" panose="020B0503020204020204" pitchFamily="34" charset="-122"/>
              </a:rPr>
              <a:t>秩相关系数</a:t>
            </a:r>
            <a:endParaRPr lang="zh-CN" altLang="en-US" sz="19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14" name="箭头2"/>
          <p:cNvSpPr/>
          <p:nvPr/>
        </p:nvSpPr>
        <p:spPr bwMode="gray">
          <a:xfrm rot="16200000">
            <a:off x="1255753" y="3044761"/>
            <a:ext cx="358192" cy="152177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a:spcBef>
                <a:spcPts val="0"/>
              </a:spcBef>
              <a:spcAft>
                <a:spcPts val="0"/>
              </a:spcAft>
              <a:defRPr/>
            </a:pPr>
            <a:endParaRPr lang="zh-CN" altLang="en-US" sz="1350">
              <a:solidFill>
                <a:sysClr val="windowText" lastClr="000000"/>
              </a:solidFill>
              <a:latin typeface="Calibri"/>
              <a:ea typeface="宋体" pitchFamily="2" charset="-122"/>
            </a:endParaRPr>
          </a:p>
        </p:txBody>
      </p:sp>
      <p:sp>
        <p:nvSpPr>
          <p:cNvPr id="115" name="箭头3"/>
          <p:cNvSpPr/>
          <p:nvPr/>
        </p:nvSpPr>
        <p:spPr bwMode="gray">
          <a:xfrm flipV="1">
            <a:off x="835036" y="3615154"/>
            <a:ext cx="1280268" cy="1686054"/>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a:spcBef>
                <a:spcPts val="0"/>
              </a:spcBef>
              <a:spcAft>
                <a:spcPts val="0"/>
              </a:spcAft>
              <a:defRPr/>
            </a:pPr>
            <a:endParaRPr lang="zh-CN" altLang="en-US" sz="1350">
              <a:solidFill>
                <a:sysClr val="windowText" lastClr="000000"/>
              </a:solidFill>
              <a:latin typeface="Calibri"/>
              <a:ea typeface="宋体" pitchFamily="2" charset="-122"/>
            </a:endParaRPr>
          </a:p>
        </p:txBody>
      </p:sp>
      <p:sp>
        <p:nvSpPr>
          <p:cNvPr id="116" name="箭头1"/>
          <p:cNvSpPr/>
          <p:nvPr/>
        </p:nvSpPr>
        <p:spPr bwMode="gray">
          <a:xfrm>
            <a:off x="827584" y="2276872"/>
            <a:ext cx="1280268" cy="1661044"/>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a:spcBef>
                <a:spcPts val="0"/>
              </a:spcBef>
              <a:spcAft>
                <a:spcPts val="0"/>
              </a:spcAft>
              <a:defRPr/>
            </a:pPr>
            <a:endParaRPr lang="zh-CN" altLang="en-US" sz="1350">
              <a:solidFill>
                <a:sysClr val="windowText" lastClr="000000"/>
              </a:solidFill>
              <a:latin typeface="Calibri"/>
              <a:ea typeface="宋体" pitchFamily="2" charset="-122"/>
            </a:endParaRPr>
          </a:p>
        </p:txBody>
      </p:sp>
      <p:sp>
        <p:nvSpPr>
          <p:cNvPr id="117" name="标题2"/>
          <p:cNvSpPr>
            <a:spLocks noChangeArrowheads="1"/>
          </p:cNvSpPr>
          <p:nvPr/>
        </p:nvSpPr>
        <p:spPr bwMode="gray">
          <a:xfrm>
            <a:off x="56807" y="3404478"/>
            <a:ext cx="1562865" cy="744602"/>
          </a:xfrm>
          <a:prstGeom prst="roundRect">
            <a:avLst>
              <a:gd name="adj" fmla="val 11921"/>
            </a:avLst>
          </a:prstGeom>
        </p:spPr>
        <p:style>
          <a:lnRef idx="0">
            <a:schemeClr val="accent1"/>
          </a:lnRef>
          <a:fillRef idx="3">
            <a:schemeClr val="accent1"/>
          </a:fillRef>
          <a:effectRef idx="3">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zh-CN" altLang="en-US" sz="2200" b="1" dirty="0" smtClean="0">
                <a:solidFill>
                  <a:sysClr val="window" lastClr="FFFFFF">
                    <a:lumMod val="95000"/>
                  </a:sysClr>
                </a:solidFill>
                <a:latin typeface="微软雅黑" panose="020B0503020204020204" pitchFamily="34" charset="-122"/>
                <a:ea typeface="微软雅黑" panose="020B0503020204020204" pitchFamily="34" charset="-122"/>
              </a:rPr>
              <a:t>性能指标</a:t>
            </a:r>
            <a:endParaRPr lang="zh-CN" altLang="en-US" sz="22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18" name="箭头3"/>
          <p:cNvSpPr/>
          <p:nvPr/>
        </p:nvSpPr>
        <p:spPr bwMode="gray">
          <a:xfrm flipV="1">
            <a:off x="827584" y="4547554"/>
            <a:ext cx="1280268" cy="1977790"/>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a:spcBef>
                <a:spcPts val="0"/>
              </a:spcBef>
              <a:spcAft>
                <a:spcPts val="0"/>
              </a:spcAft>
              <a:defRPr/>
            </a:pPr>
            <a:endParaRPr lang="zh-CN" altLang="en-US" sz="1350">
              <a:solidFill>
                <a:sysClr val="windowText" lastClr="000000"/>
              </a:solidFill>
              <a:latin typeface="Calibri"/>
              <a:ea typeface="宋体" pitchFamily="2" charset="-122"/>
            </a:endParaRPr>
          </a:p>
        </p:txBody>
      </p:sp>
      <p:sp>
        <p:nvSpPr>
          <p:cNvPr id="119" name="箭头1"/>
          <p:cNvSpPr/>
          <p:nvPr/>
        </p:nvSpPr>
        <p:spPr bwMode="gray">
          <a:xfrm>
            <a:off x="827584" y="1268760"/>
            <a:ext cx="1280268" cy="1622610"/>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a:spcBef>
                <a:spcPts val="0"/>
              </a:spcBef>
              <a:spcAft>
                <a:spcPts val="0"/>
              </a:spcAft>
              <a:defRPr/>
            </a:pPr>
            <a:endParaRPr lang="zh-CN" altLang="en-US" sz="1350">
              <a:solidFill>
                <a:sysClr val="windowText" lastClr="000000"/>
              </a:solidFill>
              <a:latin typeface="Calibri"/>
              <a:ea typeface="宋体" pitchFamily="2" charset="-122"/>
            </a:endParaRPr>
          </a:p>
        </p:txBody>
      </p:sp>
      <p:sp>
        <p:nvSpPr>
          <p:cNvPr id="120" name="标题3"/>
          <p:cNvSpPr>
            <a:spLocks noChangeArrowheads="1"/>
          </p:cNvSpPr>
          <p:nvPr/>
        </p:nvSpPr>
        <p:spPr bwMode="gray">
          <a:xfrm>
            <a:off x="2263319" y="4725144"/>
            <a:ext cx="1876633" cy="744602"/>
          </a:xfrm>
          <a:prstGeom prst="roundRect">
            <a:avLst>
              <a:gd name="adj" fmla="val 11921"/>
            </a:avLst>
          </a:prstGeom>
        </p:spPr>
        <p:style>
          <a:lnRef idx="0">
            <a:schemeClr val="accent1"/>
          </a:lnRef>
          <a:fillRef idx="3">
            <a:schemeClr val="accent1"/>
          </a:fillRef>
          <a:effectRef idx="3">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900" b="1" dirty="0" smtClean="0">
                <a:solidFill>
                  <a:sysClr val="window" lastClr="FFFFFF">
                    <a:lumMod val="95000"/>
                  </a:sysClr>
                </a:solidFill>
                <a:latin typeface="微软雅黑" panose="020B0503020204020204" pitchFamily="34" charset="-122"/>
                <a:ea typeface="微软雅黑" panose="020B0503020204020204" pitchFamily="34" charset="-122"/>
              </a:rPr>
              <a:t>Kendall</a:t>
            </a:r>
          </a:p>
          <a:p>
            <a:pPr lvl="0" algn="ctr" fontAlgn="base">
              <a:lnSpc>
                <a:spcPct val="120000"/>
              </a:lnSpc>
              <a:spcBef>
                <a:spcPct val="0"/>
              </a:spcBef>
              <a:spcAft>
                <a:spcPct val="0"/>
              </a:spcAft>
              <a:defRPr/>
            </a:pPr>
            <a:r>
              <a:rPr lang="zh-CN" altLang="en-US" sz="1900" b="1" dirty="0" smtClean="0">
                <a:solidFill>
                  <a:sysClr val="window" lastClr="FFFFFF">
                    <a:lumMod val="95000"/>
                  </a:sysClr>
                </a:solidFill>
                <a:latin typeface="微软雅黑" panose="020B0503020204020204" pitchFamily="34" charset="-122"/>
                <a:ea typeface="微软雅黑" panose="020B0503020204020204" pitchFamily="34" charset="-122"/>
              </a:rPr>
              <a:t>秩相关系数</a:t>
            </a:r>
            <a:endParaRPr lang="zh-CN" altLang="en-US" sz="19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21" name="标题3"/>
          <p:cNvSpPr>
            <a:spLocks noChangeArrowheads="1"/>
          </p:cNvSpPr>
          <p:nvPr/>
        </p:nvSpPr>
        <p:spPr bwMode="gray">
          <a:xfrm>
            <a:off x="2263319" y="5852750"/>
            <a:ext cx="1876633" cy="744602"/>
          </a:xfrm>
          <a:prstGeom prst="roundRect">
            <a:avLst>
              <a:gd name="adj" fmla="val 11921"/>
            </a:avLst>
          </a:prstGeom>
        </p:spPr>
        <p:style>
          <a:lnRef idx="0">
            <a:schemeClr val="accent1"/>
          </a:lnRef>
          <a:fillRef idx="3">
            <a:schemeClr val="accent1"/>
          </a:fillRef>
          <a:effectRef idx="3">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zh-CN" altLang="en-US" sz="1900" b="1" dirty="0" smtClean="0">
                <a:solidFill>
                  <a:sysClr val="window" lastClr="FFFFFF">
                    <a:lumMod val="95000"/>
                  </a:sysClr>
                </a:solidFill>
                <a:latin typeface="微软雅黑" panose="020B0503020204020204" pitchFamily="34" charset="-122"/>
                <a:ea typeface="微软雅黑" panose="020B0503020204020204" pitchFamily="34" charset="-122"/>
              </a:rPr>
              <a:t>离出率</a:t>
            </a:r>
            <a:endParaRPr lang="zh-CN" altLang="en-US" sz="1900" b="1" dirty="0">
              <a:solidFill>
                <a:sysClr val="window" lastClr="FFFFFF">
                  <a:lumMod val="95000"/>
                </a:sysClr>
              </a:solidFill>
              <a:latin typeface="微软雅黑" panose="020B0503020204020204" pitchFamily="34" charset="-122"/>
              <a:ea typeface="微软雅黑" panose="020B0503020204020204" pitchFamily="34" charset="-122"/>
            </a:endParaRPr>
          </a:p>
        </p:txBody>
      </p:sp>
      <p:graphicFrame>
        <p:nvGraphicFramePr>
          <p:cNvPr id="123" name="对象 122"/>
          <p:cNvGraphicFramePr>
            <a:graphicFrameLocks noChangeAspect="1"/>
          </p:cNvGraphicFramePr>
          <p:nvPr/>
        </p:nvGraphicFramePr>
        <p:xfrm>
          <a:off x="2124364" y="908720"/>
          <a:ext cx="8064895" cy="902534"/>
        </p:xfrm>
        <a:graphic>
          <a:graphicData uri="http://schemas.openxmlformats.org/presentationml/2006/ole">
            <mc:AlternateContent xmlns:mc="http://schemas.openxmlformats.org/markup-compatibility/2006">
              <mc:Choice xmlns:v="urn:schemas-microsoft-com:vml" Requires="v">
                <p:oleObj spid="_x0000_s1043" name="文档" r:id="rId5" imgW="5271135" imgH="595630" progId="Word.Document.12">
                  <p:embed/>
                </p:oleObj>
              </mc:Choice>
              <mc:Fallback>
                <p:oleObj name="文档" r:id="rId5" imgW="5271135" imgH="595630" progId="Word.Document.12">
                  <p:embed/>
                  <p:pic>
                    <p:nvPicPr>
                      <p:cNvPr id="0" name="图片 1024"/>
                      <p:cNvPicPr>
                        <a:picLocks noChangeAspect="1"/>
                      </p:cNvPicPr>
                      <p:nvPr/>
                    </p:nvPicPr>
                    <p:blipFill>
                      <a:blip r:embed="rId6"/>
                      <a:srcRect/>
                      <a:stretch>
                        <a:fillRect/>
                      </a:stretch>
                    </p:blipFill>
                    <p:spPr>
                      <a:xfrm>
                        <a:off x="2124364" y="908720"/>
                        <a:ext cx="8064895" cy="902534"/>
                      </a:xfrm>
                      <a:prstGeom prst="rect">
                        <a:avLst/>
                      </a:prstGeom>
                      <a:noFill/>
                      <a:ln w="9525">
                        <a:noFill/>
                        <a:miter/>
                      </a:ln>
                    </p:spPr>
                  </p:pic>
                </p:oleObj>
              </mc:Fallback>
            </mc:AlternateContent>
          </a:graphicData>
        </a:graphic>
      </p:graphicFrame>
      <p:graphicFrame>
        <p:nvGraphicFramePr>
          <p:cNvPr id="124" name="对象 123"/>
          <p:cNvGraphicFramePr>
            <a:graphicFrameLocks noChangeAspect="1"/>
          </p:cNvGraphicFramePr>
          <p:nvPr/>
        </p:nvGraphicFramePr>
        <p:xfrm>
          <a:off x="2411760" y="1431147"/>
          <a:ext cx="8128855" cy="2429901"/>
        </p:xfrm>
        <a:graphic>
          <a:graphicData uri="http://schemas.openxmlformats.org/presentationml/2006/ole">
            <mc:AlternateContent xmlns:mc="http://schemas.openxmlformats.org/markup-compatibility/2006">
              <mc:Choice xmlns:v="urn:schemas-microsoft-com:vml" Requires="v">
                <p:oleObj spid="_x0000_s1044" name="文档" r:id="rId7" imgW="5271135" imgH="1586230" progId="Word.Document.12">
                  <p:embed/>
                </p:oleObj>
              </mc:Choice>
              <mc:Fallback>
                <p:oleObj name="文档" r:id="rId7" imgW="5271135" imgH="1586230" progId="Word.Document.12">
                  <p:embed/>
                  <p:pic>
                    <p:nvPicPr>
                      <p:cNvPr id="0" name="图片 1025"/>
                      <p:cNvPicPr>
                        <a:picLocks noChangeAspect="1"/>
                      </p:cNvPicPr>
                      <p:nvPr/>
                    </p:nvPicPr>
                    <p:blipFill>
                      <a:blip r:embed="rId8"/>
                      <a:srcRect/>
                      <a:stretch>
                        <a:fillRect/>
                      </a:stretch>
                    </p:blipFill>
                    <p:spPr>
                      <a:xfrm>
                        <a:off x="2411760" y="1431147"/>
                        <a:ext cx="8128855" cy="2429901"/>
                      </a:xfrm>
                      <a:prstGeom prst="rect">
                        <a:avLst/>
                      </a:prstGeom>
                      <a:noFill/>
                      <a:ln w="9525">
                        <a:noFill/>
                        <a:miter/>
                      </a:ln>
                    </p:spPr>
                  </p:pic>
                </p:oleObj>
              </mc:Fallback>
            </mc:AlternateContent>
          </a:graphicData>
        </a:graphic>
      </p:graphicFrame>
      <p:graphicFrame>
        <p:nvGraphicFramePr>
          <p:cNvPr id="125" name="对象 124"/>
          <p:cNvGraphicFramePr>
            <a:graphicFrameLocks noChangeAspect="1"/>
          </p:cNvGraphicFramePr>
          <p:nvPr/>
        </p:nvGraphicFramePr>
        <p:xfrm>
          <a:off x="2699792" y="2626588"/>
          <a:ext cx="7914535" cy="2386588"/>
        </p:xfrm>
        <a:graphic>
          <a:graphicData uri="http://schemas.openxmlformats.org/presentationml/2006/ole">
            <mc:AlternateContent xmlns:mc="http://schemas.openxmlformats.org/markup-compatibility/2006">
              <mc:Choice xmlns:v="urn:schemas-microsoft-com:vml" Requires="v">
                <p:oleObj spid="_x0000_s1045" name="文档" r:id="rId9" imgW="5271135" imgH="1586230" progId="Word.Document.12">
                  <p:embed/>
                </p:oleObj>
              </mc:Choice>
              <mc:Fallback>
                <p:oleObj name="文档" r:id="rId9" imgW="5271135" imgH="1586230" progId="Word.Document.12">
                  <p:embed/>
                  <p:pic>
                    <p:nvPicPr>
                      <p:cNvPr id="0" name="图片 1026"/>
                      <p:cNvPicPr>
                        <a:picLocks noChangeAspect="1"/>
                      </p:cNvPicPr>
                      <p:nvPr/>
                    </p:nvPicPr>
                    <p:blipFill>
                      <a:blip r:embed="rId10"/>
                      <a:srcRect/>
                      <a:stretch>
                        <a:fillRect/>
                      </a:stretch>
                    </p:blipFill>
                    <p:spPr>
                      <a:xfrm>
                        <a:off x="2699792" y="2626588"/>
                        <a:ext cx="7914535" cy="2386588"/>
                      </a:xfrm>
                      <a:prstGeom prst="rect">
                        <a:avLst/>
                      </a:prstGeom>
                      <a:noFill/>
                      <a:ln w="9525">
                        <a:noFill/>
                        <a:miter/>
                      </a:ln>
                    </p:spPr>
                  </p:pic>
                </p:oleObj>
              </mc:Fallback>
            </mc:AlternateContent>
          </a:graphicData>
        </a:graphic>
      </p:graphicFrame>
      <p:graphicFrame>
        <p:nvGraphicFramePr>
          <p:cNvPr id="126" name="对象 125"/>
          <p:cNvGraphicFramePr>
            <a:graphicFrameLocks noChangeAspect="1"/>
          </p:cNvGraphicFramePr>
          <p:nvPr/>
        </p:nvGraphicFramePr>
        <p:xfrm>
          <a:off x="1494913" y="3941410"/>
          <a:ext cx="8261663" cy="2160591"/>
        </p:xfrm>
        <a:graphic>
          <a:graphicData uri="http://schemas.openxmlformats.org/presentationml/2006/ole">
            <mc:AlternateContent xmlns:mc="http://schemas.openxmlformats.org/markup-compatibility/2006">
              <mc:Choice xmlns:v="urn:schemas-microsoft-com:vml" Requires="v">
                <p:oleObj spid="_x0000_s1046" name="文档" r:id="rId11" imgW="5271135" imgH="1388110" progId="Word.Document.12">
                  <p:embed/>
                </p:oleObj>
              </mc:Choice>
              <mc:Fallback>
                <p:oleObj name="文档" r:id="rId11" imgW="5271135" imgH="1388110" progId="Word.Document.12">
                  <p:embed/>
                  <p:pic>
                    <p:nvPicPr>
                      <p:cNvPr id="0" name="图片 1028"/>
                      <p:cNvPicPr>
                        <a:picLocks noChangeAspect="1"/>
                      </p:cNvPicPr>
                      <p:nvPr/>
                    </p:nvPicPr>
                    <p:blipFill>
                      <a:blip r:embed="rId12"/>
                      <a:srcRect/>
                      <a:stretch>
                        <a:fillRect/>
                      </a:stretch>
                    </p:blipFill>
                    <p:spPr>
                      <a:xfrm>
                        <a:off x="1494913" y="3941410"/>
                        <a:ext cx="8261663" cy="2160591"/>
                      </a:xfrm>
                      <a:prstGeom prst="rect">
                        <a:avLst/>
                      </a:prstGeom>
                      <a:noFill/>
                      <a:ln w="9525">
                        <a:noFill/>
                        <a:miter/>
                      </a:ln>
                    </p:spPr>
                  </p:pic>
                </p:oleObj>
              </mc:Fallback>
            </mc:AlternateContent>
          </a:graphicData>
        </a:graphic>
      </p:graphicFrame>
      <p:graphicFrame>
        <p:nvGraphicFramePr>
          <p:cNvPr id="127" name="对象 126"/>
          <p:cNvGraphicFramePr>
            <a:graphicFrameLocks noChangeAspect="1"/>
          </p:cNvGraphicFramePr>
          <p:nvPr/>
        </p:nvGraphicFramePr>
        <p:xfrm>
          <a:off x="1115912" y="5157192"/>
          <a:ext cx="8229571" cy="2152198"/>
        </p:xfrm>
        <a:graphic>
          <a:graphicData uri="http://schemas.openxmlformats.org/presentationml/2006/ole">
            <mc:AlternateContent xmlns:mc="http://schemas.openxmlformats.org/markup-compatibility/2006">
              <mc:Choice xmlns:v="urn:schemas-microsoft-com:vml" Requires="v">
                <p:oleObj spid="_x0000_s1047" name="文档" r:id="rId13" imgW="5271135" imgH="1388110" progId="Word.Document.12">
                  <p:embed/>
                </p:oleObj>
              </mc:Choice>
              <mc:Fallback>
                <p:oleObj name="文档" r:id="rId13" imgW="5271135" imgH="1388110" progId="Word.Document.12">
                  <p:embed/>
                  <p:pic>
                    <p:nvPicPr>
                      <p:cNvPr id="0" name="图片 1029"/>
                      <p:cNvPicPr>
                        <a:picLocks noChangeAspect="1"/>
                      </p:cNvPicPr>
                      <p:nvPr/>
                    </p:nvPicPr>
                    <p:blipFill>
                      <a:blip r:embed="rId14"/>
                      <a:srcRect/>
                      <a:stretch>
                        <a:fillRect/>
                      </a:stretch>
                    </p:blipFill>
                    <p:spPr>
                      <a:xfrm>
                        <a:off x="1115912" y="5157192"/>
                        <a:ext cx="8229571" cy="2152198"/>
                      </a:xfrm>
                      <a:prstGeom prst="rect">
                        <a:avLst/>
                      </a:prstGeom>
                      <a:noFill/>
                      <a:ln w="9525">
                        <a:noFill/>
                        <a:miter/>
                      </a:ln>
                    </p:spPr>
                  </p:pic>
                </p:oleObj>
              </mc:Fallback>
            </mc:AlternateContent>
          </a:graphicData>
        </a:graphic>
      </p:graphicFrame>
      <p:sp>
        <p:nvSpPr>
          <p:cNvPr id="128" name="矩形 127"/>
          <p:cNvSpPr/>
          <p:nvPr/>
        </p:nvSpPr>
        <p:spPr>
          <a:xfrm>
            <a:off x="0" y="184365"/>
            <a:ext cx="2699792" cy="5297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solidFill>
                <a:latin typeface="Arial" pitchFamily="34" charset="0"/>
                <a:ea typeface="微软雅黑" panose="020B0503020204020204" pitchFamily="34" charset="-122"/>
                <a:sym typeface="Arial" pitchFamily="34" charset="0"/>
              </a:rPr>
              <a:t>二、研究思路</a:t>
            </a:r>
            <a:endParaRPr lang="zh-CN" altLang="en-US" sz="2800" b="1" dirty="0">
              <a:solidFill>
                <a:schemeClr val="bg1"/>
              </a:solidFill>
              <a:latin typeface="Arial" pitchFamily="34" charset="0"/>
              <a:ea typeface="微软雅黑" panose="020B0503020204020204" pitchFamily="34" charset="-122"/>
              <a:sym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wipe(left)">
                                      <p:cBhvr>
                                        <p:cTn id="7" dur="500"/>
                                        <p:tgtEl>
                                          <p:spTgt spid="12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4"/>
                                        </p:tgtEl>
                                        <p:attrNameLst>
                                          <p:attrName>style.visibility</p:attrName>
                                        </p:attrNameLst>
                                      </p:cBhvr>
                                      <p:to>
                                        <p:strVal val="visible"/>
                                      </p:to>
                                    </p:set>
                                    <p:animEffect transition="in" filter="wipe(left)">
                                      <p:cBhvr>
                                        <p:cTn id="11" dur="500"/>
                                        <p:tgtEl>
                                          <p:spTgt spid="12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wipe(left)">
                                      <p:cBhvr>
                                        <p:cTn id="15" dur="500"/>
                                        <p:tgtEl>
                                          <p:spTgt spid="12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6"/>
                                        </p:tgtEl>
                                        <p:attrNameLst>
                                          <p:attrName>style.visibility</p:attrName>
                                        </p:attrNameLst>
                                      </p:cBhvr>
                                      <p:to>
                                        <p:strVal val="visible"/>
                                      </p:to>
                                    </p:set>
                                    <p:animEffect transition="in" filter="wipe(left)">
                                      <p:cBhvr>
                                        <p:cTn id="19" dur="500"/>
                                        <p:tgtEl>
                                          <p:spTgt spid="126"/>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7"/>
                                        </p:tgtEl>
                                        <p:attrNameLst>
                                          <p:attrName>style.visibility</p:attrName>
                                        </p:attrNameLst>
                                      </p:cBhvr>
                                      <p:to>
                                        <p:strVal val="visible"/>
                                      </p:to>
                                    </p:set>
                                    <p:animEffect transition="in" filter="wipe(left)">
                                      <p:cBhvr>
                                        <p:cTn id="23"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832220" y="6370636"/>
            <a:ext cx="1672569" cy="365125"/>
          </a:xfrm>
        </p:spPr>
        <p:txBody>
          <a:bodyPr/>
          <a:lstStyle/>
          <a:p>
            <a:pPr>
              <a:defRPr/>
            </a:pPr>
            <a:fld id="{C6AF38A2-2586-4298-9FB8-36414350F853}" type="slidenum">
              <a:rPr lang="zh-CN" altLang="en-US" smtClean="0"/>
              <a:t>7</a:t>
            </a:fld>
            <a:endParaRPr lang="zh-CN" altLang="en-US"/>
          </a:p>
        </p:txBody>
      </p:sp>
      <p:cxnSp>
        <p:nvCxnSpPr>
          <p:cNvPr id="29" name="直接连接符 28"/>
          <p:cNvCxnSpPr/>
          <p:nvPr/>
        </p:nvCxnSpPr>
        <p:spPr>
          <a:xfrm>
            <a:off x="0" y="714137"/>
            <a:ext cx="91440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8309066" y="-27384"/>
            <a:ext cx="846761" cy="755697"/>
          </a:xfrm>
          <a:prstGeom prst="rect">
            <a:avLst/>
          </a:prstGeom>
        </p:spPr>
      </p:pic>
      <p:sp>
        <p:nvSpPr>
          <p:cNvPr id="102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1" name="标题1"/>
          <p:cNvSpPr>
            <a:spLocks noChangeArrowheads="1"/>
          </p:cNvSpPr>
          <p:nvPr/>
        </p:nvSpPr>
        <p:spPr bwMode="gray">
          <a:xfrm>
            <a:off x="2911391" y="1268760"/>
            <a:ext cx="1666135" cy="744602"/>
          </a:xfrm>
          <a:prstGeom prst="roundRect">
            <a:avLst>
              <a:gd name="adj" fmla="val 11921"/>
            </a:avLst>
          </a:prstGeom>
        </p:spPr>
        <p:style>
          <a:lnRef idx="0">
            <a:schemeClr val="accent1"/>
          </a:lnRef>
          <a:fillRef idx="3">
            <a:schemeClr val="accent1"/>
          </a:fillRef>
          <a:effectRef idx="3">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20000"/>
              </a:lnSpc>
              <a:defRPr/>
            </a:pPr>
            <a:r>
              <a:rPr lang="en-US" altLang="zh-CN" sz="1900" b="1" dirty="0" smtClean="0">
                <a:solidFill>
                  <a:sysClr val="window" lastClr="FFFFFF">
                    <a:lumMod val="95000"/>
                  </a:sysClr>
                </a:solidFill>
                <a:latin typeface="微软雅黑" panose="020B0503020204020204" pitchFamily="34" charset="-122"/>
                <a:ea typeface="微软雅黑" panose="020B0503020204020204" pitchFamily="34" charset="-122"/>
              </a:rPr>
              <a:t>IVC</a:t>
            </a:r>
            <a:endParaRPr lang="zh-CN" altLang="en-US" sz="19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12" name="标题2"/>
          <p:cNvSpPr>
            <a:spLocks noChangeArrowheads="1"/>
          </p:cNvSpPr>
          <p:nvPr/>
        </p:nvSpPr>
        <p:spPr bwMode="gray">
          <a:xfrm>
            <a:off x="2911391" y="2589426"/>
            <a:ext cx="1719541" cy="792088"/>
          </a:xfrm>
          <a:prstGeom prst="roundRect">
            <a:avLst>
              <a:gd name="adj" fmla="val 11921"/>
            </a:avLst>
          </a:prstGeom>
        </p:spPr>
        <p:style>
          <a:lnRef idx="0">
            <a:schemeClr val="accent1"/>
          </a:lnRef>
          <a:fillRef idx="3">
            <a:schemeClr val="accent1"/>
          </a:fillRef>
          <a:effectRef idx="3">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900" b="1" dirty="0" smtClean="0">
                <a:solidFill>
                  <a:sysClr val="window" lastClr="FFFFFF">
                    <a:lumMod val="95000"/>
                  </a:sysClr>
                </a:solidFill>
                <a:latin typeface="微软雅黑" panose="020B0503020204020204" pitchFamily="34" charset="-122"/>
                <a:ea typeface="微软雅黑" panose="020B0503020204020204" pitchFamily="34" charset="-122"/>
              </a:rPr>
              <a:t>LIVE</a:t>
            </a:r>
            <a:endParaRPr lang="zh-CN" altLang="en-US" sz="19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15" name="箭头3"/>
          <p:cNvSpPr/>
          <p:nvPr/>
        </p:nvSpPr>
        <p:spPr bwMode="gray">
          <a:xfrm flipV="1">
            <a:off x="1543239" y="3165490"/>
            <a:ext cx="1280268" cy="1584176"/>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a:spcBef>
                <a:spcPts val="0"/>
              </a:spcBef>
              <a:spcAft>
                <a:spcPts val="0"/>
              </a:spcAft>
              <a:defRPr/>
            </a:pPr>
            <a:endParaRPr lang="zh-CN" altLang="en-US" sz="1350">
              <a:solidFill>
                <a:sysClr val="windowText" lastClr="000000"/>
              </a:solidFill>
              <a:latin typeface="Calibri"/>
              <a:ea typeface="宋体" pitchFamily="2" charset="-122"/>
            </a:endParaRPr>
          </a:p>
        </p:txBody>
      </p:sp>
      <p:sp>
        <p:nvSpPr>
          <p:cNvPr id="116" name="箭头1"/>
          <p:cNvSpPr/>
          <p:nvPr/>
        </p:nvSpPr>
        <p:spPr bwMode="gray">
          <a:xfrm>
            <a:off x="1543239" y="2805450"/>
            <a:ext cx="1280268" cy="1296144"/>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a:spcBef>
                <a:spcPts val="0"/>
              </a:spcBef>
              <a:spcAft>
                <a:spcPts val="0"/>
              </a:spcAft>
              <a:defRPr/>
            </a:pPr>
            <a:endParaRPr lang="zh-CN" altLang="en-US" sz="1350">
              <a:solidFill>
                <a:sysClr val="windowText" lastClr="000000"/>
              </a:solidFill>
              <a:latin typeface="Calibri"/>
              <a:ea typeface="宋体" pitchFamily="2" charset="-122"/>
            </a:endParaRPr>
          </a:p>
        </p:txBody>
      </p:sp>
      <p:sp>
        <p:nvSpPr>
          <p:cNvPr id="117" name="标题2"/>
          <p:cNvSpPr>
            <a:spLocks noChangeArrowheads="1"/>
          </p:cNvSpPr>
          <p:nvPr/>
        </p:nvSpPr>
        <p:spPr bwMode="gray">
          <a:xfrm>
            <a:off x="683568" y="3284984"/>
            <a:ext cx="1723767" cy="816610"/>
          </a:xfrm>
          <a:prstGeom prst="roundRect">
            <a:avLst>
              <a:gd name="adj" fmla="val 11921"/>
            </a:avLst>
          </a:prstGeom>
        </p:spPr>
        <p:style>
          <a:lnRef idx="0">
            <a:schemeClr val="accent1"/>
          </a:lnRef>
          <a:fillRef idx="3">
            <a:schemeClr val="accent1"/>
          </a:fillRef>
          <a:effectRef idx="3">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zh-CN" altLang="en-US" sz="2200" b="1" dirty="0" smtClean="0">
                <a:solidFill>
                  <a:sysClr val="window" lastClr="FFFFFF">
                    <a:lumMod val="95000"/>
                  </a:sysClr>
                </a:solidFill>
                <a:latin typeface="微软雅黑" panose="020B0503020204020204" pitchFamily="34" charset="-122"/>
                <a:ea typeface="微软雅黑" panose="020B0503020204020204" pitchFamily="34" charset="-122"/>
              </a:rPr>
              <a:t>典型数据库</a:t>
            </a:r>
            <a:endParaRPr lang="zh-CN" altLang="en-US" sz="22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18" name="箭头3"/>
          <p:cNvSpPr/>
          <p:nvPr/>
        </p:nvSpPr>
        <p:spPr bwMode="gray">
          <a:xfrm flipV="1">
            <a:off x="1543239" y="4173602"/>
            <a:ext cx="1280268" cy="1872208"/>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a:spcBef>
                <a:spcPts val="0"/>
              </a:spcBef>
              <a:spcAft>
                <a:spcPts val="0"/>
              </a:spcAft>
              <a:defRPr/>
            </a:pPr>
            <a:endParaRPr lang="zh-CN" altLang="en-US" sz="1350">
              <a:solidFill>
                <a:sysClr val="windowText" lastClr="000000"/>
              </a:solidFill>
              <a:latin typeface="Calibri"/>
              <a:ea typeface="宋体" pitchFamily="2" charset="-122"/>
            </a:endParaRPr>
          </a:p>
        </p:txBody>
      </p:sp>
      <p:sp>
        <p:nvSpPr>
          <p:cNvPr id="119" name="箭头1"/>
          <p:cNvSpPr/>
          <p:nvPr/>
        </p:nvSpPr>
        <p:spPr bwMode="gray">
          <a:xfrm>
            <a:off x="1543239" y="1365290"/>
            <a:ext cx="1280268" cy="2016224"/>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a:spcBef>
                <a:spcPts val="0"/>
              </a:spcBef>
              <a:spcAft>
                <a:spcPts val="0"/>
              </a:spcAft>
              <a:defRPr/>
            </a:pPr>
            <a:endParaRPr lang="zh-CN" altLang="en-US" sz="1350">
              <a:solidFill>
                <a:sysClr val="windowText" lastClr="000000"/>
              </a:solidFill>
              <a:latin typeface="Calibri"/>
              <a:ea typeface="宋体" pitchFamily="2" charset="-122"/>
            </a:endParaRPr>
          </a:p>
        </p:txBody>
      </p:sp>
      <p:sp>
        <p:nvSpPr>
          <p:cNvPr id="120" name="标题3"/>
          <p:cNvSpPr>
            <a:spLocks noChangeArrowheads="1"/>
          </p:cNvSpPr>
          <p:nvPr/>
        </p:nvSpPr>
        <p:spPr bwMode="gray">
          <a:xfrm>
            <a:off x="2911391" y="4149080"/>
            <a:ext cx="1732617" cy="744602"/>
          </a:xfrm>
          <a:prstGeom prst="roundRect">
            <a:avLst>
              <a:gd name="adj" fmla="val 11921"/>
            </a:avLst>
          </a:prstGeom>
        </p:spPr>
        <p:style>
          <a:lnRef idx="0">
            <a:schemeClr val="accent1"/>
          </a:lnRef>
          <a:fillRef idx="3">
            <a:schemeClr val="accent1"/>
          </a:fillRef>
          <a:effectRef idx="3">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900" b="1" dirty="0" smtClean="0">
                <a:solidFill>
                  <a:sysClr val="window" lastClr="FFFFFF">
                    <a:lumMod val="95000"/>
                  </a:sysClr>
                </a:solidFill>
                <a:latin typeface="微软雅黑" panose="020B0503020204020204" pitchFamily="34" charset="-122"/>
                <a:ea typeface="微软雅黑" panose="020B0503020204020204" pitchFamily="34" charset="-122"/>
              </a:rPr>
              <a:t>TID2008</a:t>
            </a:r>
            <a:endParaRPr lang="zh-CN" altLang="en-US" sz="19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21" name="标题3"/>
          <p:cNvSpPr>
            <a:spLocks noChangeArrowheads="1"/>
          </p:cNvSpPr>
          <p:nvPr/>
        </p:nvSpPr>
        <p:spPr bwMode="gray">
          <a:xfrm>
            <a:off x="2911391" y="5469746"/>
            <a:ext cx="1732617" cy="744602"/>
          </a:xfrm>
          <a:prstGeom prst="roundRect">
            <a:avLst>
              <a:gd name="adj" fmla="val 11921"/>
            </a:avLst>
          </a:prstGeom>
        </p:spPr>
        <p:style>
          <a:lnRef idx="0">
            <a:schemeClr val="accent1"/>
          </a:lnRef>
          <a:fillRef idx="3">
            <a:schemeClr val="accent1"/>
          </a:fillRef>
          <a:effectRef idx="3">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900" b="1" dirty="0" smtClean="0">
                <a:solidFill>
                  <a:sysClr val="window" lastClr="FFFFFF">
                    <a:lumMod val="95000"/>
                  </a:sysClr>
                </a:solidFill>
                <a:latin typeface="微软雅黑" panose="020B0503020204020204" pitchFamily="34" charset="-122"/>
                <a:ea typeface="微软雅黑" panose="020B0503020204020204" pitchFamily="34" charset="-122"/>
              </a:rPr>
              <a:t>CSIQ</a:t>
            </a:r>
            <a:endParaRPr lang="zh-CN" altLang="en-US" sz="19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56" name="文本1"/>
          <p:cNvSpPr>
            <a:spLocks noChangeArrowheads="1"/>
          </p:cNvSpPr>
          <p:nvPr/>
        </p:nvSpPr>
        <p:spPr bwMode="gray">
          <a:xfrm>
            <a:off x="4644008" y="2636912"/>
            <a:ext cx="3744416" cy="720080"/>
          </a:xfrm>
          <a:prstGeom prst="roundRect">
            <a:avLst>
              <a:gd name="adj" fmla="val 11505"/>
            </a:avLst>
          </a:prstGeom>
          <a:gradFill>
            <a:gsLst>
              <a:gs pos="33000">
                <a:srgbClr val="F9F9F9"/>
              </a:gs>
              <a:gs pos="100000">
                <a:srgbClr val="D7D7D7"/>
              </a:gs>
            </a:gsLst>
            <a:lin ang="5400000" scaled="0"/>
          </a:gradFill>
          <a:ln w="25400" cap="flat" cmpd="sng" algn="ctr">
            <a:noFill/>
            <a:prstDash val="solid"/>
          </a:ln>
          <a:effectLst>
            <a:outerShdw blurRad="50800" dist="38100" dir="2700000" algn="tl" rotWithShape="0">
              <a:prstClr val="black">
                <a:alpha val="40000"/>
              </a:prstClr>
            </a:outerShdw>
          </a:effectLst>
          <a:extLst>
            <a:ext uri="{91240B29-F687-4F45-9708-019B960494DF}">
              <a14:hiddenLine xmlns:a14="http://schemas.microsoft.com/office/drawing/2010/main" w="6350">
                <a:solidFill>
                  <a:schemeClr val="tx1"/>
                </a:solidFill>
                <a:prstDash val="sysDot"/>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20000"/>
              </a:lnSpc>
              <a:defRPr/>
            </a:pPr>
            <a:r>
              <a:rPr lang="zh-CN" altLang="zh-CN" sz="1500" dirty="0" smtClean="0"/>
              <a:t>美国德克萨斯大学奥斯汀分校的电气与计算机工程系与心理学系联合建立</a:t>
            </a:r>
            <a:r>
              <a:rPr lang="zh-CN" altLang="en-US" sz="1500" dirty="0" smtClean="0"/>
              <a:t>（</a:t>
            </a:r>
            <a:r>
              <a:rPr lang="en-US" altLang="zh-CN" sz="1500" dirty="0" smtClean="0"/>
              <a:t>2006</a:t>
            </a:r>
            <a:r>
              <a:rPr lang="zh-CN" altLang="en-US" sz="1500" dirty="0" smtClean="0"/>
              <a:t>）</a:t>
            </a:r>
            <a:endParaRPr lang="zh-CN" altLang="zh-CN" sz="1500" dirty="0">
              <a:solidFill>
                <a:srgbClr val="4D4D4D"/>
              </a:solidFill>
              <a:latin typeface="微软雅黑" pitchFamily="34" charset="-122"/>
              <a:ea typeface="微软雅黑" pitchFamily="34" charset="-122"/>
            </a:endParaRPr>
          </a:p>
        </p:txBody>
      </p:sp>
      <p:sp>
        <p:nvSpPr>
          <p:cNvPr id="57" name="文本1"/>
          <p:cNvSpPr>
            <a:spLocks noChangeArrowheads="1"/>
          </p:cNvSpPr>
          <p:nvPr/>
        </p:nvSpPr>
        <p:spPr bwMode="gray">
          <a:xfrm>
            <a:off x="4644008" y="4077072"/>
            <a:ext cx="3744416" cy="792088"/>
          </a:xfrm>
          <a:prstGeom prst="roundRect">
            <a:avLst>
              <a:gd name="adj" fmla="val 11505"/>
            </a:avLst>
          </a:prstGeom>
          <a:gradFill>
            <a:gsLst>
              <a:gs pos="33000">
                <a:srgbClr val="F9F9F9"/>
              </a:gs>
              <a:gs pos="100000">
                <a:srgbClr val="D7D7D7"/>
              </a:gs>
            </a:gsLst>
            <a:lin ang="5400000" scaled="0"/>
          </a:gradFill>
          <a:ln w="25400" cap="flat" cmpd="sng" algn="ctr">
            <a:noFill/>
            <a:prstDash val="solid"/>
          </a:ln>
          <a:effectLst>
            <a:outerShdw blurRad="50800" dist="38100" dir="2700000" algn="tl" rotWithShape="0">
              <a:prstClr val="black">
                <a:alpha val="40000"/>
              </a:prstClr>
            </a:outerShdw>
          </a:effectLst>
          <a:extLst>
            <a:ext uri="{91240B29-F687-4F45-9708-019B960494DF}">
              <a14:hiddenLine xmlns:a14="http://schemas.microsoft.com/office/drawing/2010/main" w="6350">
                <a:solidFill>
                  <a:schemeClr val="tx1"/>
                </a:solidFill>
                <a:prstDash val="sysDot"/>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20000"/>
              </a:lnSpc>
              <a:defRPr/>
            </a:pPr>
            <a:r>
              <a:rPr lang="zh-CN" altLang="zh-CN" sz="1600" dirty="0" smtClean="0"/>
              <a:t>乌克兰国家航空航天大学的</a:t>
            </a:r>
            <a:r>
              <a:rPr lang="en-US" altLang="zh-CN" sz="1600" dirty="0" smtClean="0"/>
              <a:t>N504</a:t>
            </a:r>
            <a:r>
              <a:rPr lang="zh-CN" altLang="zh-CN" sz="1600" dirty="0" smtClean="0"/>
              <a:t>信号接收、传输与处理系建立</a:t>
            </a:r>
            <a:r>
              <a:rPr lang="zh-CN" altLang="en-US" sz="1600" dirty="0" smtClean="0"/>
              <a:t>（</a:t>
            </a:r>
            <a:r>
              <a:rPr lang="en-US" altLang="zh-CN" sz="1600" dirty="0" smtClean="0"/>
              <a:t>2008</a:t>
            </a:r>
            <a:r>
              <a:rPr lang="zh-CN" altLang="en-US" sz="1600" dirty="0" smtClean="0"/>
              <a:t>）</a:t>
            </a:r>
            <a:endParaRPr lang="zh-CN" altLang="zh-CN" sz="1600" dirty="0">
              <a:solidFill>
                <a:srgbClr val="4D4D4D"/>
              </a:solidFill>
              <a:latin typeface="微软雅黑" pitchFamily="34" charset="-122"/>
              <a:ea typeface="微软雅黑" pitchFamily="34" charset="-122"/>
            </a:endParaRPr>
          </a:p>
        </p:txBody>
      </p:sp>
      <p:sp>
        <p:nvSpPr>
          <p:cNvPr id="58" name="文本1"/>
          <p:cNvSpPr>
            <a:spLocks noChangeArrowheads="1"/>
          </p:cNvSpPr>
          <p:nvPr/>
        </p:nvSpPr>
        <p:spPr bwMode="gray">
          <a:xfrm>
            <a:off x="4644008" y="5445224"/>
            <a:ext cx="3744416" cy="720080"/>
          </a:xfrm>
          <a:prstGeom prst="roundRect">
            <a:avLst>
              <a:gd name="adj" fmla="val 11505"/>
            </a:avLst>
          </a:prstGeom>
          <a:gradFill>
            <a:gsLst>
              <a:gs pos="33000">
                <a:srgbClr val="F9F9F9"/>
              </a:gs>
              <a:gs pos="100000">
                <a:srgbClr val="D7D7D7"/>
              </a:gs>
            </a:gsLst>
            <a:lin ang="5400000" scaled="0"/>
          </a:gradFill>
          <a:ln w="25400" cap="flat" cmpd="sng" algn="ctr">
            <a:noFill/>
            <a:prstDash val="solid"/>
          </a:ln>
          <a:effectLst>
            <a:outerShdw blurRad="50800" dist="38100" dir="2700000" algn="tl" rotWithShape="0">
              <a:prstClr val="black">
                <a:alpha val="40000"/>
              </a:prstClr>
            </a:outerShdw>
          </a:effectLst>
          <a:extLst>
            <a:ext uri="{91240B29-F687-4F45-9708-019B960494DF}">
              <a14:hiddenLine xmlns:a14="http://schemas.microsoft.com/office/drawing/2010/main" w="6350">
                <a:solidFill>
                  <a:schemeClr val="tx1"/>
                </a:solidFill>
                <a:prstDash val="sysDot"/>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20000"/>
              </a:lnSpc>
              <a:defRPr/>
            </a:pPr>
            <a:r>
              <a:rPr lang="zh-CN" altLang="zh-CN" sz="1600" dirty="0" smtClean="0"/>
              <a:t>美国俄克拉马荷州立大学的电气与计算机工程学院建立</a:t>
            </a:r>
            <a:r>
              <a:rPr lang="zh-CN" altLang="en-US" sz="1600" dirty="0" smtClean="0"/>
              <a:t>（</a:t>
            </a:r>
            <a:r>
              <a:rPr lang="en-US" altLang="zh-CN" sz="1600" dirty="0" smtClean="0"/>
              <a:t>2010</a:t>
            </a:r>
            <a:r>
              <a:rPr lang="zh-CN" altLang="en-US" sz="1600" dirty="0" smtClean="0"/>
              <a:t>）</a:t>
            </a:r>
            <a:endParaRPr lang="zh-CN" altLang="zh-CN" sz="1600" dirty="0">
              <a:solidFill>
                <a:srgbClr val="4D4D4D"/>
              </a:solidFill>
              <a:latin typeface="微软雅黑" pitchFamily="34" charset="-122"/>
              <a:ea typeface="微软雅黑" pitchFamily="34" charset="-122"/>
            </a:endParaRPr>
          </a:p>
        </p:txBody>
      </p:sp>
      <p:sp>
        <p:nvSpPr>
          <p:cNvPr id="59" name="文本1"/>
          <p:cNvSpPr>
            <a:spLocks noChangeArrowheads="1"/>
          </p:cNvSpPr>
          <p:nvPr/>
        </p:nvSpPr>
        <p:spPr bwMode="gray">
          <a:xfrm>
            <a:off x="4644008" y="1268760"/>
            <a:ext cx="3672408" cy="720080"/>
          </a:xfrm>
          <a:prstGeom prst="roundRect">
            <a:avLst>
              <a:gd name="adj" fmla="val 11505"/>
            </a:avLst>
          </a:prstGeom>
          <a:gradFill>
            <a:gsLst>
              <a:gs pos="33000">
                <a:srgbClr val="F9F9F9"/>
              </a:gs>
              <a:gs pos="100000">
                <a:srgbClr val="D7D7D7"/>
              </a:gs>
            </a:gsLst>
            <a:lin ang="5400000" scaled="0"/>
          </a:gradFill>
          <a:ln w="25400" cap="flat" cmpd="sng" algn="ctr">
            <a:noFill/>
            <a:prstDash val="solid"/>
          </a:ln>
          <a:effectLst>
            <a:outerShdw blurRad="50800" dist="38100" dir="2700000" algn="tl" rotWithShape="0">
              <a:prstClr val="black">
                <a:alpha val="40000"/>
              </a:prstClr>
            </a:outerShdw>
          </a:effectLst>
          <a:extLst>
            <a:ext uri="{91240B29-F687-4F45-9708-019B960494DF}">
              <a14:hiddenLine xmlns:a14="http://schemas.microsoft.com/office/drawing/2010/main" w="6350">
                <a:solidFill>
                  <a:schemeClr val="tx1"/>
                </a:solidFill>
                <a:prstDash val="sysDot"/>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20000"/>
              </a:lnSpc>
              <a:defRPr/>
            </a:pPr>
            <a:r>
              <a:rPr lang="zh-CN" altLang="zh-CN" sz="1600" dirty="0" smtClean="0"/>
              <a:t>法国南特中央理工大学</a:t>
            </a:r>
            <a:r>
              <a:rPr lang="zh-CN" altLang="en-US" sz="1600" dirty="0" smtClean="0"/>
              <a:t>（</a:t>
            </a:r>
            <a:r>
              <a:rPr lang="en-US" altLang="zh-CN" sz="1600" dirty="0" smtClean="0"/>
              <a:t>2005</a:t>
            </a:r>
            <a:r>
              <a:rPr lang="zh-CN" altLang="en-US" sz="1600" dirty="0" smtClean="0"/>
              <a:t>）</a:t>
            </a:r>
            <a:endParaRPr lang="zh-CN" altLang="zh-CN" sz="1600" dirty="0">
              <a:solidFill>
                <a:srgbClr val="4D4D4D"/>
              </a:solidFill>
              <a:latin typeface="微软雅黑" pitchFamily="34" charset="-122"/>
              <a:ea typeface="微软雅黑" pitchFamily="34" charset="-122"/>
            </a:endParaRPr>
          </a:p>
        </p:txBody>
      </p:sp>
      <p:sp>
        <p:nvSpPr>
          <p:cNvPr id="60" name="矩形 59"/>
          <p:cNvSpPr/>
          <p:nvPr/>
        </p:nvSpPr>
        <p:spPr>
          <a:xfrm>
            <a:off x="0" y="184365"/>
            <a:ext cx="2699792" cy="5297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solidFill>
                <a:latin typeface="Arial" pitchFamily="34" charset="0"/>
                <a:ea typeface="微软雅黑" panose="020B0503020204020204" pitchFamily="34" charset="-122"/>
                <a:sym typeface="Arial" pitchFamily="34" charset="0"/>
              </a:rPr>
              <a:t>二、研究思路</a:t>
            </a:r>
            <a:endParaRPr lang="zh-CN" altLang="en-US" sz="2800" b="1" dirty="0">
              <a:solidFill>
                <a:schemeClr val="bg1"/>
              </a:solidFill>
              <a:latin typeface="Arial" pitchFamily="34" charset="0"/>
              <a:ea typeface="微软雅黑" panose="020B0503020204020204" pitchFamily="34" charset="-122"/>
              <a:sym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left)">
                                      <p:cBhvr>
                                        <p:cTn id="11" dur="500"/>
                                        <p:tgtEl>
                                          <p:spTgt spid="5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left)">
                                      <p:cBhvr>
                                        <p:cTn id="15" dur="500"/>
                                        <p:tgtEl>
                                          <p:spTgt spid="5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wipe(left)">
                                      <p:cBhvr>
                                        <p:cTn id="1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832220" y="6370636"/>
            <a:ext cx="1672569" cy="365125"/>
          </a:xfrm>
        </p:spPr>
        <p:txBody>
          <a:bodyPr/>
          <a:lstStyle/>
          <a:p>
            <a:pPr>
              <a:defRPr/>
            </a:pPr>
            <a:fld id="{C6AF38A2-2586-4298-9FB8-36414350F853}" type="slidenum">
              <a:rPr lang="zh-CN" altLang="en-US" smtClean="0"/>
              <a:t>8</a:t>
            </a:fld>
            <a:endParaRPr lang="zh-CN" altLang="en-US"/>
          </a:p>
        </p:txBody>
      </p:sp>
      <p:cxnSp>
        <p:nvCxnSpPr>
          <p:cNvPr id="29" name="直接连接符 28"/>
          <p:cNvCxnSpPr/>
          <p:nvPr/>
        </p:nvCxnSpPr>
        <p:spPr>
          <a:xfrm>
            <a:off x="0" y="714137"/>
            <a:ext cx="91440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8309066" y="-27384"/>
            <a:ext cx="846761" cy="755697"/>
          </a:xfrm>
          <a:prstGeom prst="rect">
            <a:avLst/>
          </a:prstGeom>
        </p:spPr>
      </p:pic>
      <p:sp>
        <p:nvSpPr>
          <p:cNvPr id="76" name="等腰三角形 75"/>
          <p:cNvSpPr/>
          <p:nvPr/>
        </p:nvSpPr>
        <p:spPr>
          <a:xfrm>
            <a:off x="8676456" y="2564904"/>
            <a:ext cx="288032" cy="288032"/>
          </a:xfrm>
          <a:prstGeom prst="triangl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8676456" y="5229200"/>
            <a:ext cx="288032" cy="288032"/>
          </a:xfrm>
          <a:prstGeom prst="triangl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0" y="184365"/>
            <a:ext cx="2699792" cy="5297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solidFill>
                <a:latin typeface="Arial" pitchFamily="34" charset="0"/>
                <a:ea typeface="微软雅黑" panose="020B0503020204020204" pitchFamily="34" charset="-122"/>
                <a:sym typeface="Arial" pitchFamily="34" charset="0"/>
              </a:rPr>
              <a:t>三、研究内容</a:t>
            </a:r>
            <a:endParaRPr lang="zh-CN" altLang="en-US" sz="2800" b="1" dirty="0">
              <a:solidFill>
                <a:schemeClr val="bg1"/>
              </a:solidFill>
              <a:latin typeface="Arial" pitchFamily="34" charset="0"/>
              <a:ea typeface="微软雅黑" panose="020B0503020204020204" pitchFamily="34" charset="-122"/>
              <a:sym typeface="Arial" pitchFamily="34" charset="0"/>
            </a:endParaRPr>
          </a:p>
        </p:txBody>
      </p:sp>
      <p:sp>
        <p:nvSpPr>
          <p:cNvPr id="9" name="等腰三角形 8"/>
          <p:cNvSpPr/>
          <p:nvPr/>
        </p:nvSpPr>
        <p:spPr>
          <a:xfrm>
            <a:off x="8676456" y="6237312"/>
            <a:ext cx="288032" cy="288032"/>
          </a:xfrm>
          <a:prstGeom prst="triangl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图示 9">
            <a:hlinkClick r:id="" action="ppaction://noaction"/>
          </p:cNvPr>
          <p:cNvGraphicFramePr/>
          <p:nvPr/>
        </p:nvGraphicFramePr>
        <p:xfrm>
          <a:off x="216024" y="908720"/>
          <a:ext cx="8964488" cy="57606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等腰三角形 10"/>
          <p:cNvSpPr/>
          <p:nvPr/>
        </p:nvSpPr>
        <p:spPr>
          <a:xfrm>
            <a:off x="8604448" y="1052736"/>
            <a:ext cx="288032" cy="288032"/>
          </a:xfrm>
          <a:prstGeom prst="triangl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a:off x="8676456" y="3573016"/>
            <a:ext cx="288032" cy="288032"/>
          </a:xfrm>
          <a:prstGeom prst="triangl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771800" y="0"/>
            <a:ext cx="0" cy="10527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67544" y="5733256"/>
            <a:ext cx="3744416" cy="523220"/>
          </a:xfrm>
          <a:prstGeom prst="rect">
            <a:avLst/>
          </a:prstGeom>
          <a:noFill/>
        </p:spPr>
        <p:txBody>
          <a:bodyPr wrap="square" rtlCol="0">
            <a:spAutoFit/>
          </a:bodyPr>
          <a:lstStyle/>
          <a:p>
            <a:r>
              <a:rPr lang="en-US" altLang="zh-CN" sz="2800" dirty="0" smtClean="0"/>
              <a:t>SSIM</a:t>
            </a:r>
            <a:r>
              <a:rPr lang="zh-CN" altLang="en-US" sz="2800" dirty="0" smtClean="0"/>
              <a:t>（</a:t>
            </a:r>
            <a:r>
              <a:rPr lang="en-US" altLang="zh-CN" sz="2800" dirty="0" smtClean="0"/>
              <a:t>1&amp;2</a:t>
            </a:r>
            <a:r>
              <a:rPr lang="zh-CN" altLang="en-US" sz="2800" dirty="0" smtClean="0"/>
              <a:t>）</a:t>
            </a:r>
            <a:r>
              <a:rPr lang="en-US" altLang="zh-CN" sz="2800" dirty="0" smtClean="0"/>
              <a:t>=0.6764</a:t>
            </a:r>
            <a:endParaRPr lang="zh-CN" altLang="en-US" sz="2800" dirty="0"/>
          </a:p>
        </p:txBody>
      </p:sp>
      <p:sp>
        <p:nvSpPr>
          <p:cNvPr id="17" name="TextBox 16"/>
          <p:cNvSpPr txBox="1"/>
          <p:nvPr/>
        </p:nvSpPr>
        <p:spPr>
          <a:xfrm>
            <a:off x="4572000" y="5733256"/>
            <a:ext cx="3744416" cy="523220"/>
          </a:xfrm>
          <a:prstGeom prst="rect">
            <a:avLst/>
          </a:prstGeom>
          <a:noFill/>
        </p:spPr>
        <p:txBody>
          <a:bodyPr wrap="square" rtlCol="0">
            <a:spAutoFit/>
          </a:bodyPr>
          <a:lstStyle/>
          <a:p>
            <a:r>
              <a:rPr lang="en-US" altLang="zh-CN" sz="2800" dirty="0" smtClean="0"/>
              <a:t>SSIM</a:t>
            </a:r>
            <a:r>
              <a:rPr lang="zh-CN" altLang="en-US" sz="2800" dirty="0" smtClean="0"/>
              <a:t>（</a:t>
            </a:r>
            <a:r>
              <a:rPr lang="en-US" altLang="zh-CN" sz="2800" dirty="0" smtClean="0"/>
              <a:t>1&amp;3</a:t>
            </a:r>
            <a:r>
              <a:rPr lang="zh-CN" altLang="en-US" sz="2800" dirty="0" smtClean="0"/>
              <a:t>）</a:t>
            </a:r>
            <a:r>
              <a:rPr lang="en-US" altLang="zh-CN" sz="2800" dirty="0" smtClean="0"/>
              <a:t>=0.2583</a:t>
            </a:r>
            <a:endParaRPr lang="zh-CN" altLang="en-US" sz="2800" dirty="0"/>
          </a:p>
        </p:txBody>
      </p:sp>
      <p:pic>
        <p:nvPicPr>
          <p:cNvPr id="45064" name="Picture 8" descr="G:\研究生\图像质量评价王焱\程序\PSNR\2.bmp"/>
          <p:cNvPicPr>
            <a:picLocks noChangeAspect="1" noChangeArrowheads="1"/>
          </p:cNvPicPr>
          <p:nvPr/>
        </p:nvPicPr>
        <p:blipFill>
          <a:blip r:embed="rId3" cstate="print"/>
          <a:srcRect/>
          <a:stretch>
            <a:fillRect/>
          </a:stretch>
        </p:blipFill>
        <p:spPr bwMode="auto">
          <a:xfrm>
            <a:off x="3131840" y="3212976"/>
            <a:ext cx="2880320" cy="1920213"/>
          </a:xfrm>
          <a:prstGeom prst="rect">
            <a:avLst/>
          </a:prstGeom>
          <a:noFill/>
        </p:spPr>
      </p:pic>
      <p:pic>
        <p:nvPicPr>
          <p:cNvPr id="45065" name="Picture 9" descr="G:\研究生\图像质量评价王焱\程序\PSNR\1.bmp"/>
          <p:cNvPicPr>
            <a:picLocks noChangeAspect="1" noChangeArrowheads="1"/>
          </p:cNvPicPr>
          <p:nvPr/>
        </p:nvPicPr>
        <p:blipFill>
          <a:blip r:embed="rId4" cstate="print"/>
          <a:srcRect/>
          <a:stretch>
            <a:fillRect/>
          </a:stretch>
        </p:blipFill>
        <p:spPr bwMode="auto">
          <a:xfrm>
            <a:off x="144016" y="3212976"/>
            <a:ext cx="2915816" cy="1943877"/>
          </a:xfrm>
          <a:prstGeom prst="rect">
            <a:avLst/>
          </a:prstGeom>
          <a:noFill/>
        </p:spPr>
      </p:pic>
      <p:pic>
        <p:nvPicPr>
          <p:cNvPr id="45066" name="Picture 10" descr="G:\研究生\图像质量评价王焱\程序\PSNR\3.bmp"/>
          <p:cNvPicPr>
            <a:picLocks noChangeAspect="1" noChangeArrowheads="1"/>
          </p:cNvPicPr>
          <p:nvPr/>
        </p:nvPicPr>
        <p:blipFill>
          <a:blip r:embed="rId5" cstate="print"/>
          <a:srcRect/>
          <a:stretch>
            <a:fillRect/>
          </a:stretch>
        </p:blipFill>
        <p:spPr bwMode="auto">
          <a:xfrm>
            <a:off x="6084168" y="3212976"/>
            <a:ext cx="2880320" cy="1920213"/>
          </a:xfrm>
          <a:prstGeom prst="rect">
            <a:avLst/>
          </a:prstGeom>
          <a:noFill/>
        </p:spPr>
      </p:pic>
      <p:sp>
        <p:nvSpPr>
          <p:cNvPr id="29" name="TextBox 28"/>
          <p:cNvSpPr txBox="1"/>
          <p:nvPr/>
        </p:nvSpPr>
        <p:spPr>
          <a:xfrm>
            <a:off x="251520" y="1268760"/>
            <a:ext cx="8640960" cy="769441"/>
          </a:xfrm>
          <a:prstGeom prst="rect">
            <a:avLst/>
          </a:prstGeom>
          <a:noFill/>
        </p:spPr>
        <p:txBody>
          <a:bodyPr wrap="square" rtlCol="0">
            <a:spAutoFit/>
          </a:bodyPr>
          <a:lstStyle/>
          <a:p>
            <a:pPr>
              <a:buFont typeface="Wingdings" pitchFamily="2" charset="2"/>
              <a:buChar char="ü"/>
            </a:pPr>
            <a:r>
              <a:rPr lang="en-US" altLang="zh-CN" sz="4400" dirty="0" smtClean="0">
                <a:latin typeface="Verdana" pitchFamily="34" charset="0"/>
                <a:ea typeface="Verdana" pitchFamily="34" charset="0"/>
                <a:cs typeface="Verdana" pitchFamily="34" charset="0"/>
              </a:rPr>
              <a:t> </a:t>
            </a:r>
            <a:r>
              <a:rPr lang="en-US" altLang="zh-CN" sz="3600" dirty="0" smtClean="0">
                <a:latin typeface="Verdana" pitchFamily="34" charset="0"/>
                <a:ea typeface="Verdana" pitchFamily="34" charset="0"/>
                <a:cs typeface="Verdana" pitchFamily="34" charset="0"/>
              </a:rPr>
              <a:t>SSIM</a:t>
            </a:r>
          </a:p>
        </p:txBody>
      </p:sp>
      <p:sp>
        <p:nvSpPr>
          <p:cNvPr id="30" name="TextBox 29"/>
          <p:cNvSpPr txBox="1"/>
          <p:nvPr/>
        </p:nvSpPr>
        <p:spPr>
          <a:xfrm>
            <a:off x="755576" y="2204864"/>
            <a:ext cx="4896544" cy="461665"/>
          </a:xfrm>
          <a:prstGeom prst="rect">
            <a:avLst/>
          </a:prstGeom>
          <a:noFill/>
        </p:spPr>
        <p:txBody>
          <a:bodyPr wrap="square" rtlCol="0">
            <a:spAutoFit/>
          </a:bodyPr>
          <a:lstStyle/>
          <a:p>
            <a:pPr>
              <a:buFont typeface="Arial" pitchFamily="34" charset="0"/>
              <a:buChar char="•"/>
            </a:pPr>
            <a:r>
              <a:rPr lang="en-US" altLang="zh-CN" sz="2400" dirty="0" smtClean="0">
                <a:latin typeface="Verdana" pitchFamily="34" charset="0"/>
                <a:ea typeface="Verdana" pitchFamily="34" charset="0"/>
                <a:cs typeface="Verdana" pitchFamily="34" charset="0"/>
              </a:rPr>
              <a:t> Simulation results (</a:t>
            </a:r>
            <a:r>
              <a:rPr lang="en-US" altLang="zh-CN" sz="2400" dirty="0" err="1" smtClean="0">
                <a:latin typeface="Verdana" pitchFamily="34" charset="0"/>
                <a:ea typeface="Verdana" pitchFamily="34" charset="0"/>
                <a:cs typeface="Verdana" pitchFamily="34" charset="0"/>
              </a:rPr>
              <a:t>Matlab</a:t>
            </a:r>
            <a:r>
              <a:rPr lang="en-US" altLang="zh-CN" sz="2400" dirty="0" smtClean="0">
                <a:latin typeface="Verdana" pitchFamily="34" charset="0"/>
                <a:ea typeface="Verdana" pitchFamily="34" charset="0"/>
                <a:cs typeface="Verdana" pitchFamily="34" charset="0"/>
              </a:rPr>
              <a:t>)</a:t>
            </a:r>
            <a:endParaRPr lang="zh-CN" altLang="en-US" sz="2400" dirty="0">
              <a:latin typeface="Verdana" pitchFamily="34" charset="0"/>
              <a:cs typeface="Verdana" pitchFamily="34"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9</a:t>
            </a:fld>
            <a:endParaRPr lang="zh-CN" altLang="en-US"/>
          </a:p>
        </p:txBody>
      </p:sp>
      <p:cxnSp>
        <p:nvCxnSpPr>
          <p:cNvPr id="19" name="直接连接符 18"/>
          <p:cNvCxnSpPr/>
          <p:nvPr/>
        </p:nvCxnSpPr>
        <p:spPr>
          <a:xfrm>
            <a:off x="0" y="714137"/>
            <a:ext cx="91440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pic>
        <p:nvPicPr>
          <p:cNvPr id="20" name="Picture 53"/>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a:off x="8309066" y="-27384"/>
            <a:ext cx="846761" cy="755697"/>
          </a:xfrm>
          <a:prstGeom prst="rect">
            <a:avLst/>
          </a:prstGeom>
        </p:spPr>
      </p:pic>
      <p:sp>
        <p:nvSpPr>
          <p:cNvPr id="21" name="矩形 20"/>
          <p:cNvSpPr/>
          <p:nvPr/>
        </p:nvSpPr>
        <p:spPr>
          <a:xfrm>
            <a:off x="0" y="184365"/>
            <a:ext cx="2699792" cy="5297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solidFill>
                <a:latin typeface="Arial" pitchFamily="34" charset="0"/>
                <a:ea typeface="微软雅黑" panose="020B0503020204020204" pitchFamily="34" charset="-122"/>
                <a:sym typeface="Arial" pitchFamily="34" charset="0"/>
              </a:rPr>
              <a:t>三、研究内容</a:t>
            </a:r>
            <a:endParaRPr lang="zh-CN" altLang="en-US" sz="2800" b="1" dirty="0">
              <a:solidFill>
                <a:schemeClr val="bg1"/>
              </a:solidFill>
              <a:latin typeface="Arial" pitchFamily="34" charset="0"/>
              <a:ea typeface="微软雅黑" panose="020B0503020204020204" pitchFamily="34" charset="-122"/>
              <a:sym typeface="Arial"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757</Words>
  <Application>Microsoft Office PowerPoint</Application>
  <PresentationFormat>全屏显示(4:3)</PresentationFormat>
  <Paragraphs>210</Paragraphs>
  <Slides>17</Slides>
  <Notes>17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17</vt:i4>
      </vt:variant>
    </vt:vector>
  </HeadingPairs>
  <TitlesOfParts>
    <vt:vector size="29" baseType="lpstr">
      <vt:lpstr>黑体</vt:lpstr>
      <vt:lpstr>宋体</vt:lpstr>
      <vt:lpstr>微软雅黑</vt:lpstr>
      <vt:lpstr>Arial</vt:lpstr>
      <vt:lpstr>Arial Black</vt:lpstr>
      <vt:lpstr>Calibri</vt:lpstr>
      <vt:lpstr>Haettenschweiler</vt:lpstr>
      <vt:lpstr>Verdana</vt:lpstr>
      <vt:lpstr>Wingdings</vt:lpstr>
      <vt:lpstr>Office 主题</vt:lpstr>
      <vt:lpstr>文档</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wy</dc:creator>
  <cp:lastModifiedBy>zhou</cp:lastModifiedBy>
  <cp:revision>61</cp:revision>
  <dcterms:created xsi:type="dcterms:W3CDTF">2016-09-06T13:38:00Z</dcterms:created>
  <dcterms:modified xsi:type="dcterms:W3CDTF">2016-09-08T02:36:52Z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