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96"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D50AC9B-2347-4FD6-B225-97BF0464546D}" type="datetimeFigureOut">
              <a:rPr lang="zh-CN" altLang="en-US" smtClean="0"/>
              <a:t>2020/6/10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4FF58C-E55B-406A-9CA5-AF448F5ABB99}" type="slidenum">
              <a:rPr lang="zh-CN" altLang="en-US" smtClean="0"/>
              <a:t>‹#›</a:t>
            </a:fld>
            <a:endParaRPr lang="zh-CN" altLang="en-US"/>
          </a:p>
        </p:txBody>
      </p:sp>
    </p:spTree>
    <p:extLst>
      <p:ext uri="{BB962C8B-B14F-4D97-AF65-F5344CB8AC3E}">
        <p14:creationId xmlns:p14="http://schemas.microsoft.com/office/powerpoint/2010/main" val="4017512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D50AC9B-2347-4FD6-B225-97BF0464546D}" type="datetimeFigureOut">
              <a:rPr lang="zh-CN" altLang="en-US" smtClean="0"/>
              <a:t>2020/6/10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94FF58C-E55B-406A-9CA5-AF448F5ABB99}" type="slidenum">
              <a:rPr lang="zh-CN" altLang="en-US" smtClean="0"/>
              <a:t>‹#›</a:t>
            </a:fld>
            <a:endParaRPr lang="zh-CN" altLang="en-US"/>
          </a:p>
        </p:txBody>
      </p:sp>
    </p:spTree>
    <p:extLst>
      <p:ext uri="{BB962C8B-B14F-4D97-AF65-F5344CB8AC3E}">
        <p14:creationId xmlns:p14="http://schemas.microsoft.com/office/powerpoint/2010/main" val="16989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D50AC9B-2347-4FD6-B225-97BF0464546D}" type="datetimeFigureOut">
              <a:rPr lang="zh-CN" altLang="en-US" smtClean="0"/>
              <a:t>2020/6/10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4FF58C-E55B-406A-9CA5-AF448F5ABB99}" type="slidenum">
              <a:rPr lang="zh-CN" altLang="en-US" smtClean="0"/>
              <a:t>‹#›</a:t>
            </a:fld>
            <a:endParaRPr lang="zh-CN" altLang="en-US"/>
          </a:p>
        </p:txBody>
      </p:sp>
    </p:spTree>
    <p:extLst>
      <p:ext uri="{BB962C8B-B14F-4D97-AF65-F5344CB8AC3E}">
        <p14:creationId xmlns:p14="http://schemas.microsoft.com/office/powerpoint/2010/main" val="3801973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D50AC9B-2347-4FD6-B225-97BF0464546D}" type="datetimeFigureOut">
              <a:rPr lang="zh-CN" altLang="en-US" smtClean="0"/>
              <a:t>2020/6/10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4FF58C-E55B-406A-9CA5-AF448F5ABB99}"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88400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D50AC9B-2347-4FD6-B225-97BF0464546D}" type="datetimeFigureOut">
              <a:rPr lang="zh-CN" altLang="en-US" smtClean="0"/>
              <a:t>2020/6/10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4FF58C-E55B-406A-9CA5-AF448F5ABB99}" type="slidenum">
              <a:rPr lang="zh-CN" altLang="en-US" smtClean="0"/>
              <a:t>‹#›</a:t>
            </a:fld>
            <a:endParaRPr lang="zh-CN" altLang="en-US"/>
          </a:p>
        </p:txBody>
      </p:sp>
    </p:spTree>
    <p:extLst>
      <p:ext uri="{BB962C8B-B14F-4D97-AF65-F5344CB8AC3E}">
        <p14:creationId xmlns:p14="http://schemas.microsoft.com/office/powerpoint/2010/main" val="1276504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D50AC9B-2347-4FD6-B225-97BF0464546D}" type="datetimeFigureOut">
              <a:rPr lang="zh-CN" altLang="en-US" smtClean="0"/>
              <a:t>2020/6/10</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4FF58C-E55B-406A-9CA5-AF448F5ABB99}" type="slidenum">
              <a:rPr lang="zh-CN" altLang="en-US" smtClean="0"/>
              <a:t>‹#›</a:t>
            </a:fld>
            <a:endParaRPr lang="zh-CN" altLang="en-US"/>
          </a:p>
        </p:txBody>
      </p:sp>
    </p:spTree>
    <p:extLst>
      <p:ext uri="{BB962C8B-B14F-4D97-AF65-F5344CB8AC3E}">
        <p14:creationId xmlns:p14="http://schemas.microsoft.com/office/powerpoint/2010/main" val="3873783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D50AC9B-2347-4FD6-B225-97BF0464546D}" type="datetimeFigureOut">
              <a:rPr lang="zh-CN" altLang="en-US" smtClean="0"/>
              <a:t>2020/6/10</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4FF58C-E55B-406A-9CA5-AF448F5ABB99}" type="slidenum">
              <a:rPr lang="zh-CN" altLang="en-US" smtClean="0"/>
              <a:t>‹#›</a:t>
            </a:fld>
            <a:endParaRPr lang="zh-CN" altLang="en-US"/>
          </a:p>
        </p:txBody>
      </p:sp>
    </p:spTree>
    <p:extLst>
      <p:ext uri="{BB962C8B-B14F-4D97-AF65-F5344CB8AC3E}">
        <p14:creationId xmlns:p14="http://schemas.microsoft.com/office/powerpoint/2010/main" val="4191204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D50AC9B-2347-4FD6-B225-97BF0464546D}" type="datetimeFigureOut">
              <a:rPr lang="zh-CN" altLang="en-US" smtClean="0"/>
              <a:t>2020/6/10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4FF58C-E55B-406A-9CA5-AF448F5ABB99}" type="slidenum">
              <a:rPr lang="zh-CN" altLang="en-US" smtClean="0"/>
              <a:t>‹#›</a:t>
            </a:fld>
            <a:endParaRPr lang="zh-CN" altLang="en-US"/>
          </a:p>
        </p:txBody>
      </p:sp>
    </p:spTree>
    <p:extLst>
      <p:ext uri="{BB962C8B-B14F-4D97-AF65-F5344CB8AC3E}">
        <p14:creationId xmlns:p14="http://schemas.microsoft.com/office/powerpoint/2010/main" val="493194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D50AC9B-2347-4FD6-B225-97BF0464546D}" type="datetimeFigureOut">
              <a:rPr lang="zh-CN" altLang="en-US" smtClean="0"/>
              <a:t>2020/6/10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4FF58C-E55B-406A-9CA5-AF448F5ABB99}" type="slidenum">
              <a:rPr lang="zh-CN" altLang="en-US" smtClean="0"/>
              <a:t>‹#›</a:t>
            </a:fld>
            <a:endParaRPr lang="zh-CN" altLang="en-US"/>
          </a:p>
        </p:txBody>
      </p:sp>
    </p:spTree>
    <p:extLst>
      <p:ext uri="{BB962C8B-B14F-4D97-AF65-F5344CB8AC3E}">
        <p14:creationId xmlns:p14="http://schemas.microsoft.com/office/powerpoint/2010/main" val="3599088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p>
            <a:fld id="{BD50AC9B-2347-4FD6-B225-97BF0464546D}" type="datetimeFigureOut">
              <a:rPr lang="zh-CN" altLang="en-US" smtClean="0"/>
              <a:t>2020/6/10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4FF58C-E55B-406A-9CA5-AF448F5ABB99}" type="slidenum">
              <a:rPr lang="zh-CN" altLang="en-US" smtClean="0"/>
              <a:t>‹#›</a:t>
            </a:fld>
            <a:endParaRPr lang="zh-CN" altLang="en-US"/>
          </a:p>
        </p:txBody>
      </p:sp>
    </p:spTree>
    <p:extLst>
      <p:ext uri="{BB962C8B-B14F-4D97-AF65-F5344CB8AC3E}">
        <p14:creationId xmlns:p14="http://schemas.microsoft.com/office/powerpoint/2010/main" val="126959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D50AC9B-2347-4FD6-B225-97BF0464546D}" type="datetimeFigureOut">
              <a:rPr lang="zh-CN" altLang="en-US" smtClean="0"/>
              <a:t>2020/6/10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4FF58C-E55B-406A-9CA5-AF448F5ABB99}" type="slidenum">
              <a:rPr lang="zh-CN" altLang="en-US" smtClean="0"/>
              <a:t>‹#›</a:t>
            </a:fld>
            <a:endParaRPr lang="zh-CN" altLang="en-US"/>
          </a:p>
        </p:txBody>
      </p:sp>
    </p:spTree>
    <p:extLst>
      <p:ext uri="{BB962C8B-B14F-4D97-AF65-F5344CB8AC3E}">
        <p14:creationId xmlns:p14="http://schemas.microsoft.com/office/powerpoint/2010/main" val="239925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D50AC9B-2347-4FD6-B225-97BF0464546D}" type="datetimeFigureOut">
              <a:rPr lang="zh-CN" altLang="en-US" smtClean="0"/>
              <a:t>2020/6/10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94FF58C-E55B-406A-9CA5-AF448F5ABB99}" type="slidenum">
              <a:rPr lang="zh-CN" altLang="en-US" smtClean="0"/>
              <a:t>‹#›</a:t>
            </a:fld>
            <a:endParaRPr lang="zh-CN" altLang="en-US"/>
          </a:p>
        </p:txBody>
      </p:sp>
    </p:spTree>
    <p:extLst>
      <p:ext uri="{BB962C8B-B14F-4D97-AF65-F5344CB8AC3E}">
        <p14:creationId xmlns:p14="http://schemas.microsoft.com/office/powerpoint/2010/main" val="785429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D50AC9B-2347-4FD6-B225-97BF0464546D}" type="datetimeFigureOut">
              <a:rPr lang="zh-CN" altLang="en-US" smtClean="0"/>
              <a:t>2020/6/10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94FF58C-E55B-406A-9CA5-AF448F5ABB99}" type="slidenum">
              <a:rPr lang="zh-CN" altLang="en-US" smtClean="0"/>
              <a:t>‹#›</a:t>
            </a:fld>
            <a:endParaRPr lang="zh-CN" altLang="en-US"/>
          </a:p>
        </p:txBody>
      </p:sp>
    </p:spTree>
    <p:extLst>
      <p:ext uri="{BB962C8B-B14F-4D97-AF65-F5344CB8AC3E}">
        <p14:creationId xmlns:p14="http://schemas.microsoft.com/office/powerpoint/2010/main" val="471314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BD50AC9B-2347-4FD6-B225-97BF0464546D}" type="datetimeFigureOut">
              <a:rPr lang="zh-CN" altLang="en-US" smtClean="0"/>
              <a:t>2020/6/10</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194FF58C-E55B-406A-9CA5-AF448F5ABB99}" type="slidenum">
              <a:rPr lang="zh-CN" altLang="en-US" smtClean="0"/>
              <a:t>‹#›</a:t>
            </a:fld>
            <a:endParaRPr lang="zh-CN" altLang="en-US"/>
          </a:p>
        </p:txBody>
      </p:sp>
    </p:spTree>
    <p:extLst>
      <p:ext uri="{BB962C8B-B14F-4D97-AF65-F5344CB8AC3E}">
        <p14:creationId xmlns:p14="http://schemas.microsoft.com/office/powerpoint/2010/main" val="559500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D50AC9B-2347-4FD6-B225-97BF0464546D}" type="datetimeFigureOut">
              <a:rPr lang="zh-CN" altLang="en-US" smtClean="0"/>
              <a:t>2020/6/10</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194FF58C-E55B-406A-9CA5-AF448F5ABB99}" type="slidenum">
              <a:rPr lang="zh-CN" altLang="en-US" smtClean="0"/>
              <a:t>‹#›</a:t>
            </a:fld>
            <a:endParaRPr lang="zh-CN" altLang="en-US"/>
          </a:p>
        </p:txBody>
      </p:sp>
    </p:spTree>
    <p:extLst>
      <p:ext uri="{BB962C8B-B14F-4D97-AF65-F5344CB8AC3E}">
        <p14:creationId xmlns:p14="http://schemas.microsoft.com/office/powerpoint/2010/main" val="1926240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BD50AC9B-2347-4FD6-B225-97BF0464546D}" type="datetimeFigureOut">
              <a:rPr lang="zh-CN" altLang="en-US" smtClean="0"/>
              <a:t>2020/6/10</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194FF58C-E55B-406A-9CA5-AF448F5ABB99}" type="slidenum">
              <a:rPr lang="zh-CN" altLang="en-US" smtClean="0"/>
              <a:t>‹#›</a:t>
            </a:fld>
            <a:endParaRPr lang="zh-CN" altLang="en-US"/>
          </a:p>
        </p:txBody>
      </p:sp>
    </p:spTree>
    <p:extLst>
      <p:ext uri="{BB962C8B-B14F-4D97-AF65-F5344CB8AC3E}">
        <p14:creationId xmlns:p14="http://schemas.microsoft.com/office/powerpoint/2010/main" val="424603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D50AC9B-2347-4FD6-B225-97BF0464546D}" type="datetimeFigureOut">
              <a:rPr lang="zh-CN" altLang="en-US" smtClean="0"/>
              <a:t>2020/6/10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94FF58C-E55B-406A-9CA5-AF448F5ABB99}" type="slidenum">
              <a:rPr lang="zh-CN" altLang="en-US" smtClean="0"/>
              <a:t>‹#›</a:t>
            </a:fld>
            <a:endParaRPr lang="zh-CN" altLang="en-US"/>
          </a:p>
        </p:txBody>
      </p:sp>
    </p:spTree>
    <p:extLst>
      <p:ext uri="{BB962C8B-B14F-4D97-AF65-F5344CB8AC3E}">
        <p14:creationId xmlns:p14="http://schemas.microsoft.com/office/powerpoint/2010/main" val="21364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D50AC9B-2347-4FD6-B225-97BF0464546D}" type="datetimeFigureOut">
              <a:rPr lang="zh-CN" altLang="en-US" smtClean="0"/>
              <a:t>2020/6/10</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94FF58C-E55B-406A-9CA5-AF448F5ABB99}" type="slidenum">
              <a:rPr lang="zh-CN" altLang="en-US" smtClean="0"/>
              <a:t>‹#›</a:t>
            </a:fld>
            <a:endParaRPr lang="zh-CN" altLang="en-US"/>
          </a:p>
        </p:txBody>
      </p:sp>
    </p:spTree>
    <p:extLst>
      <p:ext uri="{BB962C8B-B14F-4D97-AF65-F5344CB8AC3E}">
        <p14:creationId xmlns:p14="http://schemas.microsoft.com/office/powerpoint/2010/main" val="33674929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6E30B-8DC4-48D5-B8A1-DA43F7569AF5}"/>
              </a:ext>
            </a:extLst>
          </p:cNvPr>
          <p:cNvSpPr>
            <a:spLocks noGrp="1"/>
          </p:cNvSpPr>
          <p:nvPr>
            <p:ph type="ctrTitle"/>
          </p:nvPr>
        </p:nvSpPr>
        <p:spPr/>
        <p:txBody>
          <a:bodyPr/>
          <a:lstStyle/>
          <a:p>
            <a:r>
              <a:rPr lang="en-US" altLang="zh-CN" dirty="0"/>
              <a:t>Android</a:t>
            </a:r>
            <a:r>
              <a:rPr lang="zh-CN" altLang="en-US" dirty="0"/>
              <a:t>大作业</a:t>
            </a:r>
          </a:p>
        </p:txBody>
      </p:sp>
      <p:sp>
        <p:nvSpPr>
          <p:cNvPr id="3" name="副标题 2">
            <a:extLst>
              <a:ext uri="{FF2B5EF4-FFF2-40B4-BE49-F238E27FC236}">
                <a16:creationId xmlns:a16="http://schemas.microsoft.com/office/drawing/2014/main" id="{81817B9F-23BF-44C1-BE78-2B7683F5ED77}"/>
              </a:ext>
            </a:extLst>
          </p:cNvPr>
          <p:cNvSpPr>
            <a:spLocks noGrp="1"/>
          </p:cNvSpPr>
          <p:nvPr>
            <p:ph type="subTitle" idx="1"/>
          </p:nvPr>
        </p:nvSpPr>
        <p:spPr/>
        <p:txBody>
          <a:bodyPr/>
          <a:lstStyle/>
          <a:p>
            <a:r>
              <a:rPr lang="zh-CN" altLang="en-US" dirty="0"/>
              <a:t>一个简单的多媒体在线视频播放器</a:t>
            </a:r>
          </a:p>
        </p:txBody>
      </p:sp>
    </p:spTree>
    <p:extLst>
      <p:ext uri="{BB962C8B-B14F-4D97-AF65-F5344CB8AC3E}">
        <p14:creationId xmlns:p14="http://schemas.microsoft.com/office/powerpoint/2010/main" val="3231552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256CC-F473-476C-B4A8-8E8B70D82ABA}"/>
              </a:ext>
            </a:extLst>
          </p:cNvPr>
          <p:cNvSpPr>
            <a:spLocks noGrp="1"/>
          </p:cNvSpPr>
          <p:nvPr>
            <p:ph type="title"/>
          </p:nvPr>
        </p:nvSpPr>
        <p:spPr/>
        <p:txBody>
          <a:bodyPr/>
          <a:lstStyle/>
          <a:p>
            <a:r>
              <a:rPr lang="zh-CN" altLang="en-US" dirty="0"/>
              <a:t>分工情况</a:t>
            </a:r>
          </a:p>
        </p:txBody>
      </p:sp>
      <p:sp>
        <p:nvSpPr>
          <p:cNvPr id="3" name="内容占位符 2">
            <a:extLst>
              <a:ext uri="{FF2B5EF4-FFF2-40B4-BE49-F238E27FC236}">
                <a16:creationId xmlns:a16="http://schemas.microsoft.com/office/drawing/2014/main" id="{50B53EBC-9B32-41F8-975E-75D5F2E918C9}"/>
              </a:ext>
            </a:extLst>
          </p:cNvPr>
          <p:cNvSpPr>
            <a:spLocks noGrp="1"/>
          </p:cNvSpPr>
          <p:nvPr>
            <p:ph idx="1"/>
          </p:nvPr>
        </p:nvSpPr>
        <p:spPr/>
        <p:txBody>
          <a:bodyPr>
            <a:normAutofit/>
          </a:bodyPr>
          <a:lstStyle/>
          <a:p>
            <a:r>
              <a:rPr lang="zh-CN" altLang="en-US" sz="3200" dirty="0"/>
              <a:t>本次作业由王远龙一人完成，负责编码、编写技术报告、录制演示视频、制作</a:t>
            </a:r>
            <a:r>
              <a:rPr lang="en-US" altLang="zh-CN" sz="3200" dirty="0"/>
              <a:t>PPT</a:t>
            </a:r>
            <a:r>
              <a:rPr lang="zh-CN" altLang="en-US" sz="3200" dirty="0"/>
              <a:t>等工作。</a:t>
            </a:r>
            <a:endParaRPr lang="en-US" altLang="zh-CN" sz="3200" dirty="0"/>
          </a:p>
        </p:txBody>
      </p:sp>
    </p:spTree>
    <p:extLst>
      <p:ext uri="{BB962C8B-B14F-4D97-AF65-F5344CB8AC3E}">
        <p14:creationId xmlns:p14="http://schemas.microsoft.com/office/powerpoint/2010/main" val="319605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31CD95-7D39-4A8B-A03C-54354FF767A2}"/>
              </a:ext>
            </a:extLst>
          </p:cNvPr>
          <p:cNvSpPr>
            <a:spLocks noGrp="1"/>
          </p:cNvSpPr>
          <p:nvPr>
            <p:ph type="title"/>
          </p:nvPr>
        </p:nvSpPr>
        <p:spPr/>
        <p:txBody>
          <a:bodyPr/>
          <a:lstStyle/>
          <a:p>
            <a:r>
              <a:rPr lang="zh-CN" altLang="en-US" dirty="0"/>
              <a:t>创新点</a:t>
            </a:r>
          </a:p>
        </p:txBody>
      </p:sp>
      <p:sp>
        <p:nvSpPr>
          <p:cNvPr id="3" name="内容占位符 2">
            <a:extLst>
              <a:ext uri="{FF2B5EF4-FFF2-40B4-BE49-F238E27FC236}">
                <a16:creationId xmlns:a16="http://schemas.microsoft.com/office/drawing/2014/main" id="{7D8A6623-3613-48BF-99C7-CE91B85CA1B5}"/>
              </a:ext>
            </a:extLst>
          </p:cNvPr>
          <p:cNvSpPr>
            <a:spLocks noGrp="1"/>
          </p:cNvSpPr>
          <p:nvPr>
            <p:ph idx="1"/>
          </p:nvPr>
        </p:nvSpPr>
        <p:spPr/>
        <p:txBody>
          <a:bodyPr>
            <a:normAutofit/>
          </a:bodyPr>
          <a:lstStyle/>
          <a:p>
            <a:r>
              <a:rPr lang="zh-CN" altLang="en-US" sz="3200" dirty="0"/>
              <a:t>视频播放器采用</a:t>
            </a:r>
            <a:r>
              <a:rPr lang="en-US" altLang="zh-CN" sz="3200" dirty="0"/>
              <a:t>ViewPager2</a:t>
            </a:r>
            <a:r>
              <a:rPr lang="zh-CN" altLang="en-US" sz="3200" dirty="0"/>
              <a:t>控件安排视频，实现了类似抖音</a:t>
            </a:r>
            <a:r>
              <a:rPr lang="en-US" altLang="zh-CN" sz="3200" dirty="0"/>
              <a:t>APP</a:t>
            </a:r>
            <a:r>
              <a:rPr lang="zh-CN" altLang="en-US" sz="3200" dirty="0"/>
              <a:t>的每页只显示一个视频的效果。</a:t>
            </a:r>
            <a:endParaRPr lang="en-US" altLang="zh-CN" sz="3200" dirty="0"/>
          </a:p>
          <a:p>
            <a:r>
              <a:rPr lang="zh-CN" altLang="en-US" sz="3200" dirty="0"/>
              <a:t>视频播放器在视频加载中和视频加载失败时会显示各自的专有画面而不会崩溃。</a:t>
            </a:r>
            <a:endParaRPr lang="en-US" altLang="zh-CN" sz="3200" dirty="0"/>
          </a:p>
        </p:txBody>
      </p:sp>
    </p:spTree>
    <p:extLst>
      <p:ext uri="{BB962C8B-B14F-4D97-AF65-F5344CB8AC3E}">
        <p14:creationId xmlns:p14="http://schemas.microsoft.com/office/powerpoint/2010/main" val="353228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F1D9E-AAE3-4609-9FD3-E75F76E4B323}"/>
              </a:ext>
            </a:extLst>
          </p:cNvPr>
          <p:cNvSpPr>
            <a:spLocks noGrp="1"/>
          </p:cNvSpPr>
          <p:nvPr>
            <p:ph type="title"/>
          </p:nvPr>
        </p:nvSpPr>
        <p:spPr/>
        <p:txBody>
          <a:bodyPr/>
          <a:lstStyle/>
          <a:p>
            <a:r>
              <a:rPr lang="zh-CN" altLang="en-US" dirty="0"/>
              <a:t>难点</a:t>
            </a:r>
          </a:p>
        </p:txBody>
      </p:sp>
      <p:sp>
        <p:nvSpPr>
          <p:cNvPr id="3" name="内容占位符 2">
            <a:extLst>
              <a:ext uri="{FF2B5EF4-FFF2-40B4-BE49-F238E27FC236}">
                <a16:creationId xmlns:a16="http://schemas.microsoft.com/office/drawing/2014/main" id="{1B1F4683-A7BA-4E1D-9FBD-953AAD4E9010}"/>
              </a:ext>
            </a:extLst>
          </p:cNvPr>
          <p:cNvSpPr>
            <a:spLocks noGrp="1"/>
          </p:cNvSpPr>
          <p:nvPr>
            <p:ph idx="1"/>
          </p:nvPr>
        </p:nvSpPr>
        <p:spPr/>
        <p:txBody>
          <a:bodyPr/>
          <a:lstStyle/>
          <a:p>
            <a:r>
              <a:rPr lang="zh-CN" altLang="en-US" sz="2400" dirty="0"/>
              <a:t>难点一：通过</a:t>
            </a:r>
            <a:r>
              <a:rPr lang="en-US" altLang="zh-CN" sz="2400" dirty="0"/>
              <a:t>Retrofit</a:t>
            </a:r>
            <a:r>
              <a:rPr lang="zh-CN" altLang="en-US" sz="2400" dirty="0"/>
              <a:t>做网络请求。</a:t>
            </a:r>
            <a:endParaRPr lang="en-US" altLang="zh-CN" sz="2400" dirty="0"/>
          </a:p>
          <a:p>
            <a:pPr marL="0" indent="0">
              <a:buNone/>
            </a:pPr>
            <a:r>
              <a:rPr lang="en-US" altLang="zh-CN" sz="2400" dirty="0"/>
              <a:t>Retrofit</a:t>
            </a:r>
            <a:r>
              <a:rPr lang="zh-CN" altLang="en-US" sz="2400" dirty="0"/>
              <a:t>需要一个</a:t>
            </a:r>
            <a:r>
              <a:rPr lang="en-US" altLang="zh-CN" sz="2400" dirty="0" err="1"/>
              <a:t>ApiService</a:t>
            </a:r>
            <a:r>
              <a:rPr lang="zh-CN" altLang="en-US" sz="2400" dirty="0"/>
              <a:t>类专门用于网络请求，并且是以</a:t>
            </a:r>
            <a:r>
              <a:rPr lang="en-US" altLang="zh-CN" sz="2400" dirty="0"/>
              <a:t>Callback</a:t>
            </a:r>
            <a:r>
              <a:rPr lang="zh-CN" altLang="en-US" sz="2400" dirty="0"/>
              <a:t>形式回调函数，与我们平常的认知不符，需要一段时间去理解其含义。</a:t>
            </a:r>
            <a:endParaRPr lang="en-US" altLang="zh-CN" sz="2400" dirty="0"/>
          </a:p>
          <a:p>
            <a:r>
              <a:rPr lang="zh-CN" altLang="en-US" sz="2400" dirty="0"/>
              <a:t>难点二：将接收的</a:t>
            </a:r>
            <a:r>
              <a:rPr lang="en-US" altLang="zh-CN" sz="2400" dirty="0"/>
              <a:t>json</a:t>
            </a:r>
            <a:r>
              <a:rPr lang="zh-CN" altLang="en-US" sz="2400" dirty="0"/>
              <a:t>输入到</a:t>
            </a:r>
            <a:r>
              <a:rPr lang="en-US" altLang="zh-CN" sz="2400" dirty="0"/>
              <a:t>JavaBean</a:t>
            </a:r>
            <a:r>
              <a:rPr lang="zh-CN" altLang="en-US" sz="2400" dirty="0"/>
              <a:t>类并绑定到</a:t>
            </a:r>
            <a:r>
              <a:rPr lang="en-US" altLang="zh-CN" sz="2400" dirty="0"/>
              <a:t>ViewPager2</a:t>
            </a:r>
            <a:r>
              <a:rPr lang="zh-CN" altLang="en-US" sz="2400" dirty="0"/>
              <a:t>中。</a:t>
            </a:r>
            <a:endParaRPr lang="en-US" altLang="zh-CN" sz="2400" dirty="0"/>
          </a:p>
          <a:p>
            <a:pPr marL="0" indent="0">
              <a:buNone/>
            </a:pPr>
            <a:r>
              <a:rPr lang="zh-CN" altLang="en-US" sz="2400" dirty="0"/>
              <a:t>本次作业中</a:t>
            </a:r>
            <a:r>
              <a:rPr lang="en-US" altLang="zh-CN" sz="2400" dirty="0"/>
              <a:t>API</a:t>
            </a:r>
            <a:r>
              <a:rPr lang="zh-CN" altLang="en-US" sz="2400" dirty="0"/>
              <a:t>返回的</a:t>
            </a:r>
            <a:r>
              <a:rPr lang="en-US" altLang="zh-CN" sz="2400" dirty="0"/>
              <a:t>json</a:t>
            </a:r>
            <a:r>
              <a:rPr lang="zh-CN" altLang="en-US" sz="2400" dirty="0"/>
              <a:t>数据是一个</a:t>
            </a:r>
            <a:r>
              <a:rPr lang="en-US" altLang="zh-CN" sz="2400" dirty="0" err="1"/>
              <a:t>JsonArray</a:t>
            </a:r>
            <a:r>
              <a:rPr lang="zh-CN" altLang="en-US" sz="2400" dirty="0"/>
              <a:t>，不能用简单的</a:t>
            </a:r>
            <a:r>
              <a:rPr lang="en-US" altLang="zh-CN" sz="2400" dirty="0"/>
              <a:t>JavaBean</a:t>
            </a:r>
            <a:r>
              <a:rPr lang="zh-CN" altLang="en-US" sz="2400" dirty="0"/>
              <a:t>类去作为接收它的容器，而应该用</a:t>
            </a:r>
            <a:r>
              <a:rPr lang="en-US" altLang="zh-CN" sz="2400" dirty="0" err="1"/>
              <a:t>ArrayList</a:t>
            </a:r>
            <a:r>
              <a:rPr lang="en-US" altLang="zh-CN" sz="2400" dirty="0"/>
              <a:t>&lt;JavaBean&gt;</a:t>
            </a:r>
            <a:r>
              <a:rPr lang="zh-CN" altLang="en-US" sz="2400" dirty="0"/>
              <a:t>来接收数据。</a:t>
            </a:r>
            <a:endParaRPr lang="en-US" altLang="zh-CN" sz="2400" dirty="0"/>
          </a:p>
          <a:p>
            <a:pPr marL="0" indent="0">
              <a:buNone/>
            </a:pPr>
            <a:endParaRPr lang="zh-CN" altLang="en-US" sz="2400" dirty="0"/>
          </a:p>
        </p:txBody>
      </p:sp>
    </p:spTree>
    <p:extLst>
      <p:ext uri="{BB962C8B-B14F-4D97-AF65-F5344CB8AC3E}">
        <p14:creationId xmlns:p14="http://schemas.microsoft.com/office/powerpoint/2010/main" val="56617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heel(1)">
                                      <p:cBhvr>
                                        <p:cTn id="15" dur="2000"/>
                                        <p:tgtEl>
                                          <p:spTgt spid="3">
                                            <p:txEl>
                                              <p:pRg st="2" end="2"/>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heel(1)">
                                      <p:cBhvr>
                                        <p:cTn id="18"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74</TotalTime>
  <Words>184</Words>
  <Application>Microsoft Office PowerPoint</Application>
  <PresentationFormat>宽屏</PresentationFormat>
  <Paragraphs>12</Paragraphs>
  <Slides>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Arial</vt:lpstr>
      <vt:lpstr>Century Gothic</vt:lpstr>
      <vt:lpstr>Wingdings 3</vt:lpstr>
      <vt:lpstr>离子</vt:lpstr>
      <vt:lpstr>Android大作业</vt:lpstr>
      <vt:lpstr>分工情况</vt:lpstr>
      <vt:lpstr>创新点</vt:lpstr>
      <vt:lpstr>难点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Android大作业</dc:title>
  <dc:creator>Wang Yuanlong</dc:creator>
  <cp:lastModifiedBy>Wang Yuanlong</cp:lastModifiedBy>
  <cp:revision>4</cp:revision>
  <dcterms:created xsi:type="dcterms:W3CDTF">2020-06-09T23:57:42Z</dcterms:created>
  <dcterms:modified xsi:type="dcterms:W3CDTF">2020-06-10T01:13:20Z</dcterms:modified>
</cp:coreProperties>
</file>