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0" r:id="rId4"/>
    <p:sldId id="256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5" r:id="rId19"/>
    <p:sldId id="276" r:id="rId20"/>
    <p:sldId id="274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C26"/>
    <a:srgbClr val="F06529"/>
    <a:srgbClr val="F79747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21BAD-8F8E-434F-8D73-8C6ED87B941D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9B501F31-AC82-49FD-B6BA-2B9A08F090E5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新类型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19826E7-5CE9-4A32-A6C1-0B9ADEC15292}" type="parTrans" cxnId="{AAA2D680-0521-4A44-B2F0-FC0DC9E21E69}">
      <dgm:prSet/>
      <dgm:spPr/>
      <dgm:t>
        <a:bodyPr/>
        <a:lstStyle/>
        <a:p>
          <a:endParaRPr lang="zh-CN" altLang="en-US"/>
        </a:p>
      </dgm:t>
    </dgm:pt>
    <dgm:pt modelId="{6836D9CC-4D34-4C9D-BD59-C6E5DE75462E}" type="sibTrans" cxnId="{AAA2D680-0521-4A44-B2F0-FC0DC9E21E69}">
      <dgm:prSet/>
      <dgm:spPr/>
      <dgm:t>
        <a:bodyPr/>
        <a:lstStyle/>
        <a:p>
          <a:endParaRPr lang="zh-CN" altLang="en-US"/>
        </a:p>
      </dgm:t>
    </dgm:pt>
    <dgm:pt modelId="{3E7747D1-BF26-4011-82DE-A2344EB5339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验证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8C883E5-576D-415B-9194-7F4F030C3D8B}" type="parTrans" cxnId="{C200038C-D7AC-4E79-8628-E8F24D1A79C9}">
      <dgm:prSet/>
      <dgm:spPr/>
      <dgm:t>
        <a:bodyPr/>
        <a:lstStyle/>
        <a:p>
          <a:endParaRPr lang="zh-CN" altLang="en-US"/>
        </a:p>
      </dgm:t>
    </dgm:pt>
    <dgm:pt modelId="{E946A2F3-E1E1-4829-A8B3-72B2699C1308}" type="sibTrans" cxnId="{C200038C-D7AC-4E79-8628-E8F24D1A79C9}">
      <dgm:prSet/>
      <dgm:spPr/>
      <dgm:t>
        <a:bodyPr/>
        <a:lstStyle/>
        <a:p>
          <a:endParaRPr lang="zh-CN" altLang="en-US"/>
        </a:p>
      </dgm:t>
    </dgm:pt>
    <dgm:pt modelId="{FF6C2704-645D-4D3B-AB10-30454E7097CD}">
      <dgm:prSet phldrT="[文本]"/>
      <dgm:spPr/>
      <dgm:t>
        <a:bodyPr/>
        <a:lstStyle/>
        <a:p>
          <a:r>
            <a:rPr lang="en-US" altLang="zh-CN" b="1" dirty="0" smtClean="0">
              <a:latin typeface="微软雅黑" pitchFamily="34" charset="-122"/>
              <a:ea typeface="微软雅黑" pitchFamily="34" charset="-122"/>
            </a:rPr>
            <a:t>Web Forms 2.0</a:t>
          </a:r>
          <a:endParaRPr lang="zh-CN" altLang="en-US" dirty="0"/>
        </a:p>
      </dgm:t>
    </dgm:pt>
    <dgm:pt modelId="{3F2310F4-1053-4305-B7D8-CBA6FC94C483}" type="parTrans" cxnId="{F9993C1D-9D88-4C91-9658-EE2067D52A28}">
      <dgm:prSet/>
      <dgm:spPr/>
      <dgm:t>
        <a:bodyPr/>
        <a:lstStyle/>
        <a:p>
          <a:endParaRPr lang="zh-CN" altLang="en-US"/>
        </a:p>
      </dgm:t>
    </dgm:pt>
    <dgm:pt modelId="{1EE7FF14-0C54-43A8-B494-D3B711903A43}" type="sibTrans" cxnId="{F9993C1D-9D88-4C91-9658-EE2067D52A28}">
      <dgm:prSet/>
      <dgm:spPr/>
      <dgm:t>
        <a:bodyPr/>
        <a:lstStyle/>
        <a:p>
          <a:endParaRPr lang="zh-CN" altLang="en-US"/>
        </a:p>
      </dgm:t>
    </dgm:pt>
    <dgm:pt modelId="{3A30C2F5-76E9-4037-A517-5EADBE12F949}" type="pres">
      <dgm:prSet presAssocID="{B4621BAD-8F8E-434F-8D73-8C6ED87B941D}" presName="Name0" presStyleCnt="0">
        <dgm:presLayoutVars>
          <dgm:dir/>
          <dgm:resizeHandles val="exact"/>
        </dgm:presLayoutVars>
      </dgm:prSet>
      <dgm:spPr/>
    </dgm:pt>
    <dgm:pt modelId="{CAE75FC2-8BDF-483B-BB57-A7438BBD8478}" type="pres">
      <dgm:prSet presAssocID="{B4621BAD-8F8E-434F-8D73-8C6ED87B941D}" presName="vNodes" presStyleCnt="0"/>
      <dgm:spPr/>
    </dgm:pt>
    <dgm:pt modelId="{311B057A-9F2C-4ADB-8D6C-C32D640A7100}" type="pres">
      <dgm:prSet presAssocID="{9B501F31-AC82-49FD-B6BA-2B9A08F090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C2A0F8-8170-4709-93DE-AA705E543EB8}" type="pres">
      <dgm:prSet presAssocID="{6836D9CC-4D34-4C9D-BD59-C6E5DE75462E}" presName="spacerT" presStyleCnt="0"/>
      <dgm:spPr/>
    </dgm:pt>
    <dgm:pt modelId="{37E63713-7DC0-4C30-BFE3-8EC42107E2C7}" type="pres">
      <dgm:prSet presAssocID="{6836D9CC-4D34-4C9D-BD59-C6E5DE75462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138A54-4C01-42C8-B47A-79740CAFDFFC}" type="pres">
      <dgm:prSet presAssocID="{6836D9CC-4D34-4C9D-BD59-C6E5DE75462E}" presName="spacerB" presStyleCnt="0"/>
      <dgm:spPr/>
    </dgm:pt>
    <dgm:pt modelId="{8E431D16-EA1A-4D69-A7FC-EDFB560B1B24}" type="pres">
      <dgm:prSet presAssocID="{3E7747D1-BF26-4011-82DE-A2344EB5339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9B8D06-AD9B-4A66-98BB-3C4BFCDE0377}" type="pres">
      <dgm:prSet presAssocID="{B4621BAD-8F8E-434F-8D73-8C6ED87B941D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CC4A993C-80DF-4B3F-B296-41C62165FCAA}" type="pres">
      <dgm:prSet presAssocID="{B4621BAD-8F8E-434F-8D73-8C6ED87B941D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93E22CC9-558D-4C8C-A300-FCC95F7853C2}" type="pres">
      <dgm:prSet presAssocID="{B4621BAD-8F8E-434F-8D73-8C6ED87B941D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59D8A4-F398-4D14-9696-EFBC929161CF}" type="presOf" srcId="{FF6C2704-645D-4D3B-AB10-30454E7097CD}" destId="{93E22CC9-558D-4C8C-A300-FCC95F7853C2}" srcOrd="0" destOrd="0" presId="urn:microsoft.com/office/officeart/2005/8/layout/equation2"/>
    <dgm:cxn modelId="{4C409241-8A8C-4874-9BFD-4218FC47B185}" type="presOf" srcId="{9B501F31-AC82-49FD-B6BA-2B9A08F090E5}" destId="{311B057A-9F2C-4ADB-8D6C-C32D640A7100}" srcOrd="0" destOrd="0" presId="urn:microsoft.com/office/officeart/2005/8/layout/equation2"/>
    <dgm:cxn modelId="{A941C01D-CA35-48BD-A92F-12359338489F}" type="presOf" srcId="{3E7747D1-BF26-4011-82DE-A2344EB53391}" destId="{8E431D16-EA1A-4D69-A7FC-EDFB560B1B24}" srcOrd="0" destOrd="0" presId="urn:microsoft.com/office/officeart/2005/8/layout/equation2"/>
    <dgm:cxn modelId="{55FBD99E-C121-4B81-85C7-B6F8EC70C277}" type="presOf" srcId="{E946A2F3-E1E1-4829-A8B3-72B2699C1308}" destId="{F69B8D06-AD9B-4A66-98BB-3C4BFCDE0377}" srcOrd="0" destOrd="0" presId="urn:microsoft.com/office/officeart/2005/8/layout/equation2"/>
    <dgm:cxn modelId="{C200038C-D7AC-4E79-8628-E8F24D1A79C9}" srcId="{B4621BAD-8F8E-434F-8D73-8C6ED87B941D}" destId="{3E7747D1-BF26-4011-82DE-A2344EB53391}" srcOrd="1" destOrd="0" parTransId="{C8C883E5-576D-415B-9194-7F4F030C3D8B}" sibTransId="{E946A2F3-E1E1-4829-A8B3-72B2699C1308}"/>
    <dgm:cxn modelId="{F9993C1D-9D88-4C91-9658-EE2067D52A28}" srcId="{B4621BAD-8F8E-434F-8D73-8C6ED87B941D}" destId="{FF6C2704-645D-4D3B-AB10-30454E7097CD}" srcOrd="2" destOrd="0" parTransId="{3F2310F4-1053-4305-B7D8-CBA6FC94C483}" sibTransId="{1EE7FF14-0C54-43A8-B494-D3B711903A43}"/>
    <dgm:cxn modelId="{AAA2D680-0521-4A44-B2F0-FC0DC9E21E69}" srcId="{B4621BAD-8F8E-434F-8D73-8C6ED87B941D}" destId="{9B501F31-AC82-49FD-B6BA-2B9A08F090E5}" srcOrd="0" destOrd="0" parTransId="{019826E7-5CE9-4A32-A6C1-0B9ADEC15292}" sibTransId="{6836D9CC-4D34-4C9D-BD59-C6E5DE75462E}"/>
    <dgm:cxn modelId="{E516FAF0-B467-458C-AEF3-02A41F4F9D11}" type="presOf" srcId="{6836D9CC-4D34-4C9D-BD59-C6E5DE75462E}" destId="{37E63713-7DC0-4C30-BFE3-8EC42107E2C7}" srcOrd="0" destOrd="0" presId="urn:microsoft.com/office/officeart/2005/8/layout/equation2"/>
    <dgm:cxn modelId="{9D43BF33-B0DF-4700-BD97-1A7822DAF2D5}" type="presOf" srcId="{E946A2F3-E1E1-4829-A8B3-72B2699C1308}" destId="{CC4A993C-80DF-4B3F-B296-41C62165FCAA}" srcOrd="1" destOrd="0" presId="urn:microsoft.com/office/officeart/2005/8/layout/equation2"/>
    <dgm:cxn modelId="{17D3F26D-45D8-4014-868C-8C1B8C1B2D6B}" type="presOf" srcId="{B4621BAD-8F8E-434F-8D73-8C6ED87B941D}" destId="{3A30C2F5-76E9-4037-A517-5EADBE12F949}" srcOrd="0" destOrd="0" presId="urn:microsoft.com/office/officeart/2005/8/layout/equation2"/>
    <dgm:cxn modelId="{FC791130-E764-44D2-872B-DD3AC4F526DA}" type="presParOf" srcId="{3A30C2F5-76E9-4037-A517-5EADBE12F949}" destId="{CAE75FC2-8BDF-483B-BB57-A7438BBD8478}" srcOrd="0" destOrd="0" presId="urn:microsoft.com/office/officeart/2005/8/layout/equation2"/>
    <dgm:cxn modelId="{7BA51E4D-A0CB-4E9C-B407-2C3FC0235A33}" type="presParOf" srcId="{CAE75FC2-8BDF-483B-BB57-A7438BBD8478}" destId="{311B057A-9F2C-4ADB-8D6C-C32D640A7100}" srcOrd="0" destOrd="0" presId="urn:microsoft.com/office/officeart/2005/8/layout/equation2"/>
    <dgm:cxn modelId="{3E4A41A9-45FF-4629-9B5D-FFDC7DE679D7}" type="presParOf" srcId="{CAE75FC2-8BDF-483B-BB57-A7438BBD8478}" destId="{0CC2A0F8-8170-4709-93DE-AA705E543EB8}" srcOrd="1" destOrd="0" presId="urn:microsoft.com/office/officeart/2005/8/layout/equation2"/>
    <dgm:cxn modelId="{11AC824F-B936-4C5D-94C2-65DFF768E9FF}" type="presParOf" srcId="{CAE75FC2-8BDF-483B-BB57-A7438BBD8478}" destId="{37E63713-7DC0-4C30-BFE3-8EC42107E2C7}" srcOrd="2" destOrd="0" presId="urn:microsoft.com/office/officeart/2005/8/layout/equation2"/>
    <dgm:cxn modelId="{23BC72C4-A8DE-451E-9FAB-CED7C0AFA84E}" type="presParOf" srcId="{CAE75FC2-8BDF-483B-BB57-A7438BBD8478}" destId="{39138A54-4C01-42C8-B47A-79740CAFDFFC}" srcOrd="3" destOrd="0" presId="urn:microsoft.com/office/officeart/2005/8/layout/equation2"/>
    <dgm:cxn modelId="{A686092B-4AF3-4155-93E0-0E2EC8BF4205}" type="presParOf" srcId="{CAE75FC2-8BDF-483B-BB57-A7438BBD8478}" destId="{8E431D16-EA1A-4D69-A7FC-EDFB560B1B24}" srcOrd="4" destOrd="0" presId="urn:microsoft.com/office/officeart/2005/8/layout/equation2"/>
    <dgm:cxn modelId="{733D762F-2354-4A76-A72C-BC7D1C3F50C8}" type="presParOf" srcId="{3A30C2F5-76E9-4037-A517-5EADBE12F949}" destId="{F69B8D06-AD9B-4A66-98BB-3C4BFCDE0377}" srcOrd="1" destOrd="0" presId="urn:microsoft.com/office/officeart/2005/8/layout/equation2"/>
    <dgm:cxn modelId="{4AF45512-F898-4A3B-9A84-EB7CFB3BA3A9}" type="presParOf" srcId="{F69B8D06-AD9B-4A66-98BB-3C4BFCDE0377}" destId="{CC4A993C-80DF-4B3F-B296-41C62165FCAA}" srcOrd="0" destOrd="0" presId="urn:microsoft.com/office/officeart/2005/8/layout/equation2"/>
    <dgm:cxn modelId="{DCCD3A71-17A3-4AB7-84B8-69534FDE7FDD}" type="presParOf" srcId="{3A30C2F5-76E9-4037-A517-5EADBE12F949}" destId="{93E22CC9-558D-4C8C-A300-FCC95F7853C2}" srcOrd="2" destOrd="0" presId="urn:microsoft.com/office/officeart/2005/8/layout/equati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702F6-299C-463F-B265-6292CACF1D2E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85393-23CD-4624-8A5D-9D3C92B555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navigator.geolocation.getCurrentPosition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navigator.geolocation.watchPosition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学习</a:t>
            </a:r>
            <a:r>
              <a:rPr lang="zh-CN" altLang="en-US" baseline="0" smtClean="0"/>
              <a:t> 创富 </a:t>
            </a:r>
            <a:r>
              <a:rPr lang="en-US" altLang="zh-CN" smtClean="0"/>
              <a:t>Web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手机应用 游戏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Search</a:t>
            </a:r>
            <a:r>
              <a:rPr lang="en-US" altLang="zh-CN" baseline="0" dirty="0" smtClean="0"/>
              <a:t> email </a:t>
            </a:r>
            <a:r>
              <a:rPr lang="en-US" altLang="zh-CN" baseline="0" dirty="0" err="1" smtClean="0"/>
              <a:t>url</a:t>
            </a:r>
            <a:r>
              <a:rPr lang="en-US" altLang="zh-CN" baseline="0" dirty="0" smtClean="0"/>
              <a:t>…… date</a:t>
            </a:r>
            <a:r>
              <a:rPr lang="zh-CN" altLang="en-US" baseline="0" dirty="0" smtClean="0"/>
              <a:t>（</a:t>
            </a:r>
            <a:r>
              <a:rPr lang="en-US" altLang="zh-CN" baseline="0" dirty="0" err="1" smtClean="0"/>
              <a:t>widght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select data=</a:t>
            </a:r>
            <a:r>
              <a:rPr lang="zh-CN" altLang="en-US" baseline="0" dirty="0" smtClean="0"/>
              <a:t>“”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w3c</a:t>
            </a:r>
            <a:r>
              <a:rPr lang="zh-CN" altLang="en-US" dirty="0" smtClean="0"/>
              <a:t>停止了关于</a:t>
            </a:r>
            <a:r>
              <a:rPr lang="en-US" altLang="zh-CN" dirty="0" smtClean="0"/>
              <a:t>xhtml2.0</a:t>
            </a:r>
            <a:r>
              <a:rPr lang="zh-CN" altLang="en-US" dirty="0" smtClean="0"/>
              <a:t>的工作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Cookie 20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4k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 storage</a:t>
            </a:r>
            <a:r>
              <a:rPr lang="zh-CN" altLang="en-US" sz="1200" b="0" baseline="0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sz="1200" b="0" baseline="0" dirty="0" smtClean="0">
                <a:solidFill>
                  <a:schemeClr val="tx1"/>
                </a:solidFill>
                <a:latin typeface="+mn-lt"/>
                <a:ea typeface="+mn-ea"/>
              </a:rPr>
              <a:t>5m </a:t>
            </a:r>
            <a:r>
              <a:rPr lang="zh-CN" altLang="en-US" sz="1200" b="0" baseline="0" dirty="0" smtClean="0">
                <a:solidFill>
                  <a:schemeClr val="tx1"/>
                </a:solidFill>
                <a:latin typeface="+mn-lt"/>
                <a:ea typeface="+mn-ea"/>
              </a:rPr>
              <a:t>无限个</a:t>
            </a:r>
            <a:endParaRPr lang="zh-CN" altLang="en-US" sz="1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85393-23CD-4624-8A5D-9D3C92B5553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/link_prefetching_faq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think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-cuckoo.com/2010/10/21/the-design-of-html5-215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904" y="1412776"/>
            <a:ext cx="13144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27984" y="328498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带来了什么</a:t>
            </a:r>
            <a:endParaRPr lang="zh-CN" altLang="en-US" sz="5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648" y="3284984"/>
            <a:ext cx="29851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/>
          <p:cNvGraphicFramePr/>
          <p:nvPr/>
        </p:nvGraphicFramePr>
        <p:xfrm>
          <a:off x="395536" y="476672"/>
          <a:ext cx="835292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2738" y="2162175"/>
            <a:ext cx="34385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11960" y="3429000"/>
            <a:ext cx="34861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544277">
            <a:off x="3894990" y="4979350"/>
            <a:ext cx="28956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665382"/>
            <a:ext cx="50405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离线存储</a:t>
            </a:r>
          </a:p>
          <a:p>
            <a:endParaRPr lang="zh-CN" altLang="en-US" sz="6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2745502"/>
            <a:ext cx="56907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latin typeface="微软雅黑" pitchFamily="34" charset="-122"/>
                <a:ea typeface="微软雅黑" pitchFamily="34" charset="-122"/>
              </a:rPr>
              <a:t>Google Gears</a:t>
            </a:r>
            <a:endParaRPr lang="zh-CN" altLang="en-US" sz="6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6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9512" y="548680"/>
            <a:ext cx="42883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</a:p>
        </p:txBody>
      </p:sp>
      <p:sp>
        <p:nvSpPr>
          <p:cNvPr id="7" name="矩形 6"/>
          <p:cNvSpPr/>
          <p:nvPr/>
        </p:nvSpPr>
        <p:spPr>
          <a:xfrm>
            <a:off x="1475656" y="2902872"/>
            <a:ext cx="6287299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以前叫人家小甜甜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5400" dirty="0" smtClean="0">
                <a:latin typeface="微软雅黑" pitchFamily="34" charset="-122"/>
                <a:ea typeface="微软雅黑" pitchFamily="34" charset="-122"/>
              </a:rPr>
              <a:t>这货不是</a:t>
            </a:r>
            <a:r>
              <a:rPr lang="en-US" altLang="zh-CN" sz="5400" dirty="0" smtClean="0"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r>
              <a:rPr lang="en-US" altLang="zh-CN" sz="5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 storage</a:t>
            </a:r>
            <a:endParaRPr lang="zh-CN" altLang="en-US" sz="5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5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4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67225"/>
            <a:ext cx="24288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0" y="3140968"/>
            <a:ext cx="9144000" cy="2016224"/>
          </a:xfrm>
          <a:prstGeom prst="rect">
            <a:avLst/>
          </a:prstGeom>
          <a:solidFill>
            <a:schemeClr val="bg1">
              <a:lumMod val="6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9512" y="476672"/>
            <a:ext cx="4288353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u="sng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链接预读</a:t>
            </a:r>
            <a:endParaRPr lang="en-US" altLang="zh-CN" sz="8000" b="1" u="sng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Link </a:t>
            </a: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Prefetching</a:t>
            </a:r>
            <a:endParaRPr lang="zh-CN" altLang="en-US" sz="32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3535848"/>
            <a:ext cx="62795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&lt;link </a:t>
            </a:r>
            <a:r>
              <a:rPr lang="en-US" sz="2400" dirty="0" err="1" smtClean="0"/>
              <a:t>rel</a:t>
            </a:r>
            <a:r>
              <a:rPr lang="en-US" sz="2400" dirty="0" smtClean="0"/>
              <a:t>="next" </a:t>
            </a:r>
            <a:r>
              <a:rPr lang="en-US" sz="2400" dirty="0" err="1" smtClean="0"/>
              <a:t>href</a:t>
            </a:r>
            <a:r>
              <a:rPr lang="en-US" sz="2400" dirty="0" smtClean="0"/>
              <a:t>="page2.html"&gt;</a:t>
            </a:r>
          </a:p>
          <a:p>
            <a:pPr marL="0" lvl="1"/>
            <a:r>
              <a:rPr lang="en-US" sz="2400" dirty="0" smtClean="0"/>
              <a:t>&lt;link </a:t>
            </a:r>
            <a:r>
              <a:rPr lang="en-US" sz="2400" dirty="0" err="1" smtClean="0"/>
              <a:t>rel</a:t>
            </a:r>
            <a:r>
              <a:rPr lang="en-US" sz="2400" dirty="0" smtClean="0"/>
              <a:t>="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" </a:t>
            </a:r>
            <a:r>
              <a:rPr lang="en-US" sz="2400" dirty="0" err="1" smtClean="0"/>
              <a:t>href</a:t>
            </a:r>
            <a:r>
              <a:rPr lang="en-US" sz="2400" dirty="0" smtClean="0"/>
              <a:t>="/images/</a:t>
            </a:r>
            <a:r>
              <a:rPr lang="en-US" altLang="zh-CN" sz="2400" dirty="0" smtClean="0"/>
              <a:t>demo</a:t>
            </a:r>
            <a:r>
              <a:rPr lang="en-US" sz="2400" dirty="0" smtClean="0"/>
              <a:t>.jpeg"&gt; </a:t>
            </a:r>
          </a:p>
          <a:p>
            <a:pPr marL="0" lvl="1"/>
            <a:r>
              <a:rPr lang="en-US" sz="2400" dirty="0" smtClean="0"/>
              <a:t>&lt;link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“ 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</a:t>
            </a:r>
            <a:r>
              <a:rPr lang="en-US" altLang="zh-CN" sz="2400" dirty="0" smtClean="0"/>
              <a:t>style.css</a:t>
            </a:r>
            <a:r>
              <a:rPr lang="en-US" sz="2400" dirty="0" smtClean="0"/>
              <a:t>"&gt; </a:t>
            </a: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43808" y="6093296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https://developer.mozilla.org/en/link_prefetching_faq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692696" y="0"/>
            <a:ext cx="63611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83568" y="2708920"/>
            <a:ext cx="3816424" cy="1152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3234" y="2636912"/>
            <a:ext cx="840326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en-US" altLang="zh-CN" sz="8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File API</a:t>
            </a:r>
            <a:endParaRPr lang="zh-CN" altLang="en-US" sz="8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9512" y="404664"/>
            <a:ext cx="428835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endParaRPr lang="en-US" altLang="zh-CN" sz="8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Sockets</a:t>
            </a:r>
            <a:endParaRPr lang="zh-CN" altLang="en-US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1960" y="2492896"/>
            <a:ext cx="339892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b="1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871</a:t>
            </a:r>
          </a:p>
          <a:p>
            <a:pPr algn="r"/>
            <a:r>
              <a:rPr lang="en-US" altLang="zh-CN" sz="1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zh-CN" altLang="en-US" sz="11500" b="1" dirty="0">
              <a:solidFill>
                <a:srgbClr val="C00000"/>
              </a:solidFill>
              <a:latin typeface="Verdana" pitchFamily="34" charset="0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2780928"/>
            <a:ext cx="60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Byte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0312" y="4583602"/>
            <a:ext cx="65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Byte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2010053"/>
            <a:ext cx="36142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当前位置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getCurrentPosition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5936" y="4188296"/>
            <a:ext cx="2729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轨迹</a:t>
            </a:r>
          </a:p>
          <a:p>
            <a:pPr algn="r"/>
            <a:r>
              <a:rPr lang="en-US" altLang="zh-CN" sz="2800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watchPosition</a:t>
            </a:r>
            <a:endParaRPr lang="zh-CN" altLang="en-US" sz="28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60648"/>
            <a:ext cx="63081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endParaRPr lang="zh-CN" altLang="en-US" sz="80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028056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6256" y="4260304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1043608" y="260648"/>
            <a:ext cx="2232248" cy="1872208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浮云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4067944" y="1052736"/>
            <a:ext cx="3456384" cy="18002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不死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没戏！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 flipH="1">
            <a:off x="611560" y="3861048"/>
            <a:ext cx="3888432" cy="2304256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最起码要到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年才正式发布标准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形标注 9"/>
          <p:cNvSpPr/>
          <p:nvPr/>
        </p:nvSpPr>
        <p:spPr>
          <a:xfrm flipH="1">
            <a:off x="6012160" y="3861048"/>
            <a:ext cx="1584176" cy="1224136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95936" y="691817"/>
            <a:ext cx="4608954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趋势</a:t>
            </a:r>
            <a:endParaRPr lang="en-US" altLang="zh-CN" sz="115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温和的</a:t>
            </a:r>
            <a:endParaRPr lang="en-US" altLang="zh-CN" sz="115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15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革命</a:t>
            </a:r>
            <a:endParaRPr lang="zh-CN" altLang="en-US" sz="115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178" name="Picture 2" descr="C:\Users\sun\Desktop\html5\html5\Aiimg_com_576_liulanqi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4" y="692696"/>
            <a:ext cx="2016224" cy="2016224"/>
          </a:xfrm>
          <a:prstGeom prst="rect">
            <a:avLst/>
          </a:prstGeom>
          <a:noFill/>
        </p:spPr>
      </p:pic>
      <p:pic>
        <p:nvPicPr>
          <p:cNvPr id="50179" name="Picture 3" descr="C:\Users\sun\Desktop\html5\html5\Aiimg_com_576_liulanqi0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016" y="4365104"/>
            <a:ext cx="2088232" cy="2088232"/>
          </a:xfrm>
          <a:prstGeom prst="rect">
            <a:avLst/>
          </a:prstGeom>
          <a:noFill/>
        </p:spPr>
      </p:pic>
      <p:pic>
        <p:nvPicPr>
          <p:cNvPr id="50180" name="Picture 4" descr="C:\Users\sun\Desktop\html5\html5\Aiimg_com_576_liulanqi0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2120" y="1916832"/>
            <a:ext cx="2016224" cy="2016224"/>
          </a:xfrm>
          <a:prstGeom prst="rect">
            <a:avLst/>
          </a:prstGeom>
          <a:noFill/>
        </p:spPr>
      </p:pic>
      <p:pic>
        <p:nvPicPr>
          <p:cNvPr id="50181" name="Picture 5" descr="C:\Users\sun\Desktop\html5\html5\Aiimg_com_576_liulanqi0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3608" y="2060848"/>
            <a:ext cx="2088232" cy="2088232"/>
          </a:xfrm>
          <a:prstGeom prst="rect">
            <a:avLst/>
          </a:prstGeom>
          <a:noFill/>
        </p:spPr>
      </p:pic>
      <p:pic>
        <p:nvPicPr>
          <p:cNvPr id="50182" name="Picture 6" descr="C:\Users\sun\Desktop\html5\html5\Aiimg_com_576_liulanqi06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69728" y="4437112"/>
            <a:ext cx="1870224" cy="1870224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0" y="2060848"/>
            <a:ext cx="9144000" cy="2880320"/>
          </a:xfrm>
          <a:prstGeom prst="rect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5616" y="2420888"/>
            <a:ext cx="72635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事实标准</a:t>
            </a:r>
            <a:endParaRPr lang="zh-CN" altLang="en-US" sz="13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98691" y="692696"/>
            <a:ext cx="3615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8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2132856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一个艰难的决定</a:t>
            </a:r>
            <a:endParaRPr lang="zh-CN" altLang="en-US" sz="8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8080" y="3429000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二姐？</a:t>
            </a:r>
            <a:endParaRPr lang="zh-CN" altLang="en-US" sz="8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1828" y="4797152"/>
            <a:ext cx="59586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8000" dirty="0" smtClean="0">
                <a:latin typeface="微软雅黑" pitchFamily="34" charset="-122"/>
                <a:ea typeface="微软雅黑" pitchFamily="34" charset="-122"/>
              </a:rPr>
              <a:t>NO</a:t>
            </a:r>
            <a:r>
              <a:rPr lang="zh-CN" altLang="en-US" sz="8000" dirty="0" smtClean="0">
                <a:latin typeface="微软雅黑" pitchFamily="34" charset="-122"/>
                <a:ea typeface="微软雅黑" pitchFamily="34" charset="-122"/>
              </a:rPr>
              <a:t>！</a:t>
            </a:r>
            <a:r>
              <a:rPr lang="zh-CN" altLang="en-US" sz="8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五弟！</a:t>
            </a:r>
            <a:endParaRPr lang="zh-CN" altLang="en-US" sz="8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hiphotos.baidu.com/eismeer/pic/item/ad530b510c858d0043a75b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284984"/>
            <a:ext cx="4762500" cy="3638551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9832" y="44624"/>
            <a:ext cx="403187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敌人</a:t>
            </a:r>
            <a:endParaRPr lang="zh-CN" altLang="en-US" sz="1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9952" y="188640"/>
            <a:ext cx="2849242" cy="2339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Flash</a:t>
            </a:r>
          </a:p>
          <a:p>
            <a:r>
              <a:rPr lang="en-US" altLang="zh-CN" sz="3200" b="1" dirty="0" err="1" smtClean="0">
                <a:latin typeface="微软雅黑" pitchFamily="34" charset="-122"/>
                <a:ea typeface="微软雅黑" pitchFamily="34" charset="-122"/>
              </a:rPr>
              <a:t>ria</a:t>
            </a:r>
            <a:endParaRPr lang="zh-CN" altLang="en-US" sz="32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Native Client</a:t>
            </a:r>
          </a:p>
          <a:p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32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b="1" dirty="0" smtClean="0"/>
          </a:p>
        </p:txBody>
      </p:sp>
      <p:sp>
        <p:nvSpPr>
          <p:cNvPr id="8" name="矩形 7"/>
          <p:cNvSpPr/>
          <p:nvPr/>
        </p:nvSpPr>
        <p:spPr>
          <a:xfrm>
            <a:off x="0" y="3789040"/>
            <a:ext cx="9144000" cy="1872208"/>
          </a:xfrm>
          <a:prstGeom prst="rect">
            <a:avLst/>
          </a:prstGeom>
          <a:solidFill>
            <a:srgbClr val="C0000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8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其实是朋友</a:t>
            </a:r>
            <a:endParaRPr lang="zh-CN" altLang="en-US" sz="8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0040" y="1242913"/>
            <a:ext cx="874846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en-US" altLang="zh-CN" sz="239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31640" y="548680"/>
            <a:ext cx="6480720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9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239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三思  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说三道四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http://www.sunthink.org</a:t>
            </a:r>
            <a:r>
              <a:rPr lang="en-US" altLang="zh-CN" sz="240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4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716428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9712" y="2420888"/>
            <a:ext cx="54006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XHTML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2327" y="1196752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嚴格的</a:t>
            </a:r>
            <a:endParaRPr lang="zh-CN" altLang="en-US" sz="9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5099" y="3583176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 smtClean="0">
                <a:latin typeface="黑体" pitchFamily="49" charset="-122"/>
                <a:ea typeface="黑体" pitchFamily="49" charset="-122"/>
              </a:rPr>
              <a:t>姐</a:t>
            </a:r>
            <a:endParaRPr lang="zh-CN" altLang="en-US" sz="9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36296" y="2636912"/>
            <a:ext cx="9060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xqdianzs.com/upnewsimg/Editor/image/1268381834602_000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5767617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2708920"/>
            <a:ext cx="9144000" cy="1728192"/>
          </a:xfrm>
          <a:prstGeom prst="rect">
            <a:avLst/>
          </a:prstGeom>
          <a:solidFill>
            <a:srgbClr val="E34C2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7504" y="2924944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革命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也可以不用血淋淋的方式</a:t>
            </a:r>
            <a:endParaRPr lang="en-US" altLang="zh-CN" sz="40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温和自然的改变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照样可以解放全人类！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1412777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避免不必要的复杂性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支持已有的内容</a:t>
            </a:r>
          </a:p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解决现实的问题</a:t>
            </a:r>
          </a:p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求真务实</a:t>
            </a:r>
          </a:p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平稳退化</a:t>
            </a:r>
          </a:p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最终用户优先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806" y="260648"/>
            <a:ext cx="4886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设计原理</a:t>
            </a:r>
            <a:endParaRPr lang="zh-CN" altLang="en-US" sz="4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5229200"/>
            <a:ext cx="697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 tooltip="html5设计原理"/>
              </a:rPr>
              <a:t>http://www.cn-cuckoo.com/2010/10/21/the-design-of-html5-2151.html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1700808"/>
            <a:ext cx="74888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 smtClean="0">
                <a:latin typeface="微软雅黑" pitchFamily="34" charset="-122"/>
                <a:ea typeface="微软雅黑" pitchFamily="34" charset="-122"/>
              </a:rPr>
              <a:t>优美的</a:t>
            </a:r>
            <a:r>
              <a:rPr lang="zh-CN" altLang="en-US" sz="115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语义</a:t>
            </a:r>
            <a:endParaRPr lang="en-US" altLang="zh-CN" sz="115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5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自由</a:t>
            </a:r>
            <a:r>
              <a:rPr lang="zh-CN" altLang="en-US" sz="11500" dirty="0" smtClean="0">
                <a:latin typeface="微软雅黑" pitchFamily="34" charset="-122"/>
                <a:ea typeface="微软雅黑" pitchFamily="34" charset="-122"/>
              </a:rPr>
              <a:t>的法则</a:t>
            </a:r>
            <a:endParaRPr lang="zh-CN" altLang="en-US" sz="115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2778968"/>
            <a:ext cx="27305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12599976" rev="0"/>
            </a:camera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755576" y="1772816"/>
            <a:ext cx="7488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="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" alt="bar" /&gt;</a:t>
            </a:r>
          </a:p>
          <a:p>
            <a:r>
              <a:rPr lang="en-US" altLang="zh-CN" sz="2400" dirty="0" smtClean="0"/>
              <a:t>&lt;p class="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"&gt;Hello world&lt;/p&gt;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="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" alt="bar"&gt;</a:t>
            </a:r>
          </a:p>
          <a:p>
            <a:r>
              <a:rPr lang="en-US" altLang="zh-CN" sz="2400" dirty="0" smtClean="0"/>
              <a:t>&lt;p class="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"&gt;Hello world &lt;IMG SRC="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" ALT="bar"&gt;</a:t>
            </a:r>
          </a:p>
          <a:p>
            <a:r>
              <a:rPr lang="en-US" altLang="zh-CN" sz="2400" dirty="0" smtClean="0"/>
              <a:t>&lt;P CLASS="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"&gt;Hello world&lt;/P&gt;</a:t>
            </a:r>
          </a:p>
          <a:p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 alt=bar&gt;</a:t>
            </a:r>
          </a:p>
          <a:p>
            <a:r>
              <a:rPr lang="en-US" altLang="zh-CN" sz="2400" dirty="0" smtClean="0"/>
              <a:t>&lt;p class=</a:t>
            </a:r>
            <a:r>
              <a:rPr lang="en-US" altLang="zh-CN" sz="2400" dirty="0" err="1" smtClean="0"/>
              <a:t>foo</a:t>
            </a:r>
            <a:r>
              <a:rPr lang="en-US" altLang="zh-CN" sz="2400" dirty="0" smtClean="0"/>
              <a:t>&gt;Hello world&lt;/p&gt;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2564904"/>
            <a:ext cx="8892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保持规范的语法和友好的</a:t>
            </a:r>
            <a:r>
              <a:rPr lang="zh-CN" altLang="en-US" sz="45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可读性</a:t>
            </a:r>
            <a:endParaRPr lang="en-US" altLang="zh-CN" sz="45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500" dirty="0" smtClean="0">
                <a:latin typeface="微软雅黑" pitchFamily="34" charset="-122"/>
                <a:ea typeface="微软雅黑" pitchFamily="34" charset="-122"/>
              </a:rPr>
              <a:t>是对前端工程师自己的</a:t>
            </a:r>
            <a:r>
              <a:rPr lang="zh-CN" altLang="en-US" sz="45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尊重 </a:t>
            </a:r>
            <a:r>
              <a:rPr lang="en-US" altLang="zh-CN" sz="4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/&gt;</a:t>
            </a:r>
            <a:endParaRPr lang="zh-CN" altLang="en-US" sz="45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咪咕音乐符号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732467">
            <a:off x="-1764704" y="1276299"/>
            <a:ext cx="5753100" cy="5753101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F06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E34C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59832" y="1052736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>
                <a:latin typeface="微软雅黑" pitchFamily="34" charset="-122"/>
                <a:ea typeface="微软雅黑" pitchFamily="34" charset="-122"/>
              </a:rPr>
              <a:t>富媒体</a:t>
            </a:r>
            <a:endParaRPr lang="zh-CN" altLang="en-US" sz="8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2996952"/>
            <a:ext cx="51125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看着</a:t>
            </a:r>
            <a:r>
              <a:rPr lang="en-US" altLang="zh-CN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Video</a:t>
            </a:r>
            <a:endParaRPr lang="zh-CN" altLang="en-US" sz="4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唱着</a:t>
            </a:r>
            <a:r>
              <a:rPr lang="en-US" altLang="zh-CN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Audio</a:t>
            </a:r>
          </a:p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魔法少女</a:t>
            </a:r>
          </a:p>
          <a:p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上画</a:t>
            </a:r>
            <a:r>
              <a:rPr lang="zh-CN" altLang="en-US" sz="4400" strike="sngStrike" dirty="0" smtClean="0">
                <a:latin typeface="微软雅黑" pitchFamily="34" charset="-122"/>
                <a:ea typeface="微软雅黑" pitchFamily="34" charset="-122"/>
              </a:rPr>
              <a:t>菊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花</a:t>
            </a:r>
          </a:p>
          <a:p>
            <a:endParaRPr lang="zh-CN" altLang="en-US" dirty="0"/>
          </a:p>
        </p:txBody>
      </p:sp>
      <p:sp>
        <p:nvSpPr>
          <p:cNvPr id="10" name="任意多边形 9"/>
          <p:cNvSpPr/>
          <p:nvPr/>
        </p:nvSpPr>
        <p:spPr>
          <a:xfrm>
            <a:off x="6921993" y="4989250"/>
            <a:ext cx="632904" cy="772358"/>
          </a:xfrm>
          <a:custGeom>
            <a:avLst/>
            <a:gdLst>
              <a:gd name="connsiteX0" fmla="*/ 535250 w 632904"/>
              <a:gd name="connsiteY0" fmla="*/ 53267 h 772358"/>
              <a:gd name="connsiteX1" fmla="*/ 473106 w 632904"/>
              <a:gd name="connsiteY1" fmla="*/ 17756 h 772358"/>
              <a:gd name="connsiteX2" fmla="*/ 393207 w 632904"/>
              <a:gd name="connsiteY2" fmla="*/ 0 h 772358"/>
              <a:gd name="connsiteX3" fmla="*/ 224531 w 632904"/>
              <a:gd name="connsiteY3" fmla="*/ 8878 h 772358"/>
              <a:gd name="connsiteX4" fmla="*/ 144632 w 632904"/>
              <a:gd name="connsiteY4" fmla="*/ 35511 h 772358"/>
              <a:gd name="connsiteX5" fmla="*/ 126877 w 632904"/>
              <a:gd name="connsiteY5" fmla="*/ 53267 h 772358"/>
              <a:gd name="connsiteX6" fmla="*/ 73611 w 632904"/>
              <a:gd name="connsiteY6" fmla="*/ 97655 h 772358"/>
              <a:gd name="connsiteX7" fmla="*/ 29223 w 632904"/>
              <a:gd name="connsiteY7" fmla="*/ 150921 h 772358"/>
              <a:gd name="connsiteX8" fmla="*/ 20345 w 632904"/>
              <a:gd name="connsiteY8" fmla="*/ 195309 h 772358"/>
              <a:gd name="connsiteX9" fmla="*/ 2590 w 632904"/>
              <a:gd name="connsiteY9" fmla="*/ 221942 h 772358"/>
              <a:gd name="connsiteX10" fmla="*/ 11467 w 632904"/>
              <a:gd name="connsiteY10" fmla="*/ 408373 h 772358"/>
              <a:gd name="connsiteX11" fmla="*/ 38100 w 632904"/>
              <a:gd name="connsiteY11" fmla="*/ 479395 h 772358"/>
              <a:gd name="connsiteX12" fmla="*/ 46978 w 632904"/>
              <a:gd name="connsiteY12" fmla="*/ 506028 h 772358"/>
              <a:gd name="connsiteX13" fmla="*/ 64733 w 632904"/>
              <a:gd name="connsiteY13" fmla="*/ 541538 h 772358"/>
              <a:gd name="connsiteX14" fmla="*/ 73611 w 632904"/>
              <a:gd name="connsiteY14" fmla="*/ 577049 h 772358"/>
              <a:gd name="connsiteX15" fmla="*/ 144632 w 632904"/>
              <a:gd name="connsiteY15" fmla="*/ 665826 h 772358"/>
              <a:gd name="connsiteX16" fmla="*/ 180143 w 632904"/>
              <a:gd name="connsiteY16" fmla="*/ 692459 h 772358"/>
              <a:gd name="connsiteX17" fmla="*/ 242287 w 632904"/>
              <a:gd name="connsiteY17" fmla="*/ 727969 h 772358"/>
              <a:gd name="connsiteX18" fmla="*/ 268920 w 632904"/>
              <a:gd name="connsiteY18" fmla="*/ 754602 h 772358"/>
              <a:gd name="connsiteX19" fmla="*/ 313308 w 632904"/>
              <a:gd name="connsiteY19" fmla="*/ 763480 h 772358"/>
              <a:gd name="connsiteX20" fmla="*/ 348819 w 632904"/>
              <a:gd name="connsiteY20" fmla="*/ 772358 h 772358"/>
              <a:gd name="connsiteX21" fmla="*/ 464228 w 632904"/>
              <a:gd name="connsiteY21" fmla="*/ 763480 h 772358"/>
              <a:gd name="connsiteX22" fmla="*/ 490861 w 632904"/>
              <a:gd name="connsiteY22" fmla="*/ 754602 h 772358"/>
              <a:gd name="connsiteX23" fmla="*/ 508617 w 632904"/>
              <a:gd name="connsiteY23" fmla="*/ 727969 h 772358"/>
              <a:gd name="connsiteX24" fmla="*/ 544127 w 632904"/>
              <a:gd name="connsiteY24" fmla="*/ 692459 h 772358"/>
              <a:gd name="connsiteX25" fmla="*/ 570760 w 632904"/>
              <a:gd name="connsiteY25" fmla="*/ 656948 h 772358"/>
              <a:gd name="connsiteX26" fmla="*/ 588516 w 632904"/>
              <a:gd name="connsiteY26" fmla="*/ 630315 h 772358"/>
              <a:gd name="connsiteX27" fmla="*/ 624026 w 632904"/>
              <a:gd name="connsiteY27" fmla="*/ 550416 h 772358"/>
              <a:gd name="connsiteX28" fmla="*/ 632904 w 632904"/>
              <a:gd name="connsiteY28" fmla="*/ 514905 h 772358"/>
              <a:gd name="connsiteX29" fmla="*/ 624026 w 632904"/>
              <a:gd name="connsiteY29" fmla="*/ 257453 h 772358"/>
              <a:gd name="connsiteX30" fmla="*/ 606271 w 632904"/>
              <a:gd name="connsiteY30" fmla="*/ 195309 h 772358"/>
              <a:gd name="connsiteX31" fmla="*/ 579638 w 632904"/>
              <a:gd name="connsiteY31" fmla="*/ 168676 h 772358"/>
              <a:gd name="connsiteX32" fmla="*/ 561883 w 632904"/>
              <a:gd name="connsiteY32" fmla="*/ 142043 h 772358"/>
              <a:gd name="connsiteX33" fmla="*/ 517494 w 632904"/>
              <a:gd name="connsiteY33" fmla="*/ 106533 h 772358"/>
              <a:gd name="connsiteX34" fmla="*/ 473106 w 632904"/>
              <a:gd name="connsiteY34" fmla="*/ 71022 h 772358"/>
              <a:gd name="connsiteX35" fmla="*/ 419840 w 632904"/>
              <a:gd name="connsiteY35" fmla="*/ 53267 h 772358"/>
              <a:gd name="connsiteX36" fmla="*/ 402085 w 632904"/>
              <a:gd name="connsiteY36" fmla="*/ 44389 h 77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32904" h="772358">
                <a:moveTo>
                  <a:pt x="535250" y="53267"/>
                </a:moveTo>
                <a:cubicBezTo>
                  <a:pt x="513170" y="38547"/>
                  <a:pt x="498855" y="27412"/>
                  <a:pt x="473106" y="17756"/>
                </a:cubicBezTo>
                <a:cubicBezTo>
                  <a:pt x="458777" y="12383"/>
                  <a:pt x="405261" y="2411"/>
                  <a:pt x="393207" y="0"/>
                </a:cubicBezTo>
                <a:cubicBezTo>
                  <a:pt x="336982" y="2959"/>
                  <a:pt x="280268" y="915"/>
                  <a:pt x="224531" y="8878"/>
                </a:cubicBezTo>
                <a:cubicBezTo>
                  <a:pt x="196740" y="12848"/>
                  <a:pt x="144632" y="35511"/>
                  <a:pt x="144632" y="35511"/>
                </a:cubicBezTo>
                <a:cubicBezTo>
                  <a:pt x="138714" y="41430"/>
                  <a:pt x="133413" y="48038"/>
                  <a:pt x="126877" y="53267"/>
                </a:cubicBezTo>
                <a:cubicBezTo>
                  <a:pt x="91959" y="81202"/>
                  <a:pt x="105246" y="59693"/>
                  <a:pt x="73611" y="97655"/>
                </a:cubicBezTo>
                <a:cubicBezTo>
                  <a:pt x="11812" y="171814"/>
                  <a:pt x="107032" y="73112"/>
                  <a:pt x="29223" y="150921"/>
                </a:cubicBezTo>
                <a:cubicBezTo>
                  <a:pt x="26264" y="165717"/>
                  <a:pt x="25643" y="181181"/>
                  <a:pt x="20345" y="195309"/>
                </a:cubicBezTo>
                <a:cubicBezTo>
                  <a:pt x="16599" y="205299"/>
                  <a:pt x="3034" y="211282"/>
                  <a:pt x="2590" y="221942"/>
                </a:cubicBezTo>
                <a:cubicBezTo>
                  <a:pt x="0" y="284102"/>
                  <a:pt x="6506" y="346357"/>
                  <a:pt x="11467" y="408373"/>
                </a:cubicBezTo>
                <a:cubicBezTo>
                  <a:pt x="14150" y="441911"/>
                  <a:pt x="25089" y="449037"/>
                  <a:pt x="38100" y="479395"/>
                </a:cubicBezTo>
                <a:cubicBezTo>
                  <a:pt x="41786" y="487996"/>
                  <a:pt x="43292" y="497427"/>
                  <a:pt x="46978" y="506028"/>
                </a:cubicBezTo>
                <a:cubicBezTo>
                  <a:pt x="52191" y="518192"/>
                  <a:pt x="60086" y="529147"/>
                  <a:pt x="64733" y="541538"/>
                </a:cubicBezTo>
                <a:cubicBezTo>
                  <a:pt x="69017" y="552962"/>
                  <a:pt x="68154" y="566136"/>
                  <a:pt x="73611" y="577049"/>
                </a:cubicBezTo>
                <a:cubicBezTo>
                  <a:pt x="91330" y="612486"/>
                  <a:pt x="115275" y="640138"/>
                  <a:pt x="144632" y="665826"/>
                </a:cubicBezTo>
                <a:cubicBezTo>
                  <a:pt x="155767" y="675569"/>
                  <a:pt x="168909" y="682830"/>
                  <a:pt x="180143" y="692459"/>
                </a:cubicBezTo>
                <a:cubicBezTo>
                  <a:pt x="223700" y="729794"/>
                  <a:pt x="186533" y="714032"/>
                  <a:pt x="242287" y="727969"/>
                </a:cubicBezTo>
                <a:cubicBezTo>
                  <a:pt x="251165" y="736847"/>
                  <a:pt x="257691" y="748987"/>
                  <a:pt x="268920" y="754602"/>
                </a:cubicBezTo>
                <a:cubicBezTo>
                  <a:pt x="282416" y="761350"/>
                  <a:pt x="298578" y="760207"/>
                  <a:pt x="313308" y="763480"/>
                </a:cubicBezTo>
                <a:cubicBezTo>
                  <a:pt x="325219" y="766127"/>
                  <a:pt x="336982" y="769399"/>
                  <a:pt x="348819" y="772358"/>
                </a:cubicBezTo>
                <a:cubicBezTo>
                  <a:pt x="387289" y="769399"/>
                  <a:pt x="425943" y="768266"/>
                  <a:pt x="464228" y="763480"/>
                </a:cubicBezTo>
                <a:cubicBezTo>
                  <a:pt x="473514" y="762319"/>
                  <a:pt x="483554" y="760448"/>
                  <a:pt x="490861" y="754602"/>
                </a:cubicBezTo>
                <a:cubicBezTo>
                  <a:pt x="499193" y="747937"/>
                  <a:pt x="501673" y="736070"/>
                  <a:pt x="508617" y="727969"/>
                </a:cubicBezTo>
                <a:cubicBezTo>
                  <a:pt x="519511" y="715259"/>
                  <a:pt x="533104" y="705057"/>
                  <a:pt x="544127" y="692459"/>
                </a:cubicBezTo>
                <a:cubicBezTo>
                  <a:pt x="553870" y="681324"/>
                  <a:pt x="562160" y="668988"/>
                  <a:pt x="570760" y="656948"/>
                </a:cubicBezTo>
                <a:cubicBezTo>
                  <a:pt x="576962" y="648266"/>
                  <a:pt x="583222" y="639579"/>
                  <a:pt x="588516" y="630315"/>
                </a:cubicBezTo>
                <a:cubicBezTo>
                  <a:pt x="600890" y="608661"/>
                  <a:pt x="616417" y="573243"/>
                  <a:pt x="624026" y="550416"/>
                </a:cubicBezTo>
                <a:cubicBezTo>
                  <a:pt x="627884" y="538841"/>
                  <a:pt x="629945" y="526742"/>
                  <a:pt x="632904" y="514905"/>
                </a:cubicBezTo>
                <a:cubicBezTo>
                  <a:pt x="629945" y="429088"/>
                  <a:pt x="629221" y="343164"/>
                  <a:pt x="624026" y="257453"/>
                </a:cubicBezTo>
                <a:cubicBezTo>
                  <a:pt x="623829" y="254195"/>
                  <a:pt x="610610" y="201817"/>
                  <a:pt x="606271" y="195309"/>
                </a:cubicBezTo>
                <a:cubicBezTo>
                  <a:pt x="599307" y="184863"/>
                  <a:pt x="587675" y="178321"/>
                  <a:pt x="579638" y="168676"/>
                </a:cubicBezTo>
                <a:cubicBezTo>
                  <a:pt x="572808" y="160479"/>
                  <a:pt x="568548" y="150374"/>
                  <a:pt x="561883" y="142043"/>
                </a:cubicBezTo>
                <a:cubicBezTo>
                  <a:pt x="542830" y="118227"/>
                  <a:pt x="543127" y="127040"/>
                  <a:pt x="517494" y="106533"/>
                </a:cubicBezTo>
                <a:cubicBezTo>
                  <a:pt x="494433" y="88084"/>
                  <a:pt x="503850" y="84686"/>
                  <a:pt x="473106" y="71022"/>
                </a:cubicBezTo>
                <a:cubicBezTo>
                  <a:pt x="456003" y="63421"/>
                  <a:pt x="436580" y="61637"/>
                  <a:pt x="419840" y="53267"/>
                </a:cubicBezTo>
                <a:lnTo>
                  <a:pt x="402085" y="4438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261934" y="3435658"/>
            <a:ext cx="1491449" cy="1633492"/>
          </a:xfrm>
          <a:custGeom>
            <a:avLst/>
            <a:gdLst>
              <a:gd name="connsiteX0" fmla="*/ 44388 w 1491449"/>
              <a:gd name="connsiteY0" fmla="*/ 1633492 h 1633492"/>
              <a:gd name="connsiteX1" fmla="*/ 8878 w 1491449"/>
              <a:gd name="connsiteY1" fmla="*/ 1624614 h 1633492"/>
              <a:gd name="connsiteX2" fmla="*/ 0 w 1491449"/>
              <a:gd name="connsiteY2" fmla="*/ 1597981 h 1633492"/>
              <a:gd name="connsiteX3" fmla="*/ 8878 w 1491449"/>
              <a:gd name="connsiteY3" fmla="*/ 1518082 h 1633492"/>
              <a:gd name="connsiteX4" fmla="*/ 44388 w 1491449"/>
              <a:gd name="connsiteY4" fmla="*/ 1447060 h 1633492"/>
              <a:gd name="connsiteX5" fmla="*/ 133165 w 1491449"/>
              <a:gd name="connsiteY5" fmla="*/ 1376039 h 1633492"/>
              <a:gd name="connsiteX6" fmla="*/ 186431 w 1491449"/>
              <a:gd name="connsiteY6" fmla="*/ 1349406 h 1633492"/>
              <a:gd name="connsiteX7" fmla="*/ 213064 w 1491449"/>
              <a:gd name="connsiteY7" fmla="*/ 1358284 h 1633492"/>
              <a:gd name="connsiteX8" fmla="*/ 248575 w 1491449"/>
              <a:gd name="connsiteY8" fmla="*/ 1411550 h 1633492"/>
              <a:gd name="connsiteX9" fmla="*/ 177553 w 1491449"/>
              <a:gd name="connsiteY9" fmla="*/ 1447060 h 1633492"/>
              <a:gd name="connsiteX10" fmla="*/ 168676 w 1491449"/>
              <a:gd name="connsiteY10" fmla="*/ 1411550 h 1633492"/>
              <a:gd name="connsiteX11" fmla="*/ 150920 w 1491449"/>
              <a:gd name="connsiteY11" fmla="*/ 1340528 h 1633492"/>
              <a:gd name="connsiteX12" fmla="*/ 168676 w 1491449"/>
              <a:gd name="connsiteY12" fmla="*/ 1278385 h 1633492"/>
              <a:gd name="connsiteX13" fmla="*/ 177553 w 1491449"/>
              <a:gd name="connsiteY13" fmla="*/ 1251752 h 1633492"/>
              <a:gd name="connsiteX14" fmla="*/ 230819 w 1491449"/>
              <a:gd name="connsiteY14" fmla="*/ 1198486 h 1633492"/>
              <a:gd name="connsiteX15" fmla="*/ 257452 w 1491449"/>
              <a:gd name="connsiteY15" fmla="*/ 1180730 h 1633492"/>
              <a:gd name="connsiteX16" fmla="*/ 310718 w 1491449"/>
              <a:gd name="connsiteY16" fmla="*/ 1162975 h 1633492"/>
              <a:gd name="connsiteX17" fmla="*/ 372862 w 1491449"/>
              <a:gd name="connsiteY17" fmla="*/ 1171853 h 1633492"/>
              <a:gd name="connsiteX18" fmla="*/ 408373 w 1491449"/>
              <a:gd name="connsiteY18" fmla="*/ 1233996 h 1633492"/>
              <a:gd name="connsiteX19" fmla="*/ 399495 w 1491449"/>
              <a:gd name="connsiteY19" fmla="*/ 1287262 h 1633492"/>
              <a:gd name="connsiteX20" fmla="*/ 310718 w 1491449"/>
              <a:gd name="connsiteY20" fmla="*/ 1260629 h 1633492"/>
              <a:gd name="connsiteX21" fmla="*/ 292963 w 1491449"/>
              <a:gd name="connsiteY21" fmla="*/ 1225119 h 1633492"/>
              <a:gd name="connsiteX22" fmla="*/ 284085 w 1491449"/>
              <a:gd name="connsiteY22" fmla="*/ 1180730 h 1633492"/>
              <a:gd name="connsiteX23" fmla="*/ 292963 w 1491449"/>
              <a:gd name="connsiteY23" fmla="*/ 843379 h 1633492"/>
              <a:gd name="connsiteX24" fmla="*/ 328474 w 1491449"/>
              <a:gd name="connsiteY24" fmla="*/ 710214 h 1633492"/>
              <a:gd name="connsiteX25" fmla="*/ 372862 w 1491449"/>
              <a:gd name="connsiteY25" fmla="*/ 639192 h 1633492"/>
              <a:gd name="connsiteX26" fmla="*/ 461639 w 1491449"/>
              <a:gd name="connsiteY26" fmla="*/ 452761 h 1633492"/>
              <a:gd name="connsiteX27" fmla="*/ 532660 w 1491449"/>
              <a:gd name="connsiteY27" fmla="*/ 363985 h 1633492"/>
              <a:gd name="connsiteX28" fmla="*/ 665825 w 1491449"/>
              <a:gd name="connsiteY28" fmla="*/ 204187 h 1633492"/>
              <a:gd name="connsiteX29" fmla="*/ 745724 w 1491449"/>
              <a:gd name="connsiteY29" fmla="*/ 150921 h 1633492"/>
              <a:gd name="connsiteX30" fmla="*/ 1029810 w 1491449"/>
              <a:gd name="connsiteY30" fmla="*/ 26633 h 1633492"/>
              <a:gd name="connsiteX31" fmla="*/ 1074198 w 1491449"/>
              <a:gd name="connsiteY31" fmla="*/ 17756 h 1633492"/>
              <a:gd name="connsiteX32" fmla="*/ 1118586 w 1491449"/>
              <a:gd name="connsiteY32" fmla="*/ 0 h 1633492"/>
              <a:gd name="connsiteX33" fmla="*/ 1216241 w 1491449"/>
              <a:gd name="connsiteY33" fmla="*/ 17756 h 1633492"/>
              <a:gd name="connsiteX34" fmla="*/ 1296140 w 1491449"/>
              <a:gd name="connsiteY34" fmla="*/ 71022 h 1633492"/>
              <a:gd name="connsiteX35" fmla="*/ 1358283 w 1491449"/>
              <a:gd name="connsiteY35" fmla="*/ 150921 h 1633492"/>
              <a:gd name="connsiteX36" fmla="*/ 1393794 w 1491449"/>
              <a:gd name="connsiteY36" fmla="*/ 248575 h 1633492"/>
              <a:gd name="connsiteX37" fmla="*/ 1429305 w 1491449"/>
              <a:gd name="connsiteY37" fmla="*/ 372862 h 1633492"/>
              <a:gd name="connsiteX38" fmla="*/ 1455938 w 1491449"/>
              <a:gd name="connsiteY38" fmla="*/ 452761 h 1633492"/>
              <a:gd name="connsiteX39" fmla="*/ 1482571 w 1491449"/>
              <a:gd name="connsiteY39" fmla="*/ 621437 h 1633492"/>
              <a:gd name="connsiteX40" fmla="*/ 1491449 w 1491449"/>
              <a:gd name="connsiteY40" fmla="*/ 710214 h 1633492"/>
              <a:gd name="connsiteX41" fmla="*/ 1473693 w 1491449"/>
              <a:gd name="connsiteY41" fmla="*/ 967666 h 1633492"/>
              <a:gd name="connsiteX42" fmla="*/ 1447060 w 1491449"/>
              <a:gd name="connsiteY42" fmla="*/ 1020932 h 1633492"/>
              <a:gd name="connsiteX43" fmla="*/ 1438183 w 1491449"/>
              <a:gd name="connsiteY43" fmla="*/ 1056443 h 1633492"/>
              <a:gd name="connsiteX44" fmla="*/ 1384916 w 1491449"/>
              <a:gd name="connsiteY44" fmla="*/ 1118587 h 1633492"/>
              <a:gd name="connsiteX45" fmla="*/ 1367161 w 1491449"/>
              <a:gd name="connsiteY45" fmla="*/ 1145220 h 1633492"/>
              <a:gd name="connsiteX46" fmla="*/ 1305017 w 1491449"/>
              <a:gd name="connsiteY46" fmla="*/ 1207363 h 1633492"/>
              <a:gd name="connsiteX47" fmla="*/ 967666 w 1491449"/>
              <a:gd name="connsiteY47" fmla="*/ 1198486 h 1633492"/>
              <a:gd name="connsiteX48" fmla="*/ 905522 w 1491449"/>
              <a:gd name="connsiteY48" fmla="*/ 1189608 h 1633492"/>
              <a:gd name="connsiteX49" fmla="*/ 790113 w 1491449"/>
              <a:gd name="connsiteY49" fmla="*/ 1180730 h 1633492"/>
              <a:gd name="connsiteX50" fmla="*/ 701336 w 1491449"/>
              <a:gd name="connsiteY50" fmla="*/ 1162975 h 1633492"/>
              <a:gd name="connsiteX51" fmla="*/ 665825 w 1491449"/>
              <a:gd name="connsiteY51" fmla="*/ 1154097 h 1633492"/>
              <a:gd name="connsiteX52" fmla="*/ 621437 w 1491449"/>
              <a:gd name="connsiteY52" fmla="*/ 1127464 h 1633492"/>
              <a:gd name="connsiteX53" fmla="*/ 577049 w 1491449"/>
              <a:gd name="connsiteY53" fmla="*/ 1109709 h 1633492"/>
              <a:gd name="connsiteX54" fmla="*/ 514905 w 1491449"/>
              <a:gd name="connsiteY54" fmla="*/ 1074198 h 1633492"/>
              <a:gd name="connsiteX55" fmla="*/ 470516 w 1491449"/>
              <a:gd name="connsiteY55" fmla="*/ 1029810 h 1633492"/>
              <a:gd name="connsiteX56" fmla="*/ 461639 w 1491449"/>
              <a:gd name="connsiteY56" fmla="*/ 1003177 h 1633492"/>
              <a:gd name="connsiteX57" fmla="*/ 443883 w 1491449"/>
              <a:gd name="connsiteY57" fmla="*/ 932156 h 1633492"/>
              <a:gd name="connsiteX58" fmla="*/ 426128 w 1491449"/>
              <a:gd name="connsiteY58" fmla="*/ 896645 h 1633492"/>
              <a:gd name="connsiteX59" fmla="*/ 381740 w 1491449"/>
              <a:gd name="connsiteY59" fmla="*/ 834501 h 1633492"/>
              <a:gd name="connsiteX60" fmla="*/ 363984 w 1491449"/>
              <a:gd name="connsiteY60" fmla="*/ 763480 h 1633492"/>
              <a:gd name="connsiteX61" fmla="*/ 372862 w 1491449"/>
              <a:gd name="connsiteY61" fmla="*/ 701336 h 1633492"/>
              <a:gd name="connsiteX62" fmla="*/ 381740 w 1491449"/>
              <a:gd name="connsiteY62" fmla="*/ 665825 h 163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91449" h="1633492">
                <a:moveTo>
                  <a:pt x="44388" y="1633492"/>
                </a:moveTo>
                <a:cubicBezTo>
                  <a:pt x="32551" y="1630533"/>
                  <a:pt x="18405" y="1632236"/>
                  <a:pt x="8878" y="1624614"/>
                </a:cubicBezTo>
                <a:cubicBezTo>
                  <a:pt x="1571" y="1618768"/>
                  <a:pt x="0" y="1607339"/>
                  <a:pt x="0" y="1597981"/>
                </a:cubicBezTo>
                <a:cubicBezTo>
                  <a:pt x="0" y="1571184"/>
                  <a:pt x="3263" y="1544284"/>
                  <a:pt x="8878" y="1518082"/>
                </a:cubicBezTo>
                <a:cubicBezTo>
                  <a:pt x="13917" y="1494567"/>
                  <a:pt x="28960" y="1466345"/>
                  <a:pt x="44388" y="1447060"/>
                </a:cubicBezTo>
                <a:cubicBezTo>
                  <a:pt x="63348" y="1423360"/>
                  <a:pt x="125172" y="1381367"/>
                  <a:pt x="133165" y="1376039"/>
                </a:cubicBezTo>
                <a:cubicBezTo>
                  <a:pt x="167584" y="1353093"/>
                  <a:pt x="149676" y="1361658"/>
                  <a:pt x="186431" y="1349406"/>
                </a:cubicBezTo>
                <a:cubicBezTo>
                  <a:pt x="195309" y="1352365"/>
                  <a:pt x="205278" y="1353093"/>
                  <a:pt x="213064" y="1358284"/>
                </a:cubicBezTo>
                <a:cubicBezTo>
                  <a:pt x="241564" y="1377284"/>
                  <a:pt x="239267" y="1383628"/>
                  <a:pt x="248575" y="1411550"/>
                </a:cubicBezTo>
                <a:cubicBezTo>
                  <a:pt x="240358" y="1452636"/>
                  <a:pt x="248027" y="1491106"/>
                  <a:pt x="177553" y="1447060"/>
                </a:cubicBezTo>
                <a:cubicBezTo>
                  <a:pt x="167207" y="1440594"/>
                  <a:pt x="172028" y="1423281"/>
                  <a:pt x="168676" y="1411550"/>
                </a:cubicBezTo>
                <a:cubicBezTo>
                  <a:pt x="150475" y="1347844"/>
                  <a:pt x="168973" y="1430789"/>
                  <a:pt x="150920" y="1340528"/>
                </a:cubicBezTo>
                <a:cubicBezTo>
                  <a:pt x="156839" y="1319814"/>
                  <a:pt x="162486" y="1299020"/>
                  <a:pt x="168676" y="1278385"/>
                </a:cubicBezTo>
                <a:cubicBezTo>
                  <a:pt x="171365" y="1269422"/>
                  <a:pt x="171808" y="1259139"/>
                  <a:pt x="177553" y="1251752"/>
                </a:cubicBezTo>
                <a:cubicBezTo>
                  <a:pt x="192969" y="1231931"/>
                  <a:pt x="209927" y="1212415"/>
                  <a:pt x="230819" y="1198486"/>
                </a:cubicBezTo>
                <a:cubicBezTo>
                  <a:pt x="239697" y="1192567"/>
                  <a:pt x="247702" y="1185063"/>
                  <a:pt x="257452" y="1180730"/>
                </a:cubicBezTo>
                <a:cubicBezTo>
                  <a:pt x="274555" y="1173129"/>
                  <a:pt x="310718" y="1162975"/>
                  <a:pt x="310718" y="1162975"/>
                </a:cubicBezTo>
                <a:cubicBezTo>
                  <a:pt x="331433" y="1165934"/>
                  <a:pt x="353741" y="1163354"/>
                  <a:pt x="372862" y="1171853"/>
                </a:cubicBezTo>
                <a:cubicBezTo>
                  <a:pt x="380927" y="1175437"/>
                  <a:pt x="406969" y="1231189"/>
                  <a:pt x="408373" y="1233996"/>
                </a:cubicBezTo>
                <a:cubicBezTo>
                  <a:pt x="405414" y="1251751"/>
                  <a:pt x="414759" y="1277722"/>
                  <a:pt x="399495" y="1287262"/>
                </a:cubicBezTo>
                <a:cubicBezTo>
                  <a:pt x="370009" y="1305691"/>
                  <a:pt x="332723" y="1275300"/>
                  <a:pt x="310718" y="1260629"/>
                </a:cubicBezTo>
                <a:cubicBezTo>
                  <a:pt x="304800" y="1248792"/>
                  <a:pt x="297148" y="1237674"/>
                  <a:pt x="292963" y="1225119"/>
                </a:cubicBezTo>
                <a:cubicBezTo>
                  <a:pt x="288191" y="1210804"/>
                  <a:pt x="284085" y="1195819"/>
                  <a:pt x="284085" y="1180730"/>
                </a:cubicBezTo>
                <a:cubicBezTo>
                  <a:pt x="284085" y="1068241"/>
                  <a:pt x="285642" y="955630"/>
                  <a:pt x="292963" y="843379"/>
                </a:cubicBezTo>
                <a:cubicBezTo>
                  <a:pt x="293348" y="837472"/>
                  <a:pt x="323962" y="719883"/>
                  <a:pt x="328474" y="710214"/>
                </a:cubicBezTo>
                <a:cubicBezTo>
                  <a:pt x="340280" y="684916"/>
                  <a:pt x="360377" y="664162"/>
                  <a:pt x="372862" y="639192"/>
                </a:cubicBezTo>
                <a:cubicBezTo>
                  <a:pt x="432152" y="520612"/>
                  <a:pt x="381468" y="573018"/>
                  <a:pt x="461639" y="452761"/>
                </a:cubicBezTo>
                <a:cubicBezTo>
                  <a:pt x="482660" y="421229"/>
                  <a:pt x="510180" y="394494"/>
                  <a:pt x="532660" y="363985"/>
                </a:cubicBezTo>
                <a:cubicBezTo>
                  <a:pt x="599319" y="273520"/>
                  <a:pt x="572117" y="282277"/>
                  <a:pt x="665825" y="204187"/>
                </a:cubicBezTo>
                <a:cubicBezTo>
                  <a:pt x="690415" y="183695"/>
                  <a:pt x="717456" y="165938"/>
                  <a:pt x="745724" y="150921"/>
                </a:cubicBezTo>
                <a:cubicBezTo>
                  <a:pt x="846754" y="97249"/>
                  <a:pt x="926146" y="56251"/>
                  <a:pt x="1029810" y="26633"/>
                </a:cubicBezTo>
                <a:cubicBezTo>
                  <a:pt x="1044318" y="22488"/>
                  <a:pt x="1059402" y="20715"/>
                  <a:pt x="1074198" y="17756"/>
                </a:cubicBezTo>
                <a:cubicBezTo>
                  <a:pt x="1088994" y="11837"/>
                  <a:pt x="1102650" y="0"/>
                  <a:pt x="1118586" y="0"/>
                </a:cubicBezTo>
                <a:cubicBezTo>
                  <a:pt x="1151671" y="0"/>
                  <a:pt x="1184273" y="9231"/>
                  <a:pt x="1216241" y="17756"/>
                </a:cubicBezTo>
                <a:cubicBezTo>
                  <a:pt x="1240451" y="24212"/>
                  <a:pt x="1281863" y="55555"/>
                  <a:pt x="1296140" y="71022"/>
                </a:cubicBezTo>
                <a:cubicBezTo>
                  <a:pt x="1319025" y="95814"/>
                  <a:pt x="1345752" y="119594"/>
                  <a:pt x="1358283" y="150921"/>
                </a:cubicBezTo>
                <a:cubicBezTo>
                  <a:pt x="1375229" y="193284"/>
                  <a:pt x="1380115" y="202977"/>
                  <a:pt x="1393794" y="248575"/>
                </a:cubicBezTo>
                <a:cubicBezTo>
                  <a:pt x="1406175" y="289845"/>
                  <a:pt x="1415680" y="331986"/>
                  <a:pt x="1429305" y="372862"/>
                </a:cubicBezTo>
                <a:lnTo>
                  <a:pt x="1455938" y="452761"/>
                </a:lnTo>
                <a:cubicBezTo>
                  <a:pt x="1482745" y="694010"/>
                  <a:pt x="1443123" y="358451"/>
                  <a:pt x="1482571" y="621437"/>
                </a:cubicBezTo>
                <a:cubicBezTo>
                  <a:pt x="1486983" y="650848"/>
                  <a:pt x="1488490" y="680622"/>
                  <a:pt x="1491449" y="710214"/>
                </a:cubicBezTo>
                <a:cubicBezTo>
                  <a:pt x="1485530" y="796031"/>
                  <a:pt x="1485858" y="882509"/>
                  <a:pt x="1473693" y="967666"/>
                </a:cubicBezTo>
                <a:cubicBezTo>
                  <a:pt x="1470886" y="987318"/>
                  <a:pt x="1454432" y="1002501"/>
                  <a:pt x="1447060" y="1020932"/>
                </a:cubicBezTo>
                <a:cubicBezTo>
                  <a:pt x="1442529" y="1032261"/>
                  <a:pt x="1444108" y="1045777"/>
                  <a:pt x="1438183" y="1056443"/>
                </a:cubicBezTo>
                <a:cubicBezTo>
                  <a:pt x="1406127" y="1114144"/>
                  <a:pt x="1412234" y="1084439"/>
                  <a:pt x="1384916" y="1118587"/>
                </a:cubicBezTo>
                <a:cubicBezTo>
                  <a:pt x="1378251" y="1126919"/>
                  <a:pt x="1374299" y="1137289"/>
                  <a:pt x="1367161" y="1145220"/>
                </a:cubicBezTo>
                <a:cubicBezTo>
                  <a:pt x="1347564" y="1166995"/>
                  <a:pt x="1305017" y="1207363"/>
                  <a:pt x="1305017" y="1207363"/>
                </a:cubicBezTo>
                <a:lnTo>
                  <a:pt x="967666" y="1198486"/>
                </a:lnTo>
                <a:cubicBezTo>
                  <a:pt x="946762" y="1197557"/>
                  <a:pt x="926343" y="1191690"/>
                  <a:pt x="905522" y="1189608"/>
                </a:cubicBezTo>
                <a:cubicBezTo>
                  <a:pt x="867130" y="1185769"/>
                  <a:pt x="828583" y="1183689"/>
                  <a:pt x="790113" y="1180730"/>
                </a:cubicBezTo>
                <a:lnTo>
                  <a:pt x="701336" y="1162975"/>
                </a:lnTo>
                <a:cubicBezTo>
                  <a:pt x="689406" y="1160418"/>
                  <a:pt x="676975" y="1159052"/>
                  <a:pt x="665825" y="1154097"/>
                </a:cubicBezTo>
                <a:cubicBezTo>
                  <a:pt x="650057" y="1147089"/>
                  <a:pt x="636870" y="1135181"/>
                  <a:pt x="621437" y="1127464"/>
                </a:cubicBezTo>
                <a:cubicBezTo>
                  <a:pt x="607184" y="1120337"/>
                  <a:pt x="591611" y="1116181"/>
                  <a:pt x="577049" y="1109709"/>
                </a:cubicBezTo>
                <a:cubicBezTo>
                  <a:pt x="560397" y="1102308"/>
                  <a:pt x="529651" y="1087100"/>
                  <a:pt x="514905" y="1074198"/>
                </a:cubicBezTo>
                <a:cubicBezTo>
                  <a:pt x="499157" y="1060419"/>
                  <a:pt x="470516" y="1029810"/>
                  <a:pt x="470516" y="1029810"/>
                </a:cubicBezTo>
                <a:cubicBezTo>
                  <a:pt x="467557" y="1020932"/>
                  <a:pt x="464101" y="1012205"/>
                  <a:pt x="461639" y="1003177"/>
                </a:cubicBezTo>
                <a:cubicBezTo>
                  <a:pt x="455218" y="979635"/>
                  <a:pt x="454796" y="953982"/>
                  <a:pt x="443883" y="932156"/>
                </a:cubicBezTo>
                <a:cubicBezTo>
                  <a:pt x="437965" y="920319"/>
                  <a:pt x="433142" y="907868"/>
                  <a:pt x="426128" y="896645"/>
                </a:cubicBezTo>
                <a:cubicBezTo>
                  <a:pt x="416073" y="880556"/>
                  <a:pt x="391132" y="853285"/>
                  <a:pt x="381740" y="834501"/>
                </a:cubicBezTo>
                <a:cubicBezTo>
                  <a:pt x="372640" y="816301"/>
                  <a:pt x="367361" y="780365"/>
                  <a:pt x="363984" y="763480"/>
                </a:cubicBezTo>
                <a:cubicBezTo>
                  <a:pt x="366943" y="742765"/>
                  <a:pt x="368758" y="721855"/>
                  <a:pt x="372862" y="701336"/>
                </a:cubicBezTo>
                <a:cubicBezTo>
                  <a:pt x="382676" y="652268"/>
                  <a:pt x="381740" y="690268"/>
                  <a:pt x="381740" y="6658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84368" y="3717032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樱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467</Words>
  <Application>Microsoft Office PowerPoint</Application>
  <PresentationFormat>全屏显示(4:3)</PresentationFormat>
  <Paragraphs>123</Paragraphs>
  <Slides>22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sun</dc:creator>
  <cp:lastModifiedBy>woyo</cp:lastModifiedBy>
  <cp:revision>188</cp:revision>
  <dcterms:created xsi:type="dcterms:W3CDTF">2011-04-26T13:35:11Z</dcterms:created>
  <dcterms:modified xsi:type="dcterms:W3CDTF">2011-05-03T09:35:22Z</dcterms:modified>
</cp:coreProperties>
</file>