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cdbac1c37d9047d2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345" r:id="rId2"/>
    <p:sldId id="470" r:id="rId3"/>
    <p:sldId id="380" r:id="rId4"/>
    <p:sldId id="424" r:id="rId5"/>
    <p:sldId id="471" r:id="rId6"/>
    <p:sldId id="472" r:id="rId7"/>
    <p:sldId id="445" r:id="rId8"/>
    <p:sldId id="384" r:id="rId9"/>
    <p:sldId id="450" r:id="rId10"/>
    <p:sldId id="410" r:id="rId11"/>
    <p:sldId id="404" r:id="rId12"/>
    <p:sldId id="405" r:id="rId13"/>
    <p:sldId id="473" r:id="rId14"/>
    <p:sldId id="460" r:id="rId15"/>
    <p:sldId id="397" r:id="rId16"/>
    <p:sldId id="453" r:id="rId17"/>
    <p:sldId id="466" r:id="rId18"/>
    <p:sldId id="455" r:id="rId19"/>
    <p:sldId id="468" r:id="rId20"/>
    <p:sldId id="469" r:id="rId21"/>
    <p:sldId id="457" r:id="rId22"/>
    <p:sldId id="456" r:id="rId23"/>
    <p:sldId id="458" r:id="rId24"/>
    <p:sldId id="451" r:id="rId25"/>
    <p:sldId id="463" r:id="rId26"/>
    <p:sldId id="464" r:id="rId27"/>
    <p:sldId id="474" r:id="rId28"/>
    <p:sldId id="438" r:id="rId29"/>
    <p:sldId id="439" r:id="rId30"/>
    <p:sldId id="441" r:id="rId31"/>
    <p:sldId id="452" r:id="rId32"/>
    <p:sldId id="475" r:id="rId33"/>
    <p:sldId id="476" r:id="rId34"/>
    <p:sldId id="477" r:id="rId35"/>
    <p:sldId id="478" r:id="rId36"/>
    <p:sldId id="479" r:id="rId37"/>
    <p:sldId id="480" r:id="rId38"/>
    <p:sldId id="314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83" autoAdjust="0"/>
    <p:restoredTop sz="95718" autoAdjust="0"/>
  </p:normalViewPr>
  <p:slideViewPr>
    <p:cSldViewPr snapToGrid="0">
      <p:cViewPr varScale="1">
        <p:scale>
          <a:sx n="116" d="100"/>
          <a:sy n="116" d="100"/>
        </p:scale>
        <p:origin x="11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CN" sz="1600"/>
              <a:t>内存占用对比（单位：</a:t>
            </a:r>
            <a:r>
              <a:rPr lang="en-US" sz="1600"/>
              <a:t>MB</a:t>
            </a:r>
            <a:r>
              <a:rPr lang="zh-CN" sz="1600"/>
              <a:t>）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JDReact版本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平均内存占用</c:v>
                </c:pt>
                <c:pt idx="1">
                  <c:v>内存峰值占用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128</c:v>
                </c:pt>
                <c:pt idx="1">
                  <c:v>143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Web版本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平均内存占用</c:v>
                </c:pt>
                <c:pt idx="1">
                  <c:v>内存峰值占用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158</c:v>
                </c:pt>
                <c:pt idx="1">
                  <c:v>170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-70196624"/>
        <c:axId val="-70198256"/>
      </c:barChart>
      <c:catAx>
        <c:axId val="-70196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70198256"/>
        <c:crosses val="autoZero"/>
        <c:auto val="1"/>
        <c:lblAlgn val="ctr"/>
        <c:lblOffset val="100"/>
        <c:noMultiLvlLbl val="0"/>
      </c:catAx>
      <c:valAx>
        <c:axId val="-70198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70196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/>
              <a:t>CPU</a:t>
            </a:r>
            <a:r>
              <a:rPr lang="zh-CN" sz="1600"/>
              <a:t>负载对比（单位：</a:t>
            </a:r>
            <a:r>
              <a:rPr lang="en-US" sz="1600"/>
              <a:t>MB</a:t>
            </a:r>
            <a:r>
              <a:rPr lang="zh-CN" sz="1600"/>
              <a:t>）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JDReact版本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平均CPU负载</c:v>
                </c:pt>
                <c:pt idx="1">
                  <c:v>CPU负载峰值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49.3</c:v>
                </c:pt>
                <c:pt idx="1">
                  <c:v>83.3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Web版本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平均CPU负载</c:v>
                </c:pt>
                <c:pt idx="1">
                  <c:v>CPU负载峰值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67.8</c:v>
                </c:pt>
                <c:pt idx="1">
                  <c:v>86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-70192816"/>
        <c:axId val="-70192272"/>
      </c:barChart>
      <c:catAx>
        <c:axId val="-70192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70192272"/>
        <c:crosses val="autoZero"/>
        <c:auto val="1"/>
        <c:lblAlgn val="ctr"/>
        <c:lblOffset val="100"/>
        <c:noMultiLvlLbl val="0"/>
      </c:catAx>
      <c:valAx>
        <c:axId val="-70192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70192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200" dirty="0"/>
              <a:t>Android </a:t>
            </a:r>
            <a:r>
              <a:rPr lang="zh-CN" sz="1200" dirty="0"/>
              <a:t>启动时间</a:t>
            </a:r>
            <a:r>
              <a:rPr lang="zh-CN" sz="1200" dirty="0" smtClean="0"/>
              <a:t>对比</a:t>
            </a:r>
            <a:r>
              <a:rPr lang="zh-CN" altLang="en-US" sz="1200" dirty="0" smtClean="0"/>
              <a:t>（单位：秒）</a:t>
            </a:r>
            <a:endParaRPr lang="zh-CN" sz="12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JDReact版本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平均启动时间</c:v>
                </c:pt>
                <c:pt idx="1">
                  <c:v>启动时间峰值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2.36</c:v>
                </c:pt>
                <c:pt idx="1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Web版本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平均启动时间</c:v>
                </c:pt>
                <c:pt idx="1">
                  <c:v>启动时间峰值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4.4000000000000004</c:v>
                </c:pt>
                <c:pt idx="1">
                  <c:v>6.2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-70185744"/>
        <c:axId val="-70184656"/>
      </c:barChart>
      <c:catAx>
        <c:axId val="-70185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70184656"/>
        <c:crosses val="autoZero"/>
        <c:auto val="1"/>
        <c:lblAlgn val="ctr"/>
        <c:lblOffset val="100"/>
        <c:noMultiLvlLbl val="0"/>
      </c:catAx>
      <c:valAx>
        <c:axId val="-701846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70185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 dirty="0"/>
              <a:t>iOS </a:t>
            </a:r>
            <a:r>
              <a:rPr lang="zh-CN" sz="1400" dirty="0"/>
              <a:t>启动时间</a:t>
            </a:r>
            <a:r>
              <a:rPr lang="zh-CN" sz="1400" dirty="0" smtClean="0"/>
              <a:t>对比</a:t>
            </a:r>
            <a:r>
              <a:rPr lang="zh-CN" altLang="en-US" sz="1400" dirty="0" smtClean="0"/>
              <a:t>（单位：秒）</a:t>
            </a:r>
            <a:endParaRPr lang="zh-CN" sz="1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JDReact版本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平均启动时间</c:v>
                </c:pt>
                <c:pt idx="1">
                  <c:v>启动时间峰值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1.22</c:v>
                </c:pt>
                <c:pt idx="1">
                  <c:v>1.6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Web版本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平均启动时间</c:v>
                </c:pt>
                <c:pt idx="1">
                  <c:v>启动时间峰值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3.08</c:v>
                </c:pt>
                <c:pt idx="1">
                  <c:v>4.9000000000000004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-70182480"/>
        <c:axId val="-224700640"/>
      </c:barChart>
      <c:catAx>
        <c:axId val="-701824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24700640"/>
        <c:crosses val="autoZero"/>
        <c:auto val="1"/>
        <c:lblAlgn val="ctr"/>
        <c:lblOffset val="100"/>
        <c:noMultiLvlLbl val="0"/>
      </c:catAx>
      <c:valAx>
        <c:axId val="-224700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70182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开发效率对比（单位：人天）</a:t>
            </a:r>
            <a:endParaRPr lang="zh-CN" dirty="0"/>
          </a:p>
        </c:rich>
      </c:tx>
      <c:layout>
        <c:manualLayout>
          <c:xMode val="edge"/>
          <c:yMode val="edge"/>
          <c:x val="0.11209798775153106"/>
          <c:y val="7.21754123943937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5.1528051181102361E-2"/>
          <c:y val="0.25138754921259843"/>
          <c:w val="0.9151386154855643"/>
          <c:h val="0.671560285433070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Web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传统开发模式</c:v>
                </c:pt>
                <c:pt idx="1">
                  <c:v>JDReact开发模式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Android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传统开发模式</c:v>
                </c:pt>
                <c:pt idx="1">
                  <c:v>JDReact开发模式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iOS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传统开发模式</c:v>
                </c:pt>
                <c:pt idx="1">
                  <c:v>JDReact开发模式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95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JDReact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传统开发模式</c:v>
                </c:pt>
                <c:pt idx="1">
                  <c:v>JDReact开发模式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1">
                  <c:v>105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-224701728"/>
        <c:axId val="-224722944"/>
      </c:barChart>
      <c:catAx>
        <c:axId val="-224701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24722944"/>
        <c:crosses val="autoZero"/>
        <c:auto val="1"/>
        <c:lblAlgn val="ctr"/>
        <c:lblOffset val="100"/>
        <c:noMultiLvlLbl val="0"/>
      </c:catAx>
      <c:valAx>
        <c:axId val="-2247229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24701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664546343471762"/>
          <c:y val="0.28281645508472941"/>
          <c:w val="0.15208934177345479"/>
          <c:h val="0.236318894840992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3088C7-24AA-4E55-B49D-E9AA6E57C9D2}" type="doc">
      <dgm:prSet loTypeId="urn:microsoft.com/office/officeart/2005/8/layout/vList5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3062AA17-CD01-47A7-A1ED-F5214C9B0AB1}">
      <dgm:prSet phldrT="[文本]" custT="1"/>
      <dgm:spPr/>
      <dgm:t>
        <a:bodyPr/>
        <a:lstStyle/>
        <a:p>
          <a:r>
            <a:rPr lang="zh-CN" altLang="en-US" sz="1800" dirty="0" smtClean="0">
              <a:latin typeface="+mn-lt"/>
              <a:ea typeface="+mn-ea"/>
              <a:cs typeface="+mn-ea"/>
              <a:sym typeface="+mn-lt"/>
            </a:rPr>
            <a:t>性能</a:t>
          </a:r>
          <a:endParaRPr lang="zh-CN" altLang="en-US" sz="1800" dirty="0">
            <a:latin typeface="+mn-lt"/>
            <a:ea typeface="+mn-ea"/>
            <a:cs typeface="+mn-ea"/>
            <a:sym typeface="+mn-lt"/>
          </a:endParaRPr>
        </a:p>
      </dgm:t>
    </dgm:pt>
    <dgm:pt modelId="{277D020A-8FB0-47B0-9A0F-FC540AA47366}" type="parTrans" cxnId="{60DBDEB1-BADF-4182-B83C-F2E25883B4B9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39E079-049F-4A9C-AB2B-2B3CF802B0B3}" type="sibTrans" cxnId="{60DBDEB1-BADF-4182-B83C-F2E25883B4B9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B46C33-10A3-4854-93F3-81A10147C3E4}">
      <dgm:prSet phldrT="[文本]" custT="1"/>
      <dgm:spPr/>
      <dgm:t>
        <a:bodyPr/>
        <a:lstStyle/>
        <a:p>
          <a:r>
            <a:rPr lang="en-US" altLang="zh-CN" sz="1050" dirty="0" smtClean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rPr>
            <a:t>M</a:t>
          </a:r>
          <a:r>
            <a:rPr lang="zh-CN" altLang="en-US" sz="1050" dirty="0" smtClean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rPr>
            <a:t>页有性能瓶颈，系统功能受限，用户体验差</a:t>
          </a:r>
          <a:endParaRPr lang="zh-CN" altLang="en-US" sz="1050" dirty="0">
            <a:solidFill>
              <a:srgbClr val="000000"/>
            </a:solidFill>
            <a:latin typeface="+mn-lt"/>
            <a:ea typeface="+mn-ea"/>
            <a:cs typeface="+mn-ea"/>
            <a:sym typeface="+mn-lt"/>
          </a:endParaRPr>
        </a:p>
      </dgm:t>
    </dgm:pt>
    <dgm:pt modelId="{CAC087BF-E779-4A58-9AFD-009F0E5D7317}" type="parTrans" cxnId="{07C507EF-1854-4E27-9C8E-72E3DD4A1D5E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8B3F44-4A28-4BF2-89A8-E71558AFCDFE}" type="sibTrans" cxnId="{07C507EF-1854-4E27-9C8E-72E3DD4A1D5E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D1505B-3199-4E2E-A294-0F6840614725}">
      <dgm:prSet phldrT="[文本]" custT="1"/>
      <dgm:spPr/>
      <dgm:t>
        <a:bodyPr/>
        <a:lstStyle/>
        <a:p>
          <a:r>
            <a:rPr lang="zh-CN" altLang="en-US" sz="1050" dirty="0" smtClean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rPr>
            <a:t>客户端发版成本高，有紧急问题难以快速解决</a:t>
          </a:r>
          <a:endParaRPr lang="zh-CN" altLang="en-US" sz="1050" dirty="0">
            <a:solidFill>
              <a:srgbClr val="000000"/>
            </a:solidFill>
            <a:latin typeface="+mn-lt"/>
            <a:ea typeface="+mn-ea"/>
            <a:cs typeface="+mn-ea"/>
            <a:sym typeface="+mn-lt"/>
          </a:endParaRPr>
        </a:p>
      </dgm:t>
    </dgm:pt>
    <dgm:pt modelId="{2D0E9723-AD1F-4C0D-BEFB-49C3AC4A6960}" type="parTrans" cxnId="{D944A9BF-5B1E-45D5-96BC-BC77E874D204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C781A6-688F-4CAB-BCA6-4C7D01B76B7D}" type="sibTrans" cxnId="{D944A9BF-5B1E-45D5-96BC-BC77E874D204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06C830-94B7-4C50-985E-271E2C41C6A9}">
      <dgm:prSet phldrT="[文本]" custT="1"/>
      <dgm:spPr/>
      <dgm:t>
        <a:bodyPr/>
        <a:lstStyle/>
        <a:p>
          <a:r>
            <a:rPr lang="zh-CN" altLang="en-US" sz="1800" dirty="0" smtClean="0">
              <a:latin typeface="+mn-lt"/>
              <a:ea typeface="+mn-ea"/>
              <a:cs typeface="+mn-ea"/>
              <a:sym typeface="+mn-lt"/>
            </a:rPr>
            <a:t>共享</a:t>
          </a:r>
          <a:endParaRPr lang="zh-CN" altLang="en-US" sz="1800" dirty="0">
            <a:latin typeface="+mn-lt"/>
            <a:ea typeface="+mn-ea"/>
            <a:cs typeface="+mn-ea"/>
            <a:sym typeface="+mn-lt"/>
          </a:endParaRPr>
        </a:p>
      </dgm:t>
    </dgm:pt>
    <dgm:pt modelId="{E5C7E73D-442A-4C07-B2A7-F3BFDDEF62D5}" type="parTrans" cxnId="{395F0D58-CBCC-4425-8A4C-DC8651EC3BEA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23B7D8-CFA2-461B-93E2-EF47CDA09D8D}" type="sibTrans" cxnId="{395F0D58-CBCC-4425-8A4C-DC8651EC3BEA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2F18F7-6EC1-4B26-BD5C-30D00551D551}">
      <dgm:prSet phldrT="[文本]" custT="1"/>
      <dgm:spPr/>
      <dgm:t>
        <a:bodyPr/>
        <a:lstStyle/>
        <a:p>
          <a:r>
            <a:rPr lang="zh-CN" altLang="en-US" sz="1050" dirty="0" smtClean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rPr>
            <a:t>第三方接入开发困难，安全性难以保障</a:t>
          </a:r>
          <a:endParaRPr lang="zh-CN" altLang="en-US" sz="1050" dirty="0">
            <a:solidFill>
              <a:srgbClr val="000000"/>
            </a:solidFill>
            <a:latin typeface="+mn-lt"/>
            <a:ea typeface="+mn-ea"/>
            <a:cs typeface="+mn-ea"/>
            <a:sym typeface="+mn-lt"/>
          </a:endParaRPr>
        </a:p>
      </dgm:t>
    </dgm:pt>
    <dgm:pt modelId="{416FB1A1-FF2C-4D51-B8EE-08F2E2057719}" type="parTrans" cxnId="{070FF996-90C3-4874-8845-247CD742DF08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A154CC-AE72-4888-80BD-B223E93C41E4}" type="sibTrans" cxnId="{070FF996-90C3-4874-8845-247CD742DF08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7795A6-EDCE-4688-A077-7D3B6336923B}">
      <dgm:prSet phldrT="[文本]" custT="1"/>
      <dgm:spPr/>
      <dgm:t>
        <a:bodyPr/>
        <a:lstStyle/>
        <a:p>
          <a:r>
            <a:rPr lang="zh-CN" altLang="en-US" sz="1800" dirty="0" smtClean="0">
              <a:latin typeface="+mn-lt"/>
              <a:ea typeface="+mn-ea"/>
              <a:cs typeface="+mn-ea"/>
              <a:sym typeface="+mn-lt"/>
            </a:rPr>
            <a:t>灵活</a:t>
          </a:r>
          <a:endParaRPr lang="zh-CN" altLang="en-US" sz="1800" dirty="0">
            <a:latin typeface="+mn-lt"/>
            <a:ea typeface="+mn-ea"/>
            <a:cs typeface="+mn-ea"/>
            <a:sym typeface="+mn-lt"/>
          </a:endParaRPr>
        </a:p>
      </dgm:t>
    </dgm:pt>
    <dgm:pt modelId="{5D8A9438-38AD-4C75-9DEE-7F41C2173037}" type="sibTrans" cxnId="{C9E6B074-EA15-483F-BF0B-27C86306C572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BEC0DE-44DF-46B6-AA39-527752CA9D12}" type="parTrans" cxnId="{C9E6B074-EA15-483F-BF0B-27C86306C572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4A8D9A-0C60-488E-ACAC-1E2EE17F704F}">
      <dgm:prSet phldrT="[文本]" custT="1"/>
      <dgm:spPr/>
      <dgm:t>
        <a:bodyPr/>
        <a:lstStyle/>
        <a:p>
          <a:r>
            <a:rPr lang="zh-CN" altLang="en-US" sz="1800" dirty="0" smtClean="0">
              <a:latin typeface="+mn-lt"/>
              <a:ea typeface="+mn-ea"/>
              <a:cs typeface="+mn-ea"/>
              <a:sym typeface="+mn-lt"/>
            </a:rPr>
            <a:t>效率</a:t>
          </a:r>
          <a:endParaRPr lang="zh-CN" altLang="en-US" sz="1800" dirty="0">
            <a:latin typeface="+mn-lt"/>
            <a:ea typeface="+mn-ea"/>
            <a:cs typeface="+mn-ea"/>
            <a:sym typeface="+mn-lt"/>
          </a:endParaRPr>
        </a:p>
      </dgm:t>
    </dgm:pt>
    <dgm:pt modelId="{BAC023C3-D2B2-4152-AA01-D264FC086DF3}" type="parTrans" cxnId="{337FC5EF-9FFC-446E-AA56-E64451E08073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FAF5BF-1A3F-404C-A03A-F3E9DEAB9989}" type="sibTrans" cxnId="{337FC5EF-9FFC-446E-AA56-E64451E08073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AA360D-376F-4E8E-90A9-193F3FA885C4}">
      <dgm:prSet phldrT="[文本]" custT="1"/>
      <dgm:spPr/>
      <dgm:t>
        <a:bodyPr/>
        <a:lstStyle/>
        <a:p>
          <a:r>
            <a:rPr lang="zh-CN" altLang="en-US" sz="1050" dirty="0" smtClean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rPr>
            <a:t>客户端开发门槛高，代码不能复用，效率低下</a:t>
          </a:r>
          <a:endParaRPr lang="zh-CN" altLang="en-US" sz="1050" dirty="0">
            <a:solidFill>
              <a:srgbClr val="000000"/>
            </a:solidFill>
            <a:latin typeface="+mn-lt"/>
            <a:ea typeface="+mn-ea"/>
            <a:cs typeface="+mn-ea"/>
            <a:sym typeface="+mn-lt"/>
          </a:endParaRPr>
        </a:p>
      </dgm:t>
    </dgm:pt>
    <dgm:pt modelId="{EE85943C-70E0-4DD1-806E-1239C5C8DFA9}" type="parTrans" cxnId="{46803575-5589-46FB-BFCA-9C8650A2015E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DBA7B4-78BE-4CF3-8B01-A566862B3031}" type="sibTrans" cxnId="{46803575-5589-46FB-BFCA-9C8650A2015E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5A68BE-11F8-4BCA-8657-BFD36A2D8D29}" type="pres">
      <dgm:prSet presAssocID="{803088C7-24AA-4E55-B49D-E9AA6E57C9D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9189FB5-A813-4233-BC78-E637DFC845BD}" type="pres">
      <dgm:prSet presAssocID="{E14A8D9A-0C60-488E-ACAC-1E2EE17F704F}" presName="linNode" presStyleCnt="0"/>
      <dgm:spPr/>
      <dgm:t>
        <a:bodyPr/>
        <a:lstStyle/>
        <a:p>
          <a:endParaRPr lang="zh-CN" altLang="en-US"/>
        </a:p>
      </dgm:t>
    </dgm:pt>
    <dgm:pt modelId="{3E0BBB87-0929-42BB-BBBC-1C8716E1DDDA}" type="pres">
      <dgm:prSet presAssocID="{E14A8D9A-0C60-488E-ACAC-1E2EE17F704F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8EBB6C-2DB1-4302-989A-9F7AB8E0ABA7}" type="pres">
      <dgm:prSet presAssocID="{E14A8D9A-0C60-488E-ACAC-1E2EE17F704F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5814C9-35C3-4BA4-B77B-DB6CD77D6DDD}" type="pres">
      <dgm:prSet presAssocID="{F5FAF5BF-1A3F-404C-A03A-F3E9DEAB9989}" presName="sp" presStyleCnt="0"/>
      <dgm:spPr/>
      <dgm:t>
        <a:bodyPr/>
        <a:lstStyle/>
        <a:p>
          <a:endParaRPr lang="zh-CN" altLang="en-US"/>
        </a:p>
      </dgm:t>
    </dgm:pt>
    <dgm:pt modelId="{8843FA69-0120-4C52-B94F-E3BA71F0DF55}" type="pres">
      <dgm:prSet presAssocID="{3062AA17-CD01-47A7-A1ED-F5214C9B0AB1}" presName="linNode" presStyleCnt="0"/>
      <dgm:spPr/>
      <dgm:t>
        <a:bodyPr/>
        <a:lstStyle/>
        <a:p>
          <a:endParaRPr lang="zh-CN" altLang="en-US"/>
        </a:p>
      </dgm:t>
    </dgm:pt>
    <dgm:pt modelId="{ECEEFD16-0B7E-46A1-A212-4E9D88E9BB58}" type="pres">
      <dgm:prSet presAssocID="{3062AA17-CD01-47A7-A1ED-F5214C9B0AB1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EB19CB-6635-47BA-BD79-EA5EABCE0315}" type="pres">
      <dgm:prSet presAssocID="{3062AA17-CD01-47A7-A1ED-F5214C9B0AB1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B90638-1BA0-46F5-B3F0-DE017CE91F34}" type="pres">
      <dgm:prSet presAssocID="{2239E079-049F-4A9C-AB2B-2B3CF802B0B3}" presName="sp" presStyleCnt="0"/>
      <dgm:spPr/>
      <dgm:t>
        <a:bodyPr/>
        <a:lstStyle/>
        <a:p>
          <a:endParaRPr lang="zh-CN" altLang="en-US"/>
        </a:p>
      </dgm:t>
    </dgm:pt>
    <dgm:pt modelId="{A383F641-5AE8-4B27-8675-9082BAE91FA1}" type="pres">
      <dgm:prSet presAssocID="{C67795A6-EDCE-4688-A077-7D3B6336923B}" presName="linNode" presStyleCnt="0"/>
      <dgm:spPr/>
      <dgm:t>
        <a:bodyPr/>
        <a:lstStyle/>
        <a:p>
          <a:endParaRPr lang="zh-CN" altLang="en-US"/>
        </a:p>
      </dgm:t>
    </dgm:pt>
    <dgm:pt modelId="{5790882C-271D-415C-8013-37B1DD4B5DE9}" type="pres">
      <dgm:prSet presAssocID="{C67795A6-EDCE-4688-A077-7D3B6336923B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FC8B25-F7A8-4C7B-91FC-2702C423E778}" type="pres">
      <dgm:prSet presAssocID="{C67795A6-EDCE-4688-A077-7D3B6336923B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239959-82DF-417D-A28D-84A6E8095817}" type="pres">
      <dgm:prSet presAssocID="{5D8A9438-38AD-4C75-9DEE-7F41C2173037}" presName="sp" presStyleCnt="0"/>
      <dgm:spPr/>
      <dgm:t>
        <a:bodyPr/>
        <a:lstStyle/>
        <a:p>
          <a:endParaRPr lang="zh-CN" altLang="en-US"/>
        </a:p>
      </dgm:t>
    </dgm:pt>
    <dgm:pt modelId="{238FB9E1-8427-4714-A53C-678A83FA4A54}" type="pres">
      <dgm:prSet presAssocID="{3106C830-94B7-4C50-985E-271E2C41C6A9}" presName="linNode" presStyleCnt="0"/>
      <dgm:spPr/>
      <dgm:t>
        <a:bodyPr/>
        <a:lstStyle/>
        <a:p>
          <a:endParaRPr lang="zh-CN" altLang="en-US"/>
        </a:p>
      </dgm:t>
    </dgm:pt>
    <dgm:pt modelId="{1CBF0B4E-C937-449A-8878-3770D22E183B}" type="pres">
      <dgm:prSet presAssocID="{3106C830-94B7-4C50-985E-271E2C41C6A9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CC678C-0B0C-4BD1-B7F1-7599CEC25FE7}" type="pres">
      <dgm:prSet presAssocID="{3106C830-94B7-4C50-985E-271E2C41C6A9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70FF996-90C3-4874-8845-247CD742DF08}" srcId="{3106C830-94B7-4C50-985E-271E2C41C6A9}" destId="{082F18F7-6EC1-4B26-BD5C-30D00551D551}" srcOrd="0" destOrd="0" parTransId="{416FB1A1-FF2C-4D51-B8EE-08F2E2057719}" sibTransId="{FFA154CC-AE72-4888-80BD-B223E93C41E4}"/>
    <dgm:cxn modelId="{43F0AB31-3834-4A68-AF57-3288F090500D}" type="presOf" srcId="{E14A8D9A-0C60-488E-ACAC-1E2EE17F704F}" destId="{3E0BBB87-0929-42BB-BBBC-1C8716E1DDDA}" srcOrd="0" destOrd="0" presId="urn:microsoft.com/office/officeart/2005/8/layout/vList5"/>
    <dgm:cxn modelId="{57748D2D-CFF0-4F8A-AA1B-BDD9381B5F88}" type="presOf" srcId="{082F18F7-6EC1-4B26-BD5C-30D00551D551}" destId="{99CC678C-0B0C-4BD1-B7F1-7599CEC25FE7}" srcOrd="0" destOrd="0" presId="urn:microsoft.com/office/officeart/2005/8/layout/vList5"/>
    <dgm:cxn modelId="{46803575-5589-46FB-BFCA-9C8650A2015E}" srcId="{E14A8D9A-0C60-488E-ACAC-1E2EE17F704F}" destId="{C2AA360D-376F-4E8E-90A9-193F3FA885C4}" srcOrd="0" destOrd="0" parTransId="{EE85943C-70E0-4DD1-806E-1239C5C8DFA9}" sibTransId="{1BDBA7B4-78BE-4CF3-8B01-A566862B3031}"/>
    <dgm:cxn modelId="{07C507EF-1854-4E27-9C8E-72E3DD4A1D5E}" srcId="{3062AA17-CD01-47A7-A1ED-F5214C9B0AB1}" destId="{45B46C33-10A3-4854-93F3-81A10147C3E4}" srcOrd="0" destOrd="0" parTransId="{CAC087BF-E779-4A58-9AFD-009F0E5D7317}" sibTransId="{A88B3F44-4A28-4BF2-89A8-E71558AFCDFE}"/>
    <dgm:cxn modelId="{60DBDEB1-BADF-4182-B83C-F2E25883B4B9}" srcId="{803088C7-24AA-4E55-B49D-E9AA6E57C9D2}" destId="{3062AA17-CD01-47A7-A1ED-F5214C9B0AB1}" srcOrd="1" destOrd="0" parTransId="{277D020A-8FB0-47B0-9A0F-FC540AA47366}" sibTransId="{2239E079-049F-4A9C-AB2B-2B3CF802B0B3}"/>
    <dgm:cxn modelId="{47E6F6C8-FF75-40F7-A617-DA00008ECE08}" type="presOf" srcId="{7CD1505B-3199-4E2E-A294-0F6840614725}" destId="{85FC8B25-F7A8-4C7B-91FC-2702C423E778}" srcOrd="0" destOrd="0" presId="urn:microsoft.com/office/officeart/2005/8/layout/vList5"/>
    <dgm:cxn modelId="{C07254BF-5CDD-4B74-B1EE-AA77F26677DA}" type="presOf" srcId="{C2AA360D-376F-4E8E-90A9-193F3FA885C4}" destId="{928EBB6C-2DB1-4302-989A-9F7AB8E0ABA7}" srcOrd="0" destOrd="0" presId="urn:microsoft.com/office/officeart/2005/8/layout/vList5"/>
    <dgm:cxn modelId="{C9E6B074-EA15-483F-BF0B-27C86306C572}" srcId="{803088C7-24AA-4E55-B49D-E9AA6E57C9D2}" destId="{C67795A6-EDCE-4688-A077-7D3B6336923B}" srcOrd="2" destOrd="0" parTransId="{04BEC0DE-44DF-46B6-AA39-527752CA9D12}" sibTransId="{5D8A9438-38AD-4C75-9DEE-7F41C2173037}"/>
    <dgm:cxn modelId="{D944A9BF-5B1E-45D5-96BC-BC77E874D204}" srcId="{C67795A6-EDCE-4688-A077-7D3B6336923B}" destId="{7CD1505B-3199-4E2E-A294-0F6840614725}" srcOrd="0" destOrd="0" parTransId="{2D0E9723-AD1F-4C0D-BEFB-49C3AC4A6960}" sibTransId="{10C781A6-688F-4CAB-BCA6-4C7D01B76B7D}"/>
    <dgm:cxn modelId="{3EDE66B4-CFCD-4B93-96E3-B81F8CD12A91}" type="presOf" srcId="{C67795A6-EDCE-4688-A077-7D3B6336923B}" destId="{5790882C-271D-415C-8013-37B1DD4B5DE9}" srcOrd="0" destOrd="0" presId="urn:microsoft.com/office/officeart/2005/8/layout/vList5"/>
    <dgm:cxn modelId="{AAEF7EA6-71F4-40D0-9D9F-79703ABCBD08}" type="presOf" srcId="{803088C7-24AA-4E55-B49D-E9AA6E57C9D2}" destId="{C85A68BE-11F8-4BCA-8657-BFD36A2D8D29}" srcOrd="0" destOrd="0" presId="urn:microsoft.com/office/officeart/2005/8/layout/vList5"/>
    <dgm:cxn modelId="{395F0D58-CBCC-4425-8A4C-DC8651EC3BEA}" srcId="{803088C7-24AA-4E55-B49D-E9AA6E57C9D2}" destId="{3106C830-94B7-4C50-985E-271E2C41C6A9}" srcOrd="3" destOrd="0" parTransId="{E5C7E73D-442A-4C07-B2A7-F3BFDDEF62D5}" sibTransId="{A823B7D8-CFA2-461B-93E2-EF47CDA09D8D}"/>
    <dgm:cxn modelId="{337FC5EF-9FFC-446E-AA56-E64451E08073}" srcId="{803088C7-24AA-4E55-B49D-E9AA6E57C9D2}" destId="{E14A8D9A-0C60-488E-ACAC-1E2EE17F704F}" srcOrd="0" destOrd="0" parTransId="{BAC023C3-D2B2-4152-AA01-D264FC086DF3}" sibTransId="{F5FAF5BF-1A3F-404C-A03A-F3E9DEAB9989}"/>
    <dgm:cxn modelId="{079B0F65-218B-4F35-81CE-4C300AC0F78F}" type="presOf" srcId="{45B46C33-10A3-4854-93F3-81A10147C3E4}" destId="{B0EB19CB-6635-47BA-BD79-EA5EABCE0315}" srcOrd="0" destOrd="0" presId="urn:microsoft.com/office/officeart/2005/8/layout/vList5"/>
    <dgm:cxn modelId="{2FA5C05D-BB3B-43C6-AA68-D00A96B90C70}" type="presOf" srcId="{3106C830-94B7-4C50-985E-271E2C41C6A9}" destId="{1CBF0B4E-C937-449A-8878-3770D22E183B}" srcOrd="0" destOrd="0" presId="urn:microsoft.com/office/officeart/2005/8/layout/vList5"/>
    <dgm:cxn modelId="{ED2CE291-6214-44B0-8443-EF0254E6087C}" type="presOf" srcId="{3062AA17-CD01-47A7-A1ED-F5214C9B0AB1}" destId="{ECEEFD16-0B7E-46A1-A212-4E9D88E9BB58}" srcOrd="0" destOrd="0" presId="urn:microsoft.com/office/officeart/2005/8/layout/vList5"/>
    <dgm:cxn modelId="{5A47DCB4-F904-4346-A20A-401FD04A40C6}" type="presParOf" srcId="{C85A68BE-11F8-4BCA-8657-BFD36A2D8D29}" destId="{29189FB5-A813-4233-BC78-E637DFC845BD}" srcOrd="0" destOrd="0" presId="urn:microsoft.com/office/officeart/2005/8/layout/vList5"/>
    <dgm:cxn modelId="{1E55F565-8D28-4399-9AF1-97153F5647D4}" type="presParOf" srcId="{29189FB5-A813-4233-BC78-E637DFC845BD}" destId="{3E0BBB87-0929-42BB-BBBC-1C8716E1DDDA}" srcOrd="0" destOrd="0" presId="urn:microsoft.com/office/officeart/2005/8/layout/vList5"/>
    <dgm:cxn modelId="{9519AC03-B32F-4B01-8CCF-FF0ED7EE1A6F}" type="presParOf" srcId="{29189FB5-A813-4233-BC78-E637DFC845BD}" destId="{928EBB6C-2DB1-4302-989A-9F7AB8E0ABA7}" srcOrd="1" destOrd="0" presId="urn:microsoft.com/office/officeart/2005/8/layout/vList5"/>
    <dgm:cxn modelId="{AC2A8A98-552E-4AA8-84DA-18231F46A41E}" type="presParOf" srcId="{C85A68BE-11F8-4BCA-8657-BFD36A2D8D29}" destId="{015814C9-35C3-4BA4-B77B-DB6CD77D6DDD}" srcOrd="1" destOrd="0" presId="urn:microsoft.com/office/officeart/2005/8/layout/vList5"/>
    <dgm:cxn modelId="{FF5AF552-3D18-4BB6-BC1F-0BE7066BE4DA}" type="presParOf" srcId="{C85A68BE-11F8-4BCA-8657-BFD36A2D8D29}" destId="{8843FA69-0120-4C52-B94F-E3BA71F0DF55}" srcOrd="2" destOrd="0" presId="urn:microsoft.com/office/officeart/2005/8/layout/vList5"/>
    <dgm:cxn modelId="{C9B179F7-66F1-45B8-ABCD-2991B6C2995B}" type="presParOf" srcId="{8843FA69-0120-4C52-B94F-E3BA71F0DF55}" destId="{ECEEFD16-0B7E-46A1-A212-4E9D88E9BB58}" srcOrd="0" destOrd="0" presId="urn:microsoft.com/office/officeart/2005/8/layout/vList5"/>
    <dgm:cxn modelId="{6540BEF3-C8D8-4FAD-9385-CA1296B635DE}" type="presParOf" srcId="{8843FA69-0120-4C52-B94F-E3BA71F0DF55}" destId="{B0EB19CB-6635-47BA-BD79-EA5EABCE0315}" srcOrd="1" destOrd="0" presId="urn:microsoft.com/office/officeart/2005/8/layout/vList5"/>
    <dgm:cxn modelId="{441BF906-A2B7-4825-9032-9A917161521C}" type="presParOf" srcId="{C85A68BE-11F8-4BCA-8657-BFD36A2D8D29}" destId="{E4B90638-1BA0-46F5-B3F0-DE017CE91F34}" srcOrd="3" destOrd="0" presId="urn:microsoft.com/office/officeart/2005/8/layout/vList5"/>
    <dgm:cxn modelId="{6D5EC888-3E0E-4545-B399-C7355F93EB89}" type="presParOf" srcId="{C85A68BE-11F8-4BCA-8657-BFD36A2D8D29}" destId="{A383F641-5AE8-4B27-8675-9082BAE91FA1}" srcOrd="4" destOrd="0" presId="urn:microsoft.com/office/officeart/2005/8/layout/vList5"/>
    <dgm:cxn modelId="{1C7A6FD2-6E1B-4567-910D-56E21AD34BF2}" type="presParOf" srcId="{A383F641-5AE8-4B27-8675-9082BAE91FA1}" destId="{5790882C-271D-415C-8013-37B1DD4B5DE9}" srcOrd="0" destOrd="0" presId="urn:microsoft.com/office/officeart/2005/8/layout/vList5"/>
    <dgm:cxn modelId="{1BB64A3E-8A62-4A3D-81D3-2879576F5892}" type="presParOf" srcId="{A383F641-5AE8-4B27-8675-9082BAE91FA1}" destId="{85FC8B25-F7A8-4C7B-91FC-2702C423E778}" srcOrd="1" destOrd="0" presId="urn:microsoft.com/office/officeart/2005/8/layout/vList5"/>
    <dgm:cxn modelId="{B4C4D1C1-2419-4998-81F1-53E2AAB18A70}" type="presParOf" srcId="{C85A68BE-11F8-4BCA-8657-BFD36A2D8D29}" destId="{7F239959-82DF-417D-A28D-84A6E8095817}" srcOrd="5" destOrd="0" presId="urn:microsoft.com/office/officeart/2005/8/layout/vList5"/>
    <dgm:cxn modelId="{CFF9EE0E-1F69-4C6D-8705-70B24608E038}" type="presParOf" srcId="{C85A68BE-11F8-4BCA-8657-BFD36A2D8D29}" destId="{238FB9E1-8427-4714-A53C-678A83FA4A54}" srcOrd="6" destOrd="0" presId="urn:microsoft.com/office/officeart/2005/8/layout/vList5"/>
    <dgm:cxn modelId="{A5FF08A1-75C1-4D21-83B8-3915E82A76CD}" type="presParOf" srcId="{238FB9E1-8427-4714-A53C-678A83FA4A54}" destId="{1CBF0B4E-C937-449A-8878-3770D22E183B}" srcOrd="0" destOrd="0" presId="urn:microsoft.com/office/officeart/2005/8/layout/vList5"/>
    <dgm:cxn modelId="{0B5DC6D6-1C8B-48C0-BF47-AA64EDA56CD5}" type="presParOf" srcId="{238FB9E1-8427-4714-A53C-678A83FA4A54}" destId="{99CC678C-0B0C-4BD1-B7F1-7599CEC25FE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36BA0FA-565C-4DA6-8DAA-F6E6B9CFA57E}" type="doc">
      <dgm:prSet loTypeId="urn:microsoft.com/office/officeart/2005/8/layout/hierarchy3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3FFE1FD3-138D-434A-9CD6-4B6A5AF49CB4}">
      <dgm:prSet phldrT="[文本]" custT="1"/>
      <dgm:spPr/>
      <dgm:t>
        <a:bodyPr/>
        <a:lstStyle/>
        <a:p>
          <a:r>
            <a:rPr lang="zh-CN" altLang="en-US" sz="1800" dirty="0" smtClean="0">
              <a:latin typeface="+mn-lt"/>
            </a:rPr>
            <a:t>网络</a:t>
          </a:r>
          <a:endParaRPr lang="zh-CN" altLang="en-US" sz="1800" dirty="0">
            <a:latin typeface="+mn-lt"/>
          </a:endParaRPr>
        </a:p>
      </dgm:t>
    </dgm:pt>
    <dgm:pt modelId="{1B6E722D-E30A-4EDE-ABBE-DA8B36403273}" type="parTrans" cxnId="{78F162C3-ACA9-4673-9738-F0ACE11A69B7}">
      <dgm:prSet/>
      <dgm:spPr/>
      <dgm:t>
        <a:bodyPr/>
        <a:lstStyle/>
        <a:p>
          <a:endParaRPr lang="zh-CN" altLang="en-US"/>
        </a:p>
      </dgm:t>
    </dgm:pt>
    <dgm:pt modelId="{334060D1-9E52-4F66-8D92-3A39BA650A47}" type="sibTrans" cxnId="{78F162C3-ACA9-4673-9738-F0ACE11A69B7}">
      <dgm:prSet/>
      <dgm:spPr/>
      <dgm:t>
        <a:bodyPr/>
        <a:lstStyle/>
        <a:p>
          <a:endParaRPr lang="zh-CN" altLang="en-US"/>
        </a:p>
      </dgm:t>
    </dgm:pt>
    <dgm:pt modelId="{99AB3EFD-6F75-4552-8310-F55BB58D71CB}">
      <dgm:prSet phldrT="[文本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zh-CN" altLang="en-US" dirty="0" smtClean="0"/>
            <a:t>网络请求</a:t>
          </a:r>
          <a:endParaRPr lang="zh-CN" altLang="en-US" dirty="0"/>
        </a:p>
      </dgm:t>
    </dgm:pt>
    <dgm:pt modelId="{BF84EC84-F804-4D7B-9900-627E7643ACB1}" type="parTrans" cxnId="{177D5F84-C5F3-4419-A410-2449CFCE00E8}">
      <dgm:prSet/>
      <dgm:spPr/>
      <dgm:t>
        <a:bodyPr/>
        <a:lstStyle/>
        <a:p>
          <a:endParaRPr lang="zh-CN" altLang="en-US"/>
        </a:p>
      </dgm:t>
    </dgm:pt>
    <dgm:pt modelId="{44BEB669-F7A9-4762-AE0E-D4B8D3F117F8}" type="sibTrans" cxnId="{177D5F84-C5F3-4419-A410-2449CFCE00E8}">
      <dgm:prSet/>
      <dgm:spPr/>
      <dgm:t>
        <a:bodyPr/>
        <a:lstStyle/>
        <a:p>
          <a:endParaRPr lang="zh-CN" altLang="en-US"/>
        </a:p>
      </dgm:t>
    </dgm:pt>
    <dgm:pt modelId="{868B9015-E490-4168-94E9-889416B63810}">
      <dgm:prSet phldrT="[文本]"/>
      <dgm:spPr/>
      <dgm:t>
        <a:bodyPr/>
        <a:lstStyle/>
        <a:p>
          <a:r>
            <a:rPr lang="zh-CN" altLang="en-US" dirty="0" smtClean="0"/>
            <a:t>上传下载</a:t>
          </a:r>
          <a:endParaRPr lang="en-US" altLang="zh-CN" dirty="0" smtClean="0"/>
        </a:p>
      </dgm:t>
    </dgm:pt>
    <dgm:pt modelId="{7B46BA22-F397-44F2-86E7-9CA2A9205E4B}" type="parTrans" cxnId="{F8CA6F62-5964-4961-916D-8884E569A349}">
      <dgm:prSet/>
      <dgm:spPr/>
      <dgm:t>
        <a:bodyPr/>
        <a:lstStyle/>
        <a:p>
          <a:endParaRPr lang="zh-CN" altLang="en-US"/>
        </a:p>
      </dgm:t>
    </dgm:pt>
    <dgm:pt modelId="{97FA4F47-A1BD-49ED-8B08-4E2E25C50E43}" type="sibTrans" cxnId="{F8CA6F62-5964-4961-916D-8884E569A349}">
      <dgm:prSet/>
      <dgm:spPr/>
      <dgm:t>
        <a:bodyPr/>
        <a:lstStyle/>
        <a:p>
          <a:endParaRPr lang="zh-CN" altLang="en-US"/>
        </a:p>
      </dgm:t>
    </dgm:pt>
    <dgm:pt modelId="{ACF97EC5-6245-4A0C-BD34-D7229DFC09E3}">
      <dgm:prSet phldrT="[文本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zh-CN" altLang="en-US" dirty="0" smtClean="0"/>
            <a:t>图片</a:t>
          </a:r>
          <a:endParaRPr lang="zh-CN" altLang="en-US" dirty="0"/>
        </a:p>
      </dgm:t>
    </dgm:pt>
    <dgm:pt modelId="{26B73C4A-0DA8-4802-9624-80C0F18F3C92}" type="parTrans" cxnId="{7D32E94C-6714-4FB8-B790-858FB4160D41}">
      <dgm:prSet/>
      <dgm:spPr/>
      <dgm:t>
        <a:bodyPr/>
        <a:lstStyle/>
        <a:p>
          <a:endParaRPr lang="zh-CN" altLang="en-US"/>
        </a:p>
      </dgm:t>
    </dgm:pt>
    <dgm:pt modelId="{231B9501-D6FF-47A7-BBD1-056FA26E78FE}" type="sibTrans" cxnId="{7D32E94C-6714-4FB8-B790-858FB4160D41}">
      <dgm:prSet/>
      <dgm:spPr/>
      <dgm:t>
        <a:bodyPr/>
        <a:lstStyle/>
        <a:p>
          <a:endParaRPr lang="zh-CN" altLang="en-US"/>
        </a:p>
      </dgm:t>
    </dgm:pt>
    <dgm:pt modelId="{D921E080-FD2F-42D5-B9D8-E0C79145F9DD}">
      <dgm:prSet phldrT="[文本]"/>
      <dgm:spPr/>
      <dgm:t>
        <a:bodyPr/>
        <a:lstStyle/>
        <a:p>
          <a:r>
            <a:rPr lang="zh-CN" altLang="en-US" dirty="0" smtClean="0"/>
            <a:t>录音录像</a:t>
          </a:r>
          <a:endParaRPr lang="zh-CN" altLang="en-US" dirty="0"/>
        </a:p>
      </dgm:t>
    </dgm:pt>
    <dgm:pt modelId="{8B14DF78-B67D-4DD3-93D5-04CFA009422E}" type="parTrans" cxnId="{0AC517B8-E41D-4E6C-834D-B1885EDF1580}">
      <dgm:prSet/>
      <dgm:spPr/>
      <dgm:t>
        <a:bodyPr/>
        <a:lstStyle/>
        <a:p>
          <a:endParaRPr lang="zh-CN" altLang="en-US"/>
        </a:p>
      </dgm:t>
    </dgm:pt>
    <dgm:pt modelId="{49FF24B1-1CDA-42E5-9A0C-00BDD2C6F8FD}" type="sibTrans" cxnId="{0AC517B8-E41D-4E6C-834D-B1885EDF1580}">
      <dgm:prSet/>
      <dgm:spPr/>
      <dgm:t>
        <a:bodyPr/>
        <a:lstStyle/>
        <a:p>
          <a:endParaRPr lang="zh-CN" altLang="en-US"/>
        </a:p>
      </dgm:t>
    </dgm:pt>
    <dgm:pt modelId="{665ECC17-D81B-40E2-8307-DACB58F39B02}">
      <dgm:prSet phldrT="[文本]" custT="1"/>
      <dgm:spPr/>
      <dgm:t>
        <a:bodyPr/>
        <a:lstStyle/>
        <a:p>
          <a:r>
            <a:rPr lang="zh-CN" altLang="en-US" sz="1800" dirty="0" smtClean="0">
              <a:latin typeface="+mn-lt"/>
            </a:rPr>
            <a:t>设备</a:t>
          </a:r>
          <a:endParaRPr lang="zh-CN" altLang="en-US" sz="1800" dirty="0">
            <a:latin typeface="+mn-lt"/>
          </a:endParaRPr>
        </a:p>
      </dgm:t>
    </dgm:pt>
    <dgm:pt modelId="{D79413EB-F42C-4C18-96F2-31C69327B2F1}" type="parTrans" cxnId="{81F7AEE0-C779-417A-BDDA-2E0F90F92AE1}">
      <dgm:prSet/>
      <dgm:spPr/>
      <dgm:t>
        <a:bodyPr/>
        <a:lstStyle/>
        <a:p>
          <a:endParaRPr lang="zh-CN" altLang="en-US"/>
        </a:p>
      </dgm:t>
    </dgm:pt>
    <dgm:pt modelId="{3A55ADB5-D334-4D64-A717-7ABC4FBC4402}" type="sibTrans" cxnId="{81F7AEE0-C779-417A-BDDA-2E0F90F92AE1}">
      <dgm:prSet/>
      <dgm:spPr/>
      <dgm:t>
        <a:bodyPr/>
        <a:lstStyle/>
        <a:p>
          <a:endParaRPr lang="zh-CN" altLang="en-US"/>
        </a:p>
      </dgm:t>
    </dgm:pt>
    <dgm:pt modelId="{D4130652-172C-44AD-B0F4-25BEA8DF6330}">
      <dgm:prSet phldrT="[文本]" custT="1"/>
      <dgm:spPr/>
      <dgm:t>
        <a:bodyPr/>
        <a:lstStyle/>
        <a:p>
          <a:r>
            <a:rPr lang="en-US" altLang="zh-CN" sz="1800" dirty="0" smtClean="0">
              <a:latin typeface="+mn-lt"/>
            </a:rPr>
            <a:t>UI</a:t>
          </a:r>
          <a:r>
            <a:rPr lang="zh-CN" altLang="en-US" sz="1800" dirty="0" smtClean="0">
              <a:latin typeface="+mn-lt"/>
            </a:rPr>
            <a:t>组件</a:t>
          </a:r>
          <a:endParaRPr lang="zh-CN" altLang="en-US" sz="1800" dirty="0">
            <a:latin typeface="+mn-lt"/>
          </a:endParaRPr>
        </a:p>
      </dgm:t>
    </dgm:pt>
    <dgm:pt modelId="{1C8D56C7-D244-4D48-872B-973E1B083207}" type="parTrans" cxnId="{A5947BD3-3603-4EEA-B67E-6E310A34FBA1}">
      <dgm:prSet/>
      <dgm:spPr/>
      <dgm:t>
        <a:bodyPr/>
        <a:lstStyle/>
        <a:p>
          <a:endParaRPr lang="zh-CN" altLang="en-US"/>
        </a:p>
      </dgm:t>
    </dgm:pt>
    <dgm:pt modelId="{8EC832F9-E127-4438-A627-2C06CB594D59}" type="sibTrans" cxnId="{A5947BD3-3603-4EEA-B67E-6E310A34FBA1}">
      <dgm:prSet/>
      <dgm:spPr/>
      <dgm:t>
        <a:bodyPr/>
        <a:lstStyle/>
        <a:p>
          <a:endParaRPr lang="zh-CN" altLang="en-US"/>
        </a:p>
      </dgm:t>
    </dgm:pt>
    <dgm:pt modelId="{ABF6A50D-B665-440B-B133-4A3A6E85D47C}">
      <dgm:prSet phldrT="[文本]" custT="1"/>
      <dgm:spPr/>
      <dgm:t>
        <a:bodyPr/>
        <a:lstStyle/>
        <a:p>
          <a:r>
            <a:rPr lang="zh-CN" altLang="en-US" sz="1800" dirty="0" smtClean="0">
              <a:latin typeface="+mn-lt"/>
            </a:rPr>
            <a:t>多媒体</a:t>
          </a:r>
          <a:endParaRPr lang="en-US" altLang="zh-CN" sz="1800" dirty="0" smtClean="0">
            <a:latin typeface="+mn-lt"/>
          </a:endParaRPr>
        </a:p>
      </dgm:t>
    </dgm:pt>
    <dgm:pt modelId="{F5638FC4-4DDC-4729-94CD-1CB15B8AAB14}" type="parTrans" cxnId="{CFCB75F5-8DCB-4088-BA18-9672761E07E3}">
      <dgm:prSet/>
      <dgm:spPr/>
      <dgm:t>
        <a:bodyPr/>
        <a:lstStyle/>
        <a:p>
          <a:endParaRPr lang="zh-CN" altLang="en-US"/>
        </a:p>
      </dgm:t>
    </dgm:pt>
    <dgm:pt modelId="{1A0CE676-E42F-4F86-AD89-01703F5791D7}" type="sibTrans" cxnId="{CFCB75F5-8DCB-4088-BA18-9672761E07E3}">
      <dgm:prSet/>
      <dgm:spPr/>
      <dgm:t>
        <a:bodyPr/>
        <a:lstStyle/>
        <a:p>
          <a:endParaRPr lang="zh-CN" altLang="en-US"/>
        </a:p>
      </dgm:t>
    </dgm:pt>
    <dgm:pt modelId="{512B47A2-1C4E-4D11-8170-F0145E1727B5}">
      <dgm:prSet phldrT="[文本]"/>
      <dgm:spPr/>
      <dgm:t>
        <a:bodyPr/>
        <a:lstStyle/>
        <a:p>
          <a:r>
            <a:rPr lang="zh-CN" altLang="en-US" dirty="0" smtClean="0"/>
            <a:t>音频播放</a:t>
          </a:r>
          <a:endParaRPr lang="zh-CN" altLang="en-US" dirty="0"/>
        </a:p>
      </dgm:t>
    </dgm:pt>
    <dgm:pt modelId="{6750DBF7-4E70-4DA0-A745-9696844E8353}" type="parTrans" cxnId="{46BB7AB1-92E6-423B-BBE4-886140355A18}">
      <dgm:prSet/>
      <dgm:spPr/>
      <dgm:t>
        <a:bodyPr/>
        <a:lstStyle/>
        <a:p>
          <a:endParaRPr lang="zh-CN" altLang="en-US"/>
        </a:p>
      </dgm:t>
    </dgm:pt>
    <dgm:pt modelId="{A684B5A9-AC7D-42D3-940F-A3C90718EE19}" type="sibTrans" cxnId="{46BB7AB1-92E6-423B-BBE4-886140355A18}">
      <dgm:prSet/>
      <dgm:spPr/>
      <dgm:t>
        <a:bodyPr/>
        <a:lstStyle/>
        <a:p>
          <a:endParaRPr lang="zh-CN" altLang="en-US"/>
        </a:p>
      </dgm:t>
    </dgm:pt>
    <dgm:pt modelId="{65ABBEDD-E581-4DD6-A12B-39E62461EB77}">
      <dgm:prSet phldrT="[文本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zh-CN" altLang="en-US" dirty="0" smtClean="0"/>
            <a:t>视频播放</a:t>
          </a:r>
          <a:endParaRPr lang="zh-CN" altLang="en-US" dirty="0"/>
        </a:p>
      </dgm:t>
    </dgm:pt>
    <dgm:pt modelId="{D2094894-22E7-4EE9-9760-49124FE65C2F}" type="parTrans" cxnId="{BDEC5A17-C3A1-4A4F-9A50-33400974CF9B}">
      <dgm:prSet/>
      <dgm:spPr/>
      <dgm:t>
        <a:bodyPr/>
        <a:lstStyle/>
        <a:p>
          <a:endParaRPr lang="zh-CN" altLang="en-US"/>
        </a:p>
      </dgm:t>
    </dgm:pt>
    <dgm:pt modelId="{D3FC7C6B-726F-4D9E-9F2E-D255C2B8D7EE}" type="sibTrans" cxnId="{BDEC5A17-C3A1-4A4F-9A50-33400974CF9B}">
      <dgm:prSet/>
      <dgm:spPr/>
      <dgm:t>
        <a:bodyPr/>
        <a:lstStyle/>
        <a:p>
          <a:endParaRPr lang="zh-CN" altLang="en-US"/>
        </a:p>
      </dgm:t>
    </dgm:pt>
    <dgm:pt modelId="{0B63FA73-024A-4CEF-83CE-8ED0FBFD57AE}">
      <dgm:prSet phldrT="[文本]" custT="1"/>
      <dgm:spPr/>
      <dgm:t>
        <a:bodyPr/>
        <a:lstStyle/>
        <a:p>
          <a:r>
            <a:rPr lang="zh-CN" altLang="en-US" sz="1800" dirty="0" smtClean="0">
              <a:latin typeface="+mn-lt"/>
            </a:rPr>
            <a:t>位置</a:t>
          </a:r>
          <a:endParaRPr lang="zh-CN" altLang="en-US" sz="1800" dirty="0">
            <a:latin typeface="+mn-lt"/>
          </a:endParaRPr>
        </a:p>
      </dgm:t>
    </dgm:pt>
    <dgm:pt modelId="{91A655E6-546B-479D-9314-A0BFF0DCC218}" type="parTrans" cxnId="{E12EF949-400D-4000-AADF-602E8991866E}">
      <dgm:prSet/>
      <dgm:spPr/>
      <dgm:t>
        <a:bodyPr/>
        <a:lstStyle/>
        <a:p>
          <a:endParaRPr lang="zh-CN" altLang="en-US"/>
        </a:p>
      </dgm:t>
    </dgm:pt>
    <dgm:pt modelId="{45AE412A-19AE-4541-914C-ACA5F9B0D198}" type="sibTrans" cxnId="{E12EF949-400D-4000-AADF-602E8991866E}">
      <dgm:prSet/>
      <dgm:spPr/>
      <dgm:t>
        <a:bodyPr/>
        <a:lstStyle/>
        <a:p>
          <a:endParaRPr lang="zh-CN" altLang="en-US"/>
        </a:p>
      </dgm:t>
    </dgm:pt>
    <dgm:pt modelId="{E4D28B28-B826-47EF-A252-43D62D0AEB84}">
      <dgm:prSet phldrT="[文本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zh-CN" altLang="en-US" dirty="0" smtClean="0"/>
            <a:t>获取位置</a:t>
          </a:r>
          <a:endParaRPr lang="zh-CN" altLang="en-US" dirty="0"/>
        </a:p>
      </dgm:t>
    </dgm:pt>
    <dgm:pt modelId="{32AA1A29-527E-4566-841A-CA83C9375C57}" type="parTrans" cxnId="{2CF50006-DE8B-48BE-B222-F75E8A1215C5}">
      <dgm:prSet/>
      <dgm:spPr/>
      <dgm:t>
        <a:bodyPr/>
        <a:lstStyle/>
        <a:p>
          <a:endParaRPr lang="zh-CN" altLang="en-US"/>
        </a:p>
      </dgm:t>
    </dgm:pt>
    <dgm:pt modelId="{1AC1C1C5-40C6-4400-9C11-E5A2F3F7A00C}" type="sibTrans" cxnId="{2CF50006-DE8B-48BE-B222-F75E8A1215C5}">
      <dgm:prSet/>
      <dgm:spPr/>
      <dgm:t>
        <a:bodyPr/>
        <a:lstStyle/>
        <a:p>
          <a:endParaRPr lang="zh-CN" altLang="en-US"/>
        </a:p>
      </dgm:t>
    </dgm:pt>
    <dgm:pt modelId="{E7CE51AA-B67A-4293-9017-01AFFE40AB0C}">
      <dgm:prSet phldrT="[文本]"/>
      <dgm:spPr/>
      <dgm:t>
        <a:bodyPr/>
        <a:lstStyle/>
        <a:p>
          <a:r>
            <a:rPr lang="zh-CN" altLang="en-US" dirty="0" smtClean="0"/>
            <a:t>获取城市</a:t>
          </a:r>
          <a:endParaRPr lang="zh-CN" altLang="en-US" dirty="0"/>
        </a:p>
      </dgm:t>
    </dgm:pt>
    <dgm:pt modelId="{E01CCCC4-A9F1-4D5C-934D-E436633C7CAF}" type="parTrans" cxnId="{36A1084E-F781-4D2D-811B-2C70C096E91F}">
      <dgm:prSet/>
      <dgm:spPr/>
      <dgm:t>
        <a:bodyPr/>
        <a:lstStyle/>
        <a:p>
          <a:endParaRPr lang="zh-CN" altLang="en-US"/>
        </a:p>
      </dgm:t>
    </dgm:pt>
    <dgm:pt modelId="{38CE7914-50B4-4265-B569-09387A28D170}" type="sibTrans" cxnId="{36A1084E-F781-4D2D-811B-2C70C096E91F}">
      <dgm:prSet/>
      <dgm:spPr/>
      <dgm:t>
        <a:bodyPr/>
        <a:lstStyle/>
        <a:p>
          <a:endParaRPr lang="zh-CN" altLang="en-US"/>
        </a:p>
      </dgm:t>
    </dgm:pt>
    <dgm:pt modelId="{3980A089-4FB1-4316-A5C4-F15B9A2FBFBF}">
      <dgm:prSet phldrT="[文本]"/>
      <dgm:spPr/>
      <dgm:t>
        <a:bodyPr/>
        <a:lstStyle/>
        <a:p>
          <a:r>
            <a:rPr lang="zh-CN" altLang="en-US" dirty="0" smtClean="0"/>
            <a:t>地图组件</a:t>
          </a:r>
          <a:endParaRPr lang="zh-CN" altLang="en-US" dirty="0"/>
        </a:p>
      </dgm:t>
    </dgm:pt>
    <dgm:pt modelId="{8735BDD3-5488-4694-9E65-192AAE954B26}" type="parTrans" cxnId="{A198B210-1E99-4961-9410-F68B5D14416B}">
      <dgm:prSet/>
      <dgm:spPr/>
      <dgm:t>
        <a:bodyPr/>
        <a:lstStyle/>
        <a:p>
          <a:endParaRPr lang="zh-CN" altLang="en-US"/>
        </a:p>
      </dgm:t>
    </dgm:pt>
    <dgm:pt modelId="{C0F5A386-5586-4BE4-A839-C59BEF893E17}" type="sibTrans" cxnId="{A198B210-1E99-4961-9410-F68B5D14416B}">
      <dgm:prSet/>
      <dgm:spPr/>
      <dgm:t>
        <a:bodyPr/>
        <a:lstStyle/>
        <a:p>
          <a:endParaRPr lang="zh-CN" altLang="en-US"/>
        </a:p>
      </dgm:t>
    </dgm:pt>
    <dgm:pt modelId="{CE318A6A-4C01-45F0-B3EA-1E90944FA961}">
      <dgm:prSet phldrT="[文本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zh-CN" altLang="en-US" dirty="0" smtClean="0"/>
            <a:t>系统信息</a:t>
          </a:r>
          <a:endParaRPr lang="zh-CN" altLang="en-US" dirty="0"/>
        </a:p>
      </dgm:t>
    </dgm:pt>
    <dgm:pt modelId="{5B6A12DD-D687-4966-B2EA-3757ABA3E95A}" type="parTrans" cxnId="{EB900F6B-E91A-4048-A9FF-079A559E9965}">
      <dgm:prSet/>
      <dgm:spPr/>
      <dgm:t>
        <a:bodyPr/>
        <a:lstStyle/>
        <a:p>
          <a:endParaRPr lang="zh-CN" altLang="en-US"/>
        </a:p>
      </dgm:t>
    </dgm:pt>
    <dgm:pt modelId="{340A7027-44CC-4267-BF8E-1669F8A5CB82}" type="sibTrans" cxnId="{EB900F6B-E91A-4048-A9FF-079A559E9965}">
      <dgm:prSet/>
      <dgm:spPr/>
      <dgm:t>
        <a:bodyPr/>
        <a:lstStyle/>
        <a:p>
          <a:endParaRPr lang="zh-CN" altLang="en-US"/>
        </a:p>
      </dgm:t>
    </dgm:pt>
    <dgm:pt modelId="{45B8A6B7-4284-4F41-9A1C-2ECF8342F7C0}">
      <dgm:prSet phldrT="[文本]"/>
      <dgm:spPr/>
      <dgm:t>
        <a:bodyPr/>
        <a:lstStyle/>
        <a:p>
          <a:r>
            <a:rPr lang="zh-CN" altLang="en-US" dirty="0" smtClean="0"/>
            <a:t>蓝牙</a:t>
          </a:r>
          <a:endParaRPr lang="zh-CN" altLang="en-US" dirty="0"/>
        </a:p>
      </dgm:t>
    </dgm:pt>
    <dgm:pt modelId="{1C70294C-6DA1-4701-8010-B6341ED90F1F}" type="parTrans" cxnId="{AB7E8C32-8C0C-467B-8DCB-01CECFB97E54}">
      <dgm:prSet/>
      <dgm:spPr/>
      <dgm:t>
        <a:bodyPr/>
        <a:lstStyle/>
        <a:p>
          <a:endParaRPr lang="zh-CN" altLang="en-US"/>
        </a:p>
      </dgm:t>
    </dgm:pt>
    <dgm:pt modelId="{C6680DA0-37EE-4A36-95FF-DC39FDF890CA}" type="sibTrans" cxnId="{AB7E8C32-8C0C-467B-8DCB-01CECFB97E54}">
      <dgm:prSet/>
      <dgm:spPr/>
      <dgm:t>
        <a:bodyPr/>
        <a:lstStyle/>
        <a:p>
          <a:endParaRPr lang="zh-CN" altLang="en-US"/>
        </a:p>
      </dgm:t>
    </dgm:pt>
    <dgm:pt modelId="{3906CBE9-EF83-4E64-BC16-ED4FFA3B91E9}">
      <dgm:prSet phldrT="[文本]"/>
      <dgm:spPr/>
      <dgm:t>
        <a:bodyPr/>
        <a:lstStyle/>
        <a:p>
          <a:r>
            <a:rPr lang="zh-CN" altLang="en-US" dirty="0" smtClean="0"/>
            <a:t>传感器</a:t>
          </a:r>
          <a:endParaRPr lang="zh-CN" altLang="en-US" dirty="0"/>
        </a:p>
      </dgm:t>
    </dgm:pt>
    <dgm:pt modelId="{95B61FA8-C5E5-4A0D-94C3-94E28401476D}" type="parTrans" cxnId="{57D1C498-8854-4061-96D7-D0DE974CD578}">
      <dgm:prSet/>
      <dgm:spPr/>
      <dgm:t>
        <a:bodyPr/>
        <a:lstStyle/>
        <a:p>
          <a:endParaRPr lang="zh-CN" altLang="en-US"/>
        </a:p>
      </dgm:t>
    </dgm:pt>
    <dgm:pt modelId="{A847B409-2A3C-4BC6-A1EE-68D6C7C930CF}" type="sibTrans" cxnId="{57D1C498-8854-4061-96D7-D0DE974CD578}">
      <dgm:prSet/>
      <dgm:spPr/>
      <dgm:t>
        <a:bodyPr/>
        <a:lstStyle/>
        <a:p>
          <a:endParaRPr lang="zh-CN" altLang="en-US"/>
        </a:p>
      </dgm:t>
    </dgm:pt>
    <dgm:pt modelId="{FDD3C8AE-C833-4851-B394-BDD8CFFD6C9D}">
      <dgm:prSet phldrT="[文本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zh-CN" altLang="en-US" dirty="0" smtClean="0"/>
            <a:t>电话短信</a:t>
          </a:r>
          <a:endParaRPr lang="zh-CN" altLang="en-US" dirty="0"/>
        </a:p>
      </dgm:t>
    </dgm:pt>
    <dgm:pt modelId="{B7DB91A5-DF6D-4D82-BAD9-03358CD75A96}" type="parTrans" cxnId="{218630E1-5CFE-4479-B857-D525AC7AB74C}">
      <dgm:prSet/>
      <dgm:spPr/>
      <dgm:t>
        <a:bodyPr/>
        <a:lstStyle/>
        <a:p>
          <a:endParaRPr lang="zh-CN" altLang="en-US"/>
        </a:p>
      </dgm:t>
    </dgm:pt>
    <dgm:pt modelId="{F2BA19DA-07C6-4D11-B367-EB7FFA6A79DF}" type="sibTrans" cxnId="{218630E1-5CFE-4479-B857-D525AC7AB74C}">
      <dgm:prSet/>
      <dgm:spPr/>
      <dgm:t>
        <a:bodyPr/>
        <a:lstStyle/>
        <a:p>
          <a:endParaRPr lang="zh-CN" altLang="en-US"/>
        </a:p>
      </dgm:t>
    </dgm:pt>
    <dgm:pt modelId="{BD7779B8-2762-4AE1-BA7E-34C79D6BCFF7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692BF019-14EF-41A0-9E3C-FDB9DB8140D6}" type="parTrans" cxnId="{CE9C2D50-216D-4543-A33C-BE4E74B24020}">
      <dgm:prSet/>
      <dgm:spPr/>
      <dgm:t>
        <a:bodyPr/>
        <a:lstStyle/>
        <a:p>
          <a:endParaRPr lang="zh-CN" altLang="en-US"/>
        </a:p>
      </dgm:t>
    </dgm:pt>
    <dgm:pt modelId="{887ABB97-3CA6-43B2-802D-198424B7A473}" type="sibTrans" cxnId="{CE9C2D50-216D-4543-A33C-BE4E74B24020}">
      <dgm:prSet/>
      <dgm:spPr/>
      <dgm:t>
        <a:bodyPr/>
        <a:lstStyle/>
        <a:p>
          <a:endParaRPr lang="zh-CN" altLang="en-US"/>
        </a:p>
      </dgm:t>
    </dgm:pt>
    <dgm:pt modelId="{DF99FB40-3B0B-4598-908E-3CDC1D9D5016}">
      <dgm:prSet phldrT="[文本]" custT="1"/>
      <dgm:spPr/>
      <dgm:t>
        <a:bodyPr/>
        <a:lstStyle/>
        <a:p>
          <a:r>
            <a:rPr lang="zh-CN" altLang="en-US" sz="1800" dirty="0" smtClean="0">
              <a:latin typeface="+mn-lt"/>
            </a:rPr>
            <a:t>其他</a:t>
          </a:r>
          <a:endParaRPr lang="zh-CN" altLang="en-US" sz="1800" dirty="0">
            <a:latin typeface="+mn-lt"/>
          </a:endParaRPr>
        </a:p>
      </dgm:t>
    </dgm:pt>
    <dgm:pt modelId="{82276238-7F68-4BDD-9B4B-9572E04C16B1}" type="parTrans" cxnId="{CC6B2D5C-D367-4473-8E9C-DF033F410FA8}">
      <dgm:prSet/>
      <dgm:spPr/>
      <dgm:t>
        <a:bodyPr/>
        <a:lstStyle/>
        <a:p>
          <a:endParaRPr lang="zh-CN" altLang="en-US"/>
        </a:p>
      </dgm:t>
    </dgm:pt>
    <dgm:pt modelId="{0FE16E1C-41D9-4462-B3A6-19F5E7900510}" type="sibTrans" cxnId="{CC6B2D5C-D367-4473-8E9C-DF033F410FA8}">
      <dgm:prSet/>
      <dgm:spPr/>
      <dgm:t>
        <a:bodyPr/>
        <a:lstStyle/>
        <a:p>
          <a:endParaRPr lang="zh-CN" altLang="en-US"/>
        </a:p>
      </dgm:t>
    </dgm:pt>
    <dgm:pt modelId="{6BDE21FD-1FD9-4796-B2CA-A5B324872077}">
      <dgm:prSet phldrT="[文本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zh-CN" altLang="en-US" dirty="0" smtClean="0"/>
            <a:t>京东对话框</a:t>
          </a:r>
          <a:endParaRPr lang="zh-CN" altLang="en-US" dirty="0"/>
        </a:p>
      </dgm:t>
    </dgm:pt>
    <dgm:pt modelId="{5EF3CEC0-9612-4B4E-9B5F-836ADC596580}" type="parTrans" cxnId="{8F074C0B-18C1-4055-B1B8-7BDF58E1F6F8}">
      <dgm:prSet/>
      <dgm:spPr/>
      <dgm:t>
        <a:bodyPr/>
        <a:lstStyle/>
        <a:p>
          <a:endParaRPr lang="zh-CN" altLang="en-US"/>
        </a:p>
      </dgm:t>
    </dgm:pt>
    <dgm:pt modelId="{E3FE48C9-2FF8-44FB-A45F-6CA8F1A8B251}" type="sibTrans" cxnId="{8F074C0B-18C1-4055-B1B8-7BDF58E1F6F8}">
      <dgm:prSet/>
      <dgm:spPr/>
      <dgm:t>
        <a:bodyPr/>
        <a:lstStyle/>
        <a:p>
          <a:endParaRPr lang="zh-CN" altLang="en-US"/>
        </a:p>
      </dgm:t>
    </dgm:pt>
    <dgm:pt modelId="{B328B83F-9B6F-4552-83E8-02B1F5AD6AA0}">
      <dgm:prSet phldrT="[文本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zh-CN" altLang="en-US" dirty="0" smtClean="0"/>
            <a:t>京东进度条</a:t>
          </a:r>
          <a:endParaRPr lang="zh-CN" altLang="en-US" dirty="0"/>
        </a:p>
      </dgm:t>
    </dgm:pt>
    <dgm:pt modelId="{4D9CCD92-E8B8-4BC2-96CF-5416BBAFFA88}" type="parTrans" cxnId="{F5201B75-C4C3-4447-BAAC-F903FC976D38}">
      <dgm:prSet/>
      <dgm:spPr/>
      <dgm:t>
        <a:bodyPr/>
        <a:lstStyle/>
        <a:p>
          <a:endParaRPr lang="zh-CN" altLang="en-US"/>
        </a:p>
      </dgm:t>
    </dgm:pt>
    <dgm:pt modelId="{29BF5990-85C4-4A4A-8A26-ED2E5596F1AF}" type="sibTrans" cxnId="{F5201B75-C4C3-4447-BAAC-F903FC976D38}">
      <dgm:prSet/>
      <dgm:spPr/>
      <dgm:t>
        <a:bodyPr/>
        <a:lstStyle/>
        <a:p>
          <a:endParaRPr lang="zh-CN" altLang="en-US"/>
        </a:p>
      </dgm:t>
    </dgm:pt>
    <dgm:pt modelId="{1CCC8C15-2549-47DF-963F-8231546F62A6}">
      <dgm:prSet phldrT="[文本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zh-CN" altLang="en-US" dirty="0" smtClean="0"/>
            <a:t>京东下拉刷新</a:t>
          </a:r>
          <a:endParaRPr lang="zh-CN" altLang="en-US" dirty="0"/>
        </a:p>
      </dgm:t>
    </dgm:pt>
    <dgm:pt modelId="{3D1B5459-0970-48CC-9C81-2A5CFFCE1B2E}" type="parTrans" cxnId="{BD9571FB-93CF-4CAF-B1AC-797215A52BA2}">
      <dgm:prSet/>
      <dgm:spPr/>
      <dgm:t>
        <a:bodyPr/>
        <a:lstStyle/>
        <a:p>
          <a:endParaRPr lang="zh-CN" altLang="en-US"/>
        </a:p>
      </dgm:t>
    </dgm:pt>
    <dgm:pt modelId="{D6146C7C-8363-4B62-99EA-C99BCFEAEB05}" type="sibTrans" cxnId="{BD9571FB-93CF-4CAF-B1AC-797215A52BA2}">
      <dgm:prSet/>
      <dgm:spPr/>
      <dgm:t>
        <a:bodyPr/>
        <a:lstStyle/>
        <a:p>
          <a:endParaRPr lang="zh-CN" altLang="en-US"/>
        </a:p>
      </dgm:t>
    </dgm:pt>
    <dgm:pt modelId="{057B59DD-1C5A-49E9-9D29-F744ECE7FC2A}">
      <dgm:prSet phldrT="[文本]"/>
      <dgm:spPr/>
      <dgm:t>
        <a:bodyPr/>
        <a:lstStyle/>
        <a:p>
          <a:r>
            <a:rPr lang="zh-CN" altLang="en-US" dirty="0" smtClean="0"/>
            <a:t>京东导航栏</a:t>
          </a:r>
          <a:endParaRPr lang="zh-CN" altLang="en-US" dirty="0"/>
        </a:p>
      </dgm:t>
    </dgm:pt>
    <dgm:pt modelId="{9B99AEC7-431F-4AF2-A6B2-418F9F2FDEED}" type="parTrans" cxnId="{3EB3A044-743E-489D-B68F-D6A8D9B1C005}">
      <dgm:prSet/>
      <dgm:spPr/>
      <dgm:t>
        <a:bodyPr/>
        <a:lstStyle/>
        <a:p>
          <a:endParaRPr lang="zh-CN" altLang="en-US"/>
        </a:p>
      </dgm:t>
    </dgm:pt>
    <dgm:pt modelId="{42EF04FC-F0E0-4358-9A3A-C51194465025}" type="sibTrans" cxnId="{3EB3A044-743E-489D-B68F-D6A8D9B1C005}">
      <dgm:prSet/>
      <dgm:spPr/>
      <dgm:t>
        <a:bodyPr/>
        <a:lstStyle/>
        <a:p>
          <a:endParaRPr lang="zh-CN" altLang="en-US"/>
        </a:p>
      </dgm:t>
    </dgm:pt>
    <dgm:pt modelId="{DC55505C-DCAF-4CEB-9DAD-35D0758E6374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88F4F8F7-CE0D-4FFE-834B-F1336A9695BF}" type="parTrans" cxnId="{C26DFEEB-6236-4669-BE22-69D90AB28735}">
      <dgm:prSet/>
      <dgm:spPr/>
      <dgm:t>
        <a:bodyPr/>
        <a:lstStyle/>
        <a:p>
          <a:endParaRPr lang="zh-CN" altLang="en-US"/>
        </a:p>
      </dgm:t>
    </dgm:pt>
    <dgm:pt modelId="{AF0C5D64-1136-45F8-8686-8815367AEB06}" type="sibTrans" cxnId="{C26DFEEB-6236-4669-BE22-69D90AB28735}">
      <dgm:prSet/>
      <dgm:spPr/>
      <dgm:t>
        <a:bodyPr/>
        <a:lstStyle/>
        <a:p>
          <a:endParaRPr lang="zh-CN" altLang="en-US"/>
        </a:p>
      </dgm:t>
    </dgm:pt>
    <dgm:pt modelId="{EE5FE6F1-8015-4FF0-B20C-DEB9763BF551}">
      <dgm:prSet phldrT="[文本]"/>
      <dgm:spPr/>
      <dgm:t>
        <a:bodyPr/>
        <a:lstStyle/>
        <a:p>
          <a:r>
            <a:rPr lang="zh-CN" altLang="en-US" dirty="0" smtClean="0"/>
            <a:t>微联能力</a:t>
          </a:r>
          <a:endParaRPr lang="zh-CN" altLang="en-US" dirty="0"/>
        </a:p>
      </dgm:t>
    </dgm:pt>
    <dgm:pt modelId="{F488055F-394F-4816-BF12-E59FFCB429DB}" type="parTrans" cxnId="{AA4A5BD4-B69B-42D7-A357-40CBC4D4D57E}">
      <dgm:prSet/>
      <dgm:spPr/>
      <dgm:t>
        <a:bodyPr/>
        <a:lstStyle/>
        <a:p>
          <a:endParaRPr lang="zh-CN" altLang="en-US"/>
        </a:p>
      </dgm:t>
    </dgm:pt>
    <dgm:pt modelId="{73700B92-708C-4698-87EF-D5953621C1BF}" type="sibTrans" cxnId="{AA4A5BD4-B69B-42D7-A357-40CBC4D4D57E}">
      <dgm:prSet/>
      <dgm:spPr/>
      <dgm:t>
        <a:bodyPr/>
        <a:lstStyle/>
        <a:p>
          <a:endParaRPr lang="zh-CN" altLang="en-US"/>
        </a:p>
      </dgm:t>
    </dgm:pt>
    <dgm:pt modelId="{43DC65EF-0105-4C76-AC83-E21291CD7736}">
      <dgm:prSet phldrT="[文本]"/>
      <dgm:spPr/>
      <dgm:t>
        <a:bodyPr/>
        <a:lstStyle/>
        <a:p>
          <a:r>
            <a:rPr lang="zh-CN" altLang="en-US" dirty="0" smtClean="0"/>
            <a:t>语音识别</a:t>
          </a:r>
          <a:endParaRPr lang="zh-CN" altLang="en-US" dirty="0"/>
        </a:p>
      </dgm:t>
    </dgm:pt>
    <dgm:pt modelId="{AF0FD007-7007-4191-BF8D-3A0CEFE09E52}" type="parTrans" cxnId="{728A4687-3F98-40D3-BF55-B6D50D0CA916}">
      <dgm:prSet/>
      <dgm:spPr/>
      <dgm:t>
        <a:bodyPr/>
        <a:lstStyle/>
        <a:p>
          <a:endParaRPr lang="zh-CN" altLang="en-US"/>
        </a:p>
      </dgm:t>
    </dgm:pt>
    <dgm:pt modelId="{0B364195-B248-4EBA-9424-59C0E483F246}" type="sibTrans" cxnId="{728A4687-3F98-40D3-BF55-B6D50D0CA916}">
      <dgm:prSet/>
      <dgm:spPr/>
      <dgm:t>
        <a:bodyPr/>
        <a:lstStyle/>
        <a:p>
          <a:endParaRPr lang="zh-CN" altLang="en-US"/>
        </a:p>
      </dgm:t>
    </dgm:pt>
    <dgm:pt modelId="{2CD9A4B1-D10F-4455-BAAC-8109A16321F5}">
      <dgm:prSet phldrT="[文本]"/>
      <dgm:spPr/>
      <dgm:t>
        <a:bodyPr/>
        <a:lstStyle/>
        <a:p>
          <a:r>
            <a:rPr lang="zh-CN" altLang="en-US" dirty="0" smtClean="0"/>
            <a:t>人工智能</a:t>
          </a:r>
          <a:endParaRPr lang="zh-CN" altLang="en-US" dirty="0"/>
        </a:p>
      </dgm:t>
    </dgm:pt>
    <dgm:pt modelId="{7642D33E-75FE-46CA-A089-13BA254221FE}" type="parTrans" cxnId="{1996EC82-A617-4B2F-AA69-621802FADA21}">
      <dgm:prSet/>
      <dgm:spPr/>
      <dgm:t>
        <a:bodyPr/>
        <a:lstStyle/>
        <a:p>
          <a:endParaRPr lang="zh-CN" altLang="en-US"/>
        </a:p>
      </dgm:t>
    </dgm:pt>
    <dgm:pt modelId="{8370D689-A7FC-4630-B703-25779FEDB7CF}" type="sibTrans" cxnId="{1996EC82-A617-4B2F-AA69-621802FADA21}">
      <dgm:prSet/>
      <dgm:spPr/>
      <dgm:t>
        <a:bodyPr/>
        <a:lstStyle/>
        <a:p>
          <a:endParaRPr lang="zh-CN" altLang="en-US"/>
        </a:p>
      </dgm:t>
    </dgm:pt>
    <dgm:pt modelId="{002BA360-826F-48C1-AD7C-4E8B5EC9454E}">
      <dgm:prSet phldrT="[文本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zh-CN" altLang="en-US" dirty="0" smtClean="0"/>
            <a:t>数据加密</a:t>
          </a:r>
          <a:endParaRPr lang="zh-CN" altLang="en-US" dirty="0"/>
        </a:p>
      </dgm:t>
    </dgm:pt>
    <dgm:pt modelId="{1B510207-889B-4D1D-AC7E-805188704960}" type="parTrans" cxnId="{875922AE-2405-463A-840C-109AD649A3EC}">
      <dgm:prSet/>
      <dgm:spPr/>
      <dgm:t>
        <a:bodyPr/>
        <a:lstStyle/>
        <a:p>
          <a:endParaRPr lang="zh-CN" altLang="en-US"/>
        </a:p>
      </dgm:t>
    </dgm:pt>
    <dgm:pt modelId="{70B30B6F-BE86-47B9-8B35-C3238E3A8E75}" type="sibTrans" cxnId="{875922AE-2405-463A-840C-109AD649A3EC}">
      <dgm:prSet/>
      <dgm:spPr/>
      <dgm:t>
        <a:bodyPr/>
        <a:lstStyle/>
        <a:p>
          <a:endParaRPr lang="zh-CN" altLang="en-US"/>
        </a:p>
      </dgm:t>
    </dgm:pt>
    <dgm:pt modelId="{89FA8242-8EFE-49CE-90A2-D2C78D37CA56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641563B0-63A9-448F-BFEA-9F6C1583C8CE}" type="parTrans" cxnId="{60A73A18-AFAD-4D5C-89AF-34FFDD277549}">
      <dgm:prSet/>
      <dgm:spPr/>
      <dgm:t>
        <a:bodyPr/>
        <a:lstStyle/>
        <a:p>
          <a:endParaRPr lang="zh-CN" altLang="en-US"/>
        </a:p>
      </dgm:t>
    </dgm:pt>
    <dgm:pt modelId="{65413EC4-4D25-4EA1-9D90-480D7096223B}" type="sibTrans" cxnId="{60A73A18-AFAD-4D5C-89AF-34FFDD277549}">
      <dgm:prSet/>
      <dgm:spPr/>
      <dgm:t>
        <a:bodyPr/>
        <a:lstStyle/>
        <a:p>
          <a:endParaRPr lang="zh-CN" altLang="en-US"/>
        </a:p>
      </dgm:t>
    </dgm:pt>
    <dgm:pt modelId="{552A65BD-F6AF-4B33-BEA5-30251EE36B93}" type="pres">
      <dgm:prSet presAssocID="{636BA0FA-565C-4DA6-8DAA-F6E6B9CFA57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95F00B63-3A60-4F59-B876-25F55C59779B}" type="pres">
      <dgm:prSet presAssocID="{3FFE1FD3-138D-434A-9CD6-4B6A5AF49CB4}" presName="root" presStyleCnt="0"/>
      <dgm:spPr/>
    </dgm:pt>
    <dgm:pt modelId="{B7DA3039-C15E-43C9-B28E-BA19A21E7CA4}" type="pres">
      <dgm:prSet presAssocID="{3FFE1FD3-138D-434A-9CD6-4B6A5AF49CB4}" presName="rootComposite" presStyleCnt="0"/>
      <dgm:spPr/>
    </dgm:pt>
    <dgm:pt modelId="{C8ACC697-CA10-406F-9A99-B9B54BBBD5C3}" type="pres">
      <dgm:prSet presAssocID="{3FFE1FD3-138D-434A-9CD6-4B6A5AF49CB4}" presName="rootText" presStyleLbl="node1" presStyleIdx="0" presStyleCnt="6"/>
      <dgm:spPr/>
      <dgm:t>
        <a:bodyPr/>
        <a:lstStyle/>
        <a:p>
          <a:endParaRPr lang="zh-CN" altLang="en-US"/>
        </a:p>
      </dgm:t>
    </dgm:pt>
    <dgm:pt modelId="{F7AA9C18-28A5-47E5-845F-F32F527206CB}" type="pres">
      <dgm:prSet presAssocID="{3FFE1FD3-138D-434A-9CD6-4B6A5AF49CB4}" presName="rootConnector" presStyleLbl="node1" presStyleIdx="0" presStyleCnt="6"/>
      <dgm:spPr/>
      <dgm:t>
        <a:bodyPr/>
        <a:lstStyle/>
        <a:p>
          <a:endParaRPr lang="zh-CN" altLang="en-US"/>
        </a:p>
      </dgm:t>
    </dgm:pt>
    <dgm:pt modelId="{746CE174-1B80-4FC2-BE63-C13BCC64F648}" type="pres">
      <dgm:prSet presAssocID="{3FFE1FD3-138D-434A-9CD6-4B6A5AF49CB4}" presName="childShape" presStyleCnt="0"/>
      <dgm:spPr/>
    </dgm:pt>
    <dgm:pt modelId="{1862EB3C-AECC-4C61-B9DC-5CF264EBFFC9}" type="pres">
      <dgm:prSet presAssocID="{BF84EC84-F804-4D7B-9900-627E7643ACB1}" presName="Name13" presStyleLbl="parChTrans1D2" presStyleIdx="0" presStyleCnt="24"/>
      <dgm:spPr/>
      <dgm:t>
        <a:bodyPr/>
        <a:lstStyle/>
        <a:p>
          <a:endParaRPr lang="zh-CN" altLang="en-US"/>
        </a:p>
      </dgm:t>
    </dgm:pt>
    <dgm:pt modelId="{5589E368-FA04-46C8-8EBE-8C4AF4DF326F}" type="pres">
      <dgm:prSet presAssocID="{99AB3EFD-6F75-4552-8310-F55BB58D71CB}" presName="childText" presStyleLbl="bgAcc1" presStyleIdx="0" presStyleCnt="2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2513C7-F895-4E04-A0FA-97F428DE2223}" type="pres">
      <dgm:prSet presAssocID="{7B46BA22-F397-44F2-86E7-9CA2A9205E4B}" presName="Name13" presStyleLbl="parChTrans1D2" presStyleIdx="1" presStyleCnt="24"/>
      <dgm:spPr/>
      <dgm:t>
        <a:bodyPr/>
        <a:lstStyle/>
        <a:p>
          <a:endParaRPr lang="zh-CN" altLang="en-US"/>
        </a:p>
      </dgm:t>
    </dgm:pt>
    <dgm:pt modelId="{9CE8507D-A998-4B77-8CC3-2FD4339A12F8}" type="pres">
      <dgm:prSet presAssocID="{868B9015-E490-4168-94E9-889416B63810}" presName="childText" presStyleLbl="bgAcc1" presStyleIdx="1" presStyleCnt="2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D09A5A-2748-47B7-9624-5D9BFC0295DE}" type="pres">
      <dgm:prSet presAssocID="{ABF6A50D-B665-440B-B133-4A3A6E85D47C}" presName="root" presStyleCnt="0"/>
      <dgm:spPr/>
    </dgm:pt>
    <dgm:pt modelId="{1605B082-823B-4EAD-96E7-0541CDF9AAD6}" type="pres">
      <dgm:prSet presAssocID="{ABF6A50D-B665-440B-B133-4A3A6E85D47C}" presName="rootComposite" presStyleCnt="0"/>
      <dgm:spPr/>
    </dgm:pt>
    <dgm:pt modelId="{431CFA5A-93C8-4326-8B37-6B48F779D3C9}" type="pres">
      <dgm:prSet presAssocID="{ABF6A50D-B665-440B-B133-4A3A6E85D47C}" presName="rootText" presStyleLbl="node1" presStyleIdx="1" presStyleCnt="6"/>
      <dgm:spPr/>
      <dgm:t>
        <a:bodyPr/>
        <a:lstStyle/>
        <a:p>
          <a:endParaRPr lang="zh-CN" altLang="en-US"/>
        </a:p>
      </dgm:t>
    </dgm:pt>
    <dgm:pt modelId="{24CB14CE-3136-4040-81D2-7DF9542C230B}" type="pres">
      <dgm:prSet presAssocID="{ABF6A50D-B665-440B-B133-4A3A6E85D47C}" presName="rootConnector" presStyleLbl="node1" presStyleIdx="1" presStyleCnt="6"/>
      <dgm:spPr/>
      <dgm:t>
        <a:bodyPr/>
        <a:lstStyle/>
        <a:p>
          <a:endParaRPr lang="zh-CN" altLang="en-US"/>
        </a:p>
      </dgm:t>
    </dgm:pt>
    <dgm:pt modelId="{2C2430A6-7352-402F-98EB-6FE405EAB030}" type="pres">
      <dgm:prSet presAssocID="{ABF6A50D-B665-440B-B133-4A3A6E85D47C}" presName="childShape" presStyleCnt="0"/>
      <dgm:spPr/>
    </dgm:pt>
    <dgm:pt modelId="{4C6D1F72-CDE2-4409-AA12-F89718CAC089}" type="pres">
      <dgm:prSet presAssocID="{26B73C4A-0DA8-4802-9624-80C0F18F3C92}" presName="Name13" presStyleLbl="parChTrans1D2" presStyleIdx="2" presStyleCnt="24"/>
      <dgm:spPr/>
      <dgm:t>
        <a:bodyPr/>
        <a:lstStyle/>
        <a:p>
          <a:endParaRPr lang="zh-CN" altLang="en-US"/>
        </a:p>
      </dgm:t>
    </dgm:pt>
    <dgm:pt modelId="{5C77DE66-EE8E-4572-958B-D834B1166B72}" type="pres">
      <dgm:prSet presAssocID="{ACF97EC5-6245-4A0C-BD34-D7229DFC09E3}" presName="childText" presStyleLbl="bgAcc1" presStyleIdx="2" presStyleCnt="2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81C35A-6482-4887-BACA-5B9F5E705193}" type="pres">
      <dgm:prSet presAssocID="{8B14DF78-B67D-4DD3-93D5-04CFA009422E}" presName="Name13" presStyleLbl="parChTrans1D2" presStyleIdx="3" presStyleCnt="24"/>
      <dgm:spPr/>
      <dgm:t>
        <a:bodyPr/>
        <a:lstStyle/>
        <a:p>
          <a:endParaRPr lang="zh-CN" altLang="en-US"/>
        </a:p>
      </dgm:t>
    </dgm:pt>
    <dgm:pt modelId="{ED9F47EA-30A9-4A92-951B-92D60C2D72CF}" type="pres">
      <dgm:prSet presAssocID="{D921E080-FD2F-42D5-B9D8-E0C79145F9DD}" presName="childText" presStyleLbl="bgAcc1" presStyleIdx="3" presStyleCnt="2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20B23C-5876-438C-8516-61B53860C954}" type="pres">
      <dgm:prSet presAssocID="{6750DBF7-4E70-4DA0-A745-9696844E8353}" presName="Name13" presStyleLbl="parChTrans1D2" presStyleIdx="4" presStyleCnt="24"/>
      <dgm:spPr/>
      <dgm:t>
        <a:bodyPr/>
        <a:lstStyle/>
        <a:p>
          <a:endParaRPr lang="zh-CN" altLang="en-US"/>
        </a:p>
      </dgm:t>
    </dgm:pt>
    <dgm:pt modelId="{573E4AEC-55A0-4EFA-91CC-46E3C100B358}" type="pres">
      <dgm:prSet presAssocID="{512B47A2-1C4E-4D11-8170-F0145E1727B5}" presName="childText" presStyleLbl="bgAcc1" presStyleIdx="4" presStyleCnt="2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EC79A6-990E-421F-AC4C-42A3B224F975}" type="pres">
      <dgm:prSet presAssocID="{D2094894-22E7-4EE9-9760-49124FE65C2F}" presName="Name13" presStyleLbl="parChTrans1D2" presStyleIdx="5" presStyleCnt="24"/>
      <dgm:spPr/>
      <dgm:t>
        <a:bodyPr/>
        <a:lstStyle/>
        <a:p>
          <a:endParaRPr lang="zh-CN" altLang="en-US"/>
        </a:p>
      </dgm:t>
    </dgm:pt>
    <dgm:pt modelId="{57187ACF-EEF1-4BDB-BD43-02516A49020F}" type="pres">
      <dgm:prSet presAssocID="{65ABBEDD-E581-4DD6-A12B-39E62461EB77}" presName="childText" presStyleLbl="bgAcc1" presStyleIdx="5" presStyleCnt="2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1BDACA-1548-4D0A-BBE1-AD03EE0296D8}" type="pres">
      <dgm:prSet presAssocID="{0B63FA73-024A-4CEF-83CE-8ED0FBFD57AE}" presName="root" presStyleCnt="0"/>
      <dgm:spPr/>
    </dgm:pt>
    <dgm:pt modelId="{7762122A-021B-4E2E-BD0A-9011A063BB4F}" type="pres">
      <dgm:prSet presAssocID="{0B63FA73-024A-4CEF-83CE-8ED0FBFD57AE}" presName="rootComposite" presStyleCnt="0"/>
      <dgm:spPr/>
    </dgm:pt>
    <dgm:pt modelId="{CA040763-0863-4F53-9BD5-BF5FEF064041}" type="pres">
      <dgm:prSet presAssocID="{0B63FA73-024A-4CEF-83CE-8ED0FBFD57AE}" presName="rootText" presStyleLbl="node1" presStyleIdx="2" presStyleCnt="6"/>
      <dgm:spPr/>
      <dgm:t>
        <a:bodyPr/>
        <a:lstStyle/>
        <a:p>
          <a:endParaRPr lang="zh-CN" altLang="en-US"/>
        </a:p>
      </dgm:t>
    </dgm:pt>
    <dgm:pt modelId="{7B1AD646-AD90-4EC3-A343-DC567D9590FA}" type="pres">
      <dgm:prSet presAssocID="{0B63FA73-024A-4CEF-83CE-8ED0FBFD57AE}" presName="rootConnector" presStyleLbl="node1" presStyleIdx="2" presStyleCnt="6"/>
      <dgm:spPr/>
      <dgm:t>
        <a:bodyPr/>
        <a:lstStyle/>
        <a:p>
          <a:endParaRPr lang="zh-CN" altLang="en-US"/>
        </a:p>
      </dgm:t>
    </dgm:pt>
    <dgm:pt modelId="{ADD008A9-2EF0-44AB-8528-47580B0DA7DB}" type="pres">
      <dgm:prSet presAssocID="{0B63FA73-024A-4CEF-83CE-8ED0FBFD57AE}" presName="childShape" presStyleCnt="0"/>
      <dgm:spPr/>
    </dgm:pt>
    <dgm:pt modelId="{059FAAF4-E83D-4648-83AF-94579ED462A2}" type="pres">
      <dgm:prSet presAssocID="{32AA1A29-527E-4566-841A-CA83C9375C57}" presName="Name13" presStyleLbl="parChTrans1D2" presStyleIdx="6" presStyleCnt="24"/>
      <dgm:spPr/>
      <dgm:t>
        <a:bodyPr/>
        <a:lstStyle/>
        <a:p>
          <a:endParaRPr lang="zh-CN" altLang="en-US"/>
        </a:p>
      </dgm:t>
    </dgm:pt>
    <dgm:pt modelId="{C0B1FA4D-4CF2-4DD1-9E80-6695F13DD52E}" type="pres">
      <dgm:prSet presAssocID="{E4D28B28-B826-47EF-A252-43D62D0AEB84}" presName="childText" presStyleLbl="bgAcc1" presStyleIdx="6" presStyleCnt="2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1057AE-E655-4B37-8711-273FC5DE7EE3}" type="pres">
      <dgm:prSet presAssocID="{E01CCCC4-A9F1-4D5C-934D-E436633C7CAF}" presName="Name13" presStyleLbl="parChTrans1D2" presStyleIdx="7" presStyleCnt="24"/>
      <dgm:spPr/>
      <dgm:t>
        <a:bodyPr/>
        <a:lstStyle/>
        <a:p>
          <a:endParaRPr lang="zh-CN" altLang="en-US"/>
        </a:p>
      </dgm:t>
    </dgm:pt>
    <dgm:pt modelId="{99DDC26A-F1D2-4151-81BD-FAECE8FD76E9}" type="pres">
      <dgm:prSet presAssocID="{E7CE51AA-B67A-4293-9017-01AFFE40AB0C}" presName="childText" presStyleLbl="bgAcc1" presStyleIdx="7" presStyleCnt="2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EEA925-49BA-4324-9A83-906B8E20FA58}" type="pres">
      <dgm:prSet presAssocID="{8735BDD3-5488-4694-9E65-192AAE954B26}" presName="Name13" presStyleLbl="parChTrans1D2" presStyleIdx="8" presStyleCnt="24"/>
      <dgm:spPr/>
      <dgm:t>
        <a:bodyPr/>
        <a:lstStyle/>
        <a:p>
          <a:endParaRPr lang="zh-CN" altLang="en-US"/>
        </a:p>
      </dgm:t>
    </dgm:pt>
    <dgm:pt modelId="{14EB08E4-EDE2-4E64-B472-F25E17F8FB2D}" type="pres">
      <dgm:prSet presAssocID="{3980A089-4FB1-4316-A5C4-F15B9A2FBFBF}" presName="childText" presStyleLbl="bgAcc1" presStyleIdx="8" presStyleCnt="2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12C974-BFCC-4386-B970-33EC924532C9}" type="pres">
      <dgm:prSet presAssocID="{665ECC17-D81B-40E2-8307-DACB58F39B02}" presName="root" presStyleCnt="0"/>
      <dgm:spPr/>
    </dgm:pt>
    <dgm:pt modelId="{39B68EA8-11E7-48D8-82C5-0EAB68966005}" type="pres">
      <dgm:prSet presAssocID="{665ECC17-D81B-40E2-8307-DACB58F39B02}" presName="rootComposite" presStyleCnt="0"/>
      <dgm:spPr/>
    </dgm:pt>
    <dgm:pt modelId="{C19C336D-9565-4A69-9357-31F86CCD65F1}" type="pres">
      <dgm:prSet presAssocID="{665ECC17-D81B-40E2-8307-DACB58F39B02}" presName="rootText" presStyleLbl="node1" presStyleIdx="3" presStyleCnt="6"/>
      <dgm:spPr/>
      <dgm:t>
        <a:bodyPr/>
        <a:lstStyle/>
        <a:p>
          <a:endParaRPr lang="zh-CN" altLang="en-US"/>
        </a:p>
      </dgm:t>
    </dgm:pt>
    <dgm:pt modelId="{AB49E42D-6A0B-4BA9-A08C-70A800E03C2F}" type="pres">
      <dgm:prSet presAssocID="{665ECC17-D81B-40E2-8307-DACB58F39B02}" presName="rootConnector" presStyleLbl="node1" presStyleIdx="3" presStyleCnt="6"/>
      <dgm:spPr/>
      <dgm:t>
        <a:bodyPr/>
        <a:lstStyle/>
        <a:p>
          <a:endParaRPr lang="zh-CN" altLang="en-US"/>
        </a:p>
      </dgm:t>
    </dgm:pt>
    <dgm:pt modelId="{59458211-9DA5-401E-A9B4-5F3D30853C81}" type="pres">
      <dgm:prSet presAssocID="{665ECC17-D81B-40E2-8307-DACB58F39B02}" presName="childShape" presStyleCnt="0"/>
      <dgm:spPr/>
    </dgm:pt>
    <dgm:pt modelId="{F417D398-AFE7-4A8B-BED9-56232DD23DAD}" type="pres">
      <dgm:prSet presAssocID="{5B6A12DD-D687-4966-B2EA-3757ABA3E95A}" presName="Name13" presStyleLbl="parChTrans1D2" presStyleIdx="9" presStyleCnt="24"/>
      <dgm:spPr/>
      <dgm:t>
        <a:bodyPr/>
        <a:lstStyle/>
        <a:p>
          <a:endParaRPr lang="zh-CN" altLang="en-US"/>
        </a:p>
      </dgm:t>
    </dgm:pt>
    <dgm:pt modelId="{B82A4DF0-1E9B-4DB2-9C85-12D9F2CDDA87}" type="pres">
      <dgm:prSet presAssocID="{CE318A6A-4C01-45F0-B3EA-1E90944FA961}" presName="childText" presStyleLbl="bgAcc1" presStyleIdx="9" presStyleCnt="2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C1A713-E166-4C3D-B450-8C4D82F1D8FF}" type="pres">
      <dgm:prSet presAssocID="{1C70294C-6DA1-4701-8010-B6341ED90F1F}" presName="Name13" presStyleLbl="parChTrans1D2" presStyleIdx="10" presStyleCnt="24"/>
      <dgm:spPr/>
      <dgm:t>
        <a:bodyPr/>
        <a:lstStyle/>
        <a:p>
          <a:endParaRPr lang="zh-CN" altLang="en-US"/>
        </a:p>
      </dgm:t>
    </dgm:pt>
    <dgm:pt modelId="{BC80E5F1-F0E7-49AF-B59C-EFEFB40C2AD7}" type="pres">
      <dgm:prSet presAssocID="{45B8A6B7-4284-4F41-9A1C-2ECF8342F7C0}" presName="childText" presStyleLbl="bgAcc1" presStyleIdx="10" presStyleCnt="2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647B03-EB59-4955-829D-4FA4C9F728E2}" type="pres">
      <dgm:prSet presAssocID="{95B61FA8-C5E5-4A0D-94C3-94E28401476D}" presName="Name13" presStyleLbl="parChTrans1D2" presStyleIdx="11" presStyleCnt="24"/>
      <dgm:spPr/>
      <dgm:t>
        <a:bodyPr/>
        <a:lstStyle/>
        <a:p>
          <a:endParaRPr lang="zh-CN" altLang="en-US"/>
        </a:p>
      </dgm:t>
    </dgm:pt>
    <dgm:pt modelId="{114252FB-94D8-4AC7-A463-5FC213E39B84}" type="pres">
      <dgm:prSet presAssocID="{3906CBE9-EF83-4E64-BC16-ED4FFA3B91E9}" presName="childText" presStyleLbl="bgAcc1" presStyleIdx="11" presStyleCnt="2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BE3A41-10B3-491C-8297-0CC763B68D40}" type="pres">
      <dgm:prSet presAssocID="{B7DB91A5-DF6D-4D82-BAD9-03358CD75A96}" presName="Name13" presStyleLbl="parChTrans1D2" presStyleIdx="12" presStyleCnt="24"/>
      <dgm:spPr/>
      <dgm:t>
        <a:bodyPr/>
        <a:lstStyle/>
        <a:p>
          <a:endParaRPr lang="zh-CN" altLang="en-US"/>
        </a:p>
      </dgm:t>
    </dgm:pt>
    <dgm:pt modelId="{38CCB014-ED7B-49FB-ACC9-066A9002CCE5}" type="pres">
      <dgm:prSet presAssocID="{FDD3C8AE-C833-4851-B394-BDD8CFFD6C9D}" presName="childText" presStyleLbl="bgAcc1" presStyleIdx="12" presStyleCnt="2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299A06-B30E-4BCB-892A-C2FE83D03E06}" type="pres">
      <dgm:prSet presAssocID="{692BF019-14EF-41A0-9E3C-FDB9DB8140D6}" presName="Name13" presStyleLbl="parChTrans1D2" presStyleIdx="13" presStyleCnt="24"/>
      <dgm:spPr/>
      <dgm:t>
        <a:bodyPr/>
        <a:lstStyle/>
        <a:p>
          <a:endParaRPr lang="zh-CN" altLang="en-US"/>
        </a:p>
      </dgm:t>
    </dgm:pt>
    <dgm:pt modelId="{6D4051B8-30A6-4D8D-9423-EFD7B3E24048}" type="pres">
      <dgm:prSet presAssocID="{BD7779B8-2762-4AE1-BA7E-34C79D6BCFF7}" presName="childText" presStyleLbl="bgAcc1" presStyleIdx="13" presStyleCnt="2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716547-D777-44A5-B6CA-6AAC122010C8}" type="pres">
      <dgm:prSet presAssocID="{D4130652-172C-44AD-B0F4-25BEA8DF6330}" presName="root" presStyleCnt="0"/>
      <dgm:spPr/>
    </dgm:pt>
    <dgm:pt modelId="{EC177B2A-5FBE-492C-A78F-6555E3F2B7D9}" type="pres">
      <dgm:prSet presAssocID="{D4130652-172C-44AD-B0F4-25BEA8DF6330}" presName="rootComposite" presStyleCnt="0"/>
      <dgm:spPr/>
    </dgm:pt>
    <dgm:pt modelId="{C9A06DFF-FA71-4A2B-8806-C72BB1CA5236}" type="pres">
      <dgm:prSet presAssocID="{D4130652-172C-44AD-B0F4-25BEA8DF6330}" presName="rootText" presStyleLbl="node1" presStyleIdx="4" presStyleCnt="6"/>
      <dgm:spPr/>
      <dgm:t>
        <a:bodyPr/>
        <a:lstStyle/>
        <a:p>
          <a:endParaRPr lang="zh-CN" altLang="en-US"/>
        </a:p>
      </dgm:t>
    </dgm:pt>
    <dgm:pt modelId="{FF1FD754-E316-4592-9BD4-B36C5CFAB8D9}" type="pres">
      <dgm:prSet presAssocID="{D4130652-172C-44AD-B0F4-25BEA8DF6330}" presName="rootConnector" presStyleLbl="node1" presStyleIdx="4" presStyleCnt="6"/>
      <dgm:spPr/>
      <dgm:t>
        <a:bodyPr/>
        <a:lstStyle/>
        <a:p>
          <a:endParaRPr lang="zh-CN" altLang="en-US"/>
        </a:p>
      </dgm:t>
    </dgm:pt>
    <dgm:pt modelId="{1BEAD0FC-8F0F-4AAC-BEF7-BD4EC38C7A63}" type="pres">
      <dgm:prSet presAssocID="{D4130652-172C-44AD-B0F4-25BEA8DF6330}" presName="childShape" presStyleCnt="0"/>
      <dgm:spPr/>
    </dgm:pt>
    <dgm:pt modelId="{05232D8C-715F-47FC-868D-893016A2CB13}" type="pres">
      <dgm:prSet presAssocID="{5EF3CEC0-9612-4B4E-9B5F-836ADC596580}" presName="Name13" presStyleLbl="parChTrans1D2" presStyleIdx="14" presStyleCnt="24"/>
      <dgm:spPr/>
      <dgm:t>
        <a:bodyPr/>
        <a:lstStyle/>
        <a:p>
          <a:endParaRPr lang="zh-CN" altLang="en-US"/>
        </a:p>
      </dgm:t>
    </dgm:pt>
    <dgm:pt modelId="{C6BE614D-04F1-44CC-AFA6-9CA270D11635}" type="pres">
      <dgm:prSet presAssocID="{6BDE21FD-1FD9-4796-B2CA-A5B324872077}" presName="childText" presStyleLbl="bgAcc1" presStyleIdx="14" presStyleCnt="2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E5C766-F59E-4737-994E-05DEB5BAA82A}" type="pres">
      <dgm:prSet presAssocID="{4D9CCD92-E8B8-4BC2-96CF-5416BBAFFA88}" presName="Name13" presStyleLbl="parChTrans1D2" presStyleIdx="15" presStyleCnt="24"/>
      <dgm:spPr/>
      <dgm:t>
        <a:bodyPr/>
        <a:lstStyle/>
        <a:p>
          <a:endParaRPr lang="zh-CN" altLang="en-US"/>
        </a:p>
      </dgm:t>
    </dgm:pt>
    <dgm:pt modelId="{73E41A9B-50BB-473B-8437-62123F068849}" type="pres">
      <dgm:prSet presAssocID="{B328B83F-9B6F-4552-83E8-02B1F5AD6AA0}" presName="childText" presStyleLbl="bgAcc1" presStyleIdx="15" presStyleCnt="2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4A13AF-35F5-45BE-990E-B91E5B615ABB}" type="pres">
      <dgm:prSet presAssocID="{3D1B5459-0970-48CC-9C81-2A5CFFCE1B2E}" presName="Name13" presStyleLbl="parChTrans1D2" presStyleIdx="16" presStyleCnt="24"/>
      <dgm:spPr/>
      <dgm:t>
        <a:bodyPr/>
        <a:lstStyle/>
        <a:p>
          <a:endParaRPr lang="zh-CN" altLang="en-US"/>
        </a:p>
      </dgm:t>
    </dgm:pt>
    <dgm:pt modelId="{F3E802AD-EC98-4279-B210-E290C503FCF0}" type="pres">
      <dgm:prSet presAssocID="{1CCC8C15-2549-47DF-963F-8231546F62A6}" presName="childText" presStyleLbl="bgAcc1" presStyleIdx="16" presStyleCnt="2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92E1BD-00ED-4815-B26B-125114121E9A}" type="pres">
      <dgm:prSet presAssocID="{9B99AEC7-431F-4AF2-A6B2-418F9F2FDEED}" presName="Name13" presStyleLbl="parChTrans1D2" presStyleIdx="17" presStyleCnt="24"/>
      <dgm:spPr/>
      <dgm:t>
        <a:bodyPr/>
        <a:lstStyle/>
        <a:p>
          <a:endParaRPr lang="zh-CN" altLang="en-US"/>
        </a:p>
      </dgm:t>
    </dgm:pt>
    <dgm:pt modelId="{26182C5B-44F8-4225-9F64-62F2A4E14BBA}" type="pres">
      <dgm:prSet presAssocID="{057B59DD-1C5A-49E9-9D29-F744ECE7FC2A}" presName="childText" presStyleLbl="bgAcc1" presStyleIdx="17" presStyleCnt="2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7C4219-DEA1-4A11-909F-91E9BC1DEF2D}" type="pres">
      <dgm:prSet presAssocID="{88F4F8F7-CE0D-4FFE-834B-F1336A9695BF}" presName="Name13" presStyleLbl="parChTrans1D2" presStyleIdx="18" presStyleCnt="24"/>
      <dgm:spPr/>
      <dgm:t>
        <a:bodyPr/>
        <a:lstStyle/>
        <a:p>
          <a:endParaRPr lang="zh-CN" altLang="en-US"/>
        </a:p>
      </dgm:t>
    </dgm:pt>
    <dgm:pt modelId="{8371AB7D-AC4D-4B46-9ADF-91ED928B2E70}" type="pres">
      <dgm:prSet presAssocID="{DC55505C-DCAF-4CEB-9DAD-35D0758E6374}" presName="childText" presStyleLbl="bgAcc1" presStyleIdx="18" presStyleCnt="2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A75CC4-C7A5-44E9-973E-CDEF40637CA6}" type="pres">
      <dgm:prSet presAssocID="{DF99FB40-3B0B-4598-908E-3CDC1D9D5016}" presName="root" presStyleCnt="0"/>
      <dgm:spPr/>
    </dgm:pt>
    <dgm:pt modelId="{9043A39B-A53B-4A6A-B548-CCECC645032C}" type="pres">
      <dgm:prSet presAssocID="{DF99FB40-3B0B-4598-908E-3CDC1D9D5016}" presName="rootComposite" presStyleCnt="0"/>
      <dgm:spPr/>
    </dgm:pt>
    <dgm:pt modelId="{1284CE7B-5501-4322-BD52-173EEB4AA992}" type="pres">
      <dgm:prSet presAssocID="{DF99FB40-3B0B-4598-908E-3CDC1D9D5016}" presName="rootText" presStyleLbl="node1" presStyleIdx="5" presStyleCnt="6"/>
      <dgm:spPr/>
      <dgm:t>
        <a:bodyPr/>
        <a:lstStyle/>
        <a:p>
          <a:endParaRPr lang="zh-CN" altLang="en-US"/>
        </a:p>
      </dgm:t>
    </dgm:pt>
    <dgm:pt modelId="{A3708CC5-FA1D-4798-80F8-2126A2C42B63}" type="pres">
      <dgm:prSet presAssocID="{DF99FB40-3B0B-4598-908E-3CDC1D9D5016}" presName="rootConnector" presStyleLbl="node1" presStyleIdx="5" presStyleCnt="6"/>
      <dgm:spPr/>
      <dgm:t>
        <a:bodyPr/>
        <a:lstStyle/>
        <a:p>
          <a:endParaRPr lang="zh-CN" altLang="en-US"/>
        </a:p>
      </dgm:t>
    </dgm:pt>
    <dgm:pt modelId="{4897B325-B534-4D80-9A21-35098F031A82}" type="pres">
      <dgm:prSet presAssocID="{DF99FB40-3B0B-4598-908E-3CDC1D9D5016}" presName="childShape" presStyleCnt="0"/>
      <dgm:spPr/>
    </dgm:pt>
    <dgm:pt modelId="{9A4AD1D0-9476-4F49-BEAB-FB290272DB5F}" type="pres">
      <dgm:prSet presAssocID="{F488055F-394F-4816-BF12-E59FFCB429DB}" presName="Name13" presStyleLbl="parChTrans1D2" presStyleIdx="19" presStyleCnt="24"/>
      <dgm:spPr/>
      <dgm:t>
        <a:bodyPr/>
        <a:lstStyle/>
        <a:p>
          <a:endParaRPr lang="zh-CN" altLang="en-US"/>
        </a:p>
      </dgm:t>
    </dgm:pt>
    <dgm:pt modelId="{10A1581C-4C7D-4D34-B403-B9103338F007}" type="pres">
      <dgm:prSet presAssocID="{EE5FE6F1-8015-4FF0-B20C-DEB9763BF551}" presName="childText" presStyleLbl="bgAcc1" presStyleIdx="19" presStyleCnt="2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1893BD-AF98-49C1-93CE-509E6ED382A4}" type="pres">
      <dgm:prSet presAssocID="{AF0FD007-7007-4191-BF8D-3A0CEFE09E52}" presName="Name13" presStyleLbl="parChTrans1D2" presStyleIdx="20" presStyleCnt="24"/>
      <dgm:spPr/>
      <dgm:t>
        <a:bodyPr/>
        <a:lstStyle/>
        <a:p>
          <a:endParaRPr lang="zh-CN" altLang="en-US"/>
        </a:p>
      </dgm:t>
    </dgm:pt>
    <dgm:pt modelId="{4166A69F-6D1B-4E37-A9A6-00F7151D4DF6}" type="pres">
      <dgm:prSet presAssocID="{43DC65EF-0105-4C76-AC83-E21291CD7736}" presName="childText" presStyleLbl="bgAcc1" presStyleIdx="20" presStyleCnt="2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4CF112-4B1D-4CC4-B0FB-004A804B4F8E}" type="pres">
      <dgm:prSet presAssocID="{7642D33E-75FE-46CA-A089-13BA254221FE}" presName="Name13" presStyleLbl="parChTrans1D2" presStyleIdx="21" presStyleCnt="24"/>
      <dgm:spPr/>
      <dgm:t>
        <a:bodyPr/>
        <a:lstStyle/>
        <a:p>
          <a:endParaRPr lang="zh-CN" altLang="en-US"/>
        </a:p>
      </dgm:t>
    </dgm:pt>
    <dgm:pt modelId="{F0B2C5B1-2971-467B-98B6-3D8484884FE6}" type="pres">
      <dgm:prSet presAssocID="{2CD9A4B1-D10F-4455-BAAC-8109A16321F5}" presName="childText" presStyleLbl="bgAcc1" presStyleIdx="21" presStyleCnt="2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B5E6AA-D6FD-4180-8558-EB6052EBF690}" type="pres">
      <dgm:prSet presAssocID="{1B510207-889B-4D1D-AC7E-805188704960}" presName="Name13" presStyleLbl="parChTrans1D2" presStyleIdx="22" presStyleCnt="24"/>
      <dgm:spPr/>
      <dgm:t>
        <a:bodyPr/>
        <a:lstStyle/>
        <a:p>
          <a:endParaRPr lang="zh-CN" altLang="en-US"/>
        </a:p>
      </dgm:t>
    </dgm:pt>
    <dgm:pt modelId="{FB2DBC8A-520C-49BF-856C-7AD597D3DAE3}" type="pres">
      <dgm:prSet presAssocID="{002BA360-826F-48C1-AD7C-4E8B5EC9454E}" presName="childText" presStyleLbl="bgAcc1" presStyleIdx="22" presStyleCnt="2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A8C186-B3E6-48E6-9CA3-818A99C6CDD4}" type="pres">
      <dgm:prSet presAssocID="{641563B0-63A9-448F-BFEA-9F6C1583C8CE}" presName="Name13" presStyleLbl="parChTrans1D2" presStyleIdx="23" presStyleCnt="24"/>
      <dgm:spPr/>
      <dgm:t>
        <a:bodyPr/>
        <a:lstStyle/>
        <a:p>
          <a:endParaRPr lang="zh-CN" altLang="en-US"/>
        </a:p>
      </dgm:t>
    </dgm:pt>
    <dgm:pt modelId="{EEC5CDFE-2395-47CD-A0FE-561952311FC6}" type="pres">
      <dgm:prSet presAssocID="{89FA8242-8EFE-49CE-90A2-D2C78D37CA56}" presName="childText" presStyleLbl="bgAcc1" presStyleIdx="23" presStyleCnt="2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75922AE-2405-463A-840C-109AD649A3EC}" srcId="{DF99FB40-3B0B-4598-908E-3CDC1D9D5016}" destId="{002BA360-826F-48C1-AD7C-4E8B5EC9454E}" srcOrd="3" destOrd="0" parTransId="{1B510207-889B-4D1D-AC7E-805188704960}" sibTransId="{70B30B6F-BE86-47B9-8B35-C3238E3A8E75}"/>
    <dgm:cxn modelId="{05C67E9D-8AB0-4C40-BDDD-E48CFDA5989E}" type="presOf" srcId="{002BA360-826F-48C1-AD7C-4E8B5EC9454E}" destId="{FB2DBC8A-520C-49BF-856C-7AD597D3DAE3}" srcOrd="0" destOrd="0" presId="urn:microsoft.com/office/officeart/2005/8/layout/hierarchy3"/>
    <dgm:cxn modelId="{BF9EB122-AD61-49B8-A529-95D77252C643}" type="presOf" srcId="{1B510207-889B-4D1D-AC7E-805188704960}" destId="{A5B5E6AA-D6FD-4180-8558-EB6052EBF690}" srcOrd="0" destOrd="0" presId="urn:microsoft.com/office/officeart/2005/8/layout/hierarchy3"/>
    <dgm:cxn modelId="{7D32E94C-6714-4FB8-B790-858FB4160D41}" srcId="{ABF6A50D-B665-440B-B133-4A3A6E85D47C}" destId="{ACF97EC5-6245-4A0C-BD34-D7229DFC09E3}" srcOrd="0" destOrd="0" parTransId="{26B73C4A-0DA8-4802-9624-80C0F18F3C92}" sibTransId="{231B9501-D6FF-47A7-BBD1-056FA26E78FE}"/>
    <dgm:cxn modelId="{A5947BD3-3603-4EEA-B67E-6E310A34FBA1}" srcId="{636BA0FA-565C-4DA6-8DAA-F6E6B9CFA57E}" destId="{D4130652-172C-44AD-B0F4-25BEA8DF6330}" srcOrd="4" destOrd="0" parTransId="{1C8D56C7-D244-4D48-872B-973E1B083207}" sibTransId="{8EC832F9-E127-4438-A627-2C06CB594D59}"/>
    <dgm:cxn modelId="{E177EA01-F725-4299-A8DA-188B34609F4E}" type="presOf" srcId="{FDD3C8AE-C833-4851-B394-BDD8CFFD6C9D}" destId="{38CCB014-ED7B-49FB-ACC9-066A9002CCE5}" srcOrd="0" destOrd="0" presId="urn:microsoft.com/office/officeart/2005/8/layout/hierarchy3"/>
    <dgm:cxn modelId="{37AB5CE6-8BFA-4A36-9D73-85FBA7D05D0E}" type="presOf" srcId="{1CCC8C15-2549-47DF-963F-8231546F62A6}" destId="{F3E802AD-EC98-4279-B210-E290C503FCF0}" srcOrd="0" destOrd="0" presId="urn:microsoft.com/office/officeart/2005/8/layout/hierarchy3"/>
    <dgm:cxn modelId="{E12EF949-400D-4000-AADF-602E8991866E}" srcId="{636BA0FA-565C-4DA6-8DAA-F6E6B9CFA57E}" destId="{0B63FA73-024A-4CEF-83CE-8ED0FBFD57AE}" srcOrd="2" destOrd="0" parTransId="{91A655E6-546B-479D-9314-A0BFF0DCC218}" sibTransId="{45AE412A-19AE-4541-914C-ACA5F9B0D198}"/>
    <dgm:cxn modelId="{54382019-9AB5-4894-80C9-51502901C928}" type="presOf" srcId="{512B47A2-1C4E-4D11-8170-F0145E1727B5}" destId="{573E4AEC-55A0-4EFA-91CC-46E3C100B358}" srcOrd="0" destOrd="0" presId="urn:microsoft.com/office/officeart/2005/8/layout/hierarchy3"/>
    <dgm:cxn modelId="{F8CA6F62-5964-4961-916D-8884E569A349}" srcId="{3FFE1FD3-138D-434A-9CD6-4B6A5AF49CB4}" destId="{868B9015-E490-4168-94E9-889416B63810}" srcOrd="1" destOrd="0" parTransId="{7B46BA22-F397-44F2-86E7-9CA2A9205E4B}" sibTransId="{97FA4F47-A1BD-49ED-8B08-4E2E25C50E43}"/>
    <dgm:cxn modelId="{F5201B75-C4C3-4447-BAAC-F903FC976D38}" srcId="{D4130652-172C-44AD-B0F4-25BEA8DF6330}" destId="{B328B83F-9B6F-4552-83E8-02B1F5AD6AA0}" srcOrd="1" destOrd="0" parTransId="{4D9CCD92-E8B8-4BC2-96CF-5416BBAFFA88}" sibTransId="{29BF5990-85C4-4A4A-8A26-ED2E5596F1AF}"/>
    <dgm:cxn modelId="{2AFE33B8-9045-49EC-B512-20DA6F3855A7}" type="presOf" srcId="{E01CCCC4-A9F1-4D5C-934D-E436633C7CAF}" destId="{A41057AE-E655-4B37-8711-273FC5DE7EE3}" srcOrd="0" destOrd="0" presId="urn:microsoft.com/office/officeart/2005/8/layout/hierarchy3"/>
    <dgm:cxn modelId="{2CF50006-DE8B-48BE-B222-F75E8A1215C5}" srcId="{0B63FA73-024A-4CEF-83CE-8ED0FBFD57AE}" destId="{E4D28B28-B826-47EF-A252-43D62D0AEB84}" srcOrd="0" destOrd="0" parTransId="{32AA1A29-527E-4566-841A-CA83C9375C57}" sibTransId="{1AC1C1C5-40C6-4400-9C11-E5A2F3F7A00C}"/>
    <dgm:cxn modelId="{381305F9-CD62-4412-96C5-D1082DA0D63C}" type="presOf" srcId="{641563B0-63A9-448F-BFEA-9F6C1583C8CE}" destId="{7DA8C186-B3E6-48E6-9CA3-818A99C6CDD4}" srcOrd="0" destOrd="0" presId="urn:microsoft.com/office/officeart/2005/8/layout/hierarchy3"/>
    <dgm:cxn modelId="{1F62F059-BBBB-41FD-83C9-AF723C4A5E38}" type="presOf" srcId="{665ECC17-D81B-40E2-8307-DACB58F39B02}" destId="{C19C336D-9565-4A69-9357-31F86CCD65F1}" srcOrd="0" destOrd="0" presId="urn:microsoft.com/office/officeart/2005/8/layout/hierarchy3"/>
    <dgm:cxn modelId="{FE02C207-7D6A-47DD-98A4-627A0AAD28DE}" type="presOf" srcId="{26B73C4A-0DA8-4802-9624-80C0F18F3C92}" destId="{4C6D1F72-CDE2-4409-AA12-F89718CAC089}" srcOrd="0" destOrd="0" presId="urn:microsoft.com/office/officeart/2005/8/layout/hierarchy3"/>
    <dgm:cxn modelId="{A198B210-1E99-4961-9410-F68B5D14416B}" srcId="{0B63FA73-024A-4CEF-83CE-8ED0FBFD57AE}" destId="{3980A089-4FB1-4316-A5C4-F15B9A2FBFBF}" srcOrd="2" destOrd="0" parTransId="{8735BDD3-5488-4694-9E65-192AAE954B26}" sibTransId="{C0F5A386-5586-4BE4-A839-C59BEF893E17}"/>
    <dgm:cxn modelId="{CE9C2D50-216D-4543-A33C-BE4E74B24020}" srcId="{665ECC17-D81B-40E2-8307-DACB58F39B02}" destId="{BD7779B8-2762-4AE1-BA7E-34C79D6BCFF7}" srcOrd="4" destOrd="0" parTransId="{692BF019-14EF-41A0-9E3C-FDB9DB8140D6}" sibTransId="{887ABB97-3CA6-43B2-802D-198424B7A473}"/>
    <dgm:cxn modelId="{0D456631-7E7E-47F2-8D20-C525E420B2A2}" type="presOf" srcId="{692BF019-14EF-41A0-9E3C-FDB9DB8140D6}" destId="{DB299A06-B30E-4BCB-892A-C2FE83D03E06}" srcOrd="0" destOrd="0" presId="urn:microsoft.com/office/officeart/2005/8/layout/hierarchy3"/>
    <dgm:cxn modelId="{728A4687-3F98-40D3-BF55-B6D50D0CA916}" srcId="{DF99FB40-3B0B-4598-908E-3CDC1D9D5016}" destId="{43DC65EF-0105-4C76-AC83-E21291CD7736}" srcOrd="1" destOrd="0" parTransId="{AF0FD007-7007-4191-BF8D-3A0CEFE09E52}" sibTransId="{0B364195-B248-4EBA-9424-59C0E483F246}"/>
    <dgm:cxn modelId="{11373539-302D-4C5C-803F-390F12C0CF42}" type="presOf" srcId="{4D9CCD92-E8B8-4BC2-96CF-5416BBAFFA88}" destId="{1FE5C766-F59E-4737-994E-05DEB5BAA82A}" srcOrd="0" destOrd="0" presId="urn:microsoft.com/office/officeart/2005/8/layout/hierarchy3"/>
    <dgm:cxn modelId="{8F074C0B-18C1-4055-B1B8-7BDF58E1F6F8}" srcId="{D4130652-172C-44AD-B0F4-25BEA8DF6330}" destId="{6BDE21FD-1FD9-4796-B2CA-A5B324872077}" srcOrd="0" destOrd="0" parTransId="{5EF3CEC0-9612-4B4E-9B5F-836ADC596580}" sibTransId="{E3FE48C9-2FF8-44FB-A45F-6CA8F1A8B251}"/>
    <dgm:cxn modelId="{BD9571FB-93CF-4CAF-B1AC-797215A52BA2}" srcId="{D4130652-172C-44AD-B0F4-25BEA8DF6330}" destId="{1CCC8C15-2549-47DF-963F-8231546F62A6}" srcOrd="2" destOrd="0" parTransId="{3D1B5459-0970-48CC-9C81-2A5CFFCE1B2E}" sibTransId="{D6146C7C-8363-4B62-99EA-C99BCFEAEB05}"/>
    <dgm:cxn modelId="{8A32E44C-23E0-452E-BE97-E715261E77D3}" type="presOf" srcId="{3FFE1FD3-138D-434A-9CD6-4B6A5AF49CB4}" destId="{C8ACC697-CA10-406F-9A99-B9B54BBBD5C3}" srcOrd="0" destOrd="0" presId="urn:microsoft.com/office/officeart/2005/8/layout/hierarchy3"/>
    <dgm:cxn modelId="{CFCB75F5-8DCB-4088-BA18-9672761E07E3}" srcId="{636BA0FA-565C-4DA6-8DAA-F6E6B9CFA57E}" destId="{ABF6A50D-B665-440B-B133-4A3A6E85D47C}" srcOrd="1" destOrd="0" parTransId="{F5638FC4-4DDC-4729-94CD-1CB15B8AAB14}" sibTransId="{1A0CE676-E42F-4F86-AD89-01703F5791D7}"/>
    <dgm:cxn modelId="{2E18C5D3-A94A-4DB5-8874-C6FA10CBB25D}" type="presOf" srcId="{3FFE1FD3-138D-434A-9CD6-4B6A5AF49CB4}" destId="{F7AA9C18-28A5-47E5-845F-F32F527206CB}" srcOrd="1" destOrd="0" presId="urn:microsoft.com/office/officeart/2005/8/layout/hierarchy3"/>
    <dgm:cxn modelId="{884209D2-29CE-42C4-B1CD-94C864BB095D}" type="presOf" srcId="{99AB3EFD-6F75-4552-8310-F55BB58D71CB}" destId="{5589E368-FA04-46C8-8EBE-8C4AF4DF326F}" srcOrd="0" destOrd="0" presId="urn:microsoft.com/office/officeart/2005/8/layout/hierarchy3"/>
    <dgm:cxn modelId="{27CE55B4-A934-4EFE-B8D3-0A1A52BA46BE}" type="presOf" srcId="{B328B83F-9B6F-4552-83E8-02B1F5AD6AA0}" destId="{73E41A9B-50BB-473B-8437-62123F068849}" srcOrd="0" destOrd="0" presId="urn:microsoft.com/office/officeart/2005/8/layout/hierarchy3"/>
    <dgm:cxn modelId="{AB7E8C32-8C0C-467B-8DCB-01CECFB97E54}" srcId="{665ECC17-D81B-40E2-8307-DACB58F39B02}" destId="{45B8A6B7-4284-4F41-9A1C-2ECF8342F7C0}" srcOrd="1" destOrd="0" parTransId="{1C70294C-6DA1-4701-8010-B6341ED90F1F}" sibTransId="{C6680DA0-37EE-4A36-95FF-DC39FDF890CA}"/>
    <dgm:cxn modelId="{FA0AFA55-4E4A-4A69-BBE4-43585CDD95DF}" type="presOf" srcId="{65ABBEDD-E581-4DD6-A12B-39E62461EB77}" destId="{57187ACF-EEF1-4BDB-BD43-02516A49020F}" srcOrd="0" destOrd="0" presId="urn:microsoft.com/office/officeart/2005/8/layout/hierarchy3"/>
    <dgm:cxn modelId="{5B2E379B-16AC-4CFC-9BE8-D469887890CF}" type="presOf" srcId="{E4D28B28-B826-47EF-A252-43D62D0AEB84}" destId="{C0B1FA4D-4CF2-4DD1-9E80-6695F13DD52E}" srcOrd="0" destOrd="0" presId="urn:microsoft.com/office/officeart/2005/8/layout/hierarchy3"/>
    <dgm:cxn modelId="{EE8E9ABD-99C0-4C08-8BB7-3D6370E5BD69}" type="presOf" srcId="{D4130652-172C-44AD-B0F4-25BEA8DF6330}" destId="{FF1FD754-E316-4592-9BD4-B36C5CFAB8D9}" srcOrd="1" destOrd="0" presId="urn:microsoft.com/office/officeart/2005/8/layout/hierarchy3"/>
    <dgm:cxn modelId="{8AC235FA-1F3F-445D-9118-625735816CF2}" type="presOf" srcId="{E7CE51AA-B67A-4293-9017-01AFFE40AB0C}" destId="{99DDC26A-F1D2-4151-81BD-FAECE8FD76E9}" srcOrd="0" destOrd="0" presId="urn:microsoft.com/office/officeart/2005/8/layout/hierarchy3"/>
    <dgm:cxn modelId="{0B31EC7A-0704-4900-8EEC-A9A5CEF4783C}" type="presOf" srcId="{CE318A6A-4C01-45F0-B3EA-1E90944FA961}" destId="{B82A4DF0-1E9B-4DB2-9C85-12D9F2CDDA87}" srcOrd="0" destOrd="0" presId="urn:microsoft.com/office/officeart/2005/8/layout/hierarchy3"/>
    <dgm:cxn modelId="{4D44DC11-541C-4BBF-A036-7511E1C3D685}" type="presOf" srcId="{6750DBF7-4E70-4DA0-A745-9696844E8353}" destId="{A320B23C-5876-438C-8516-61B53860C954}" srcOrd="0" destOrd="0" presId="urn:microsoft.com/office/officeart/2005/8/layout/hierarchy3"/>
    <dgm:cxn modelId="{80F5FC32-4D83-49FC-95E7-94692D6D917E}" type="presOf" srcId="{665ECC17-D81B-40E2-8307-DACB58F39B02}" destId="{AB49E42D-6A0B-4BA9-A08C-70A800E03C2F}" srcOrd="1" destOrd="0" presId="urn:microsoft.com/office/officeart/2005/8/layout/hierarchy3"/>
    <dgm:cxn modelId="{BB037B1A-B2E8-4639-A72D-FBFB232C6792}" type="presOf" srcId="{AF0FD007-7007-4191-BF8D-3A0CEFE09E52}" destId="{E21893BD-AF98-49C1-93CE-509E6ED382A4}" srcOrd="0" destOrd="0" presId="urn:microsoft.com/office/officeart/2005/8/layout/hierarchy3"/>
    <dgm:cxn modelId="{CA016D97-DC10-483B-8455-55295AB3E25C}" type="presOf" srcId="{0B63FA73-024A-4CEF-83CE-8ED0FBFD57AE}" destId="{CA040763-0863-4F53-9BD5-BF5FEF064041}" srcOrd="0" destOrd="0" presId="urn:microsoft.com/office/officeart/2005/8/layout/hierarchy3"/>
    <dgm:cxn modelId="{10407FA2-CA85-4ACD-A9B9-81F6F0197C8B}" type="presOf" srcId="{DF99FB40-3B0B-4598-908E-3CDC1D9D5016}" destId="{1284CE7B-5501-4322-BD52-173EEB4AA992}" srcOrd="0" destOrd="0" presId="urn:microsoft.com/office/officeart/2005/8/layout/hierarchy3"/>
    <dgm:cxn modelId="{DAAC1B49-15A1-4FCF-9018-B34A504F26C4}" type="presOf" srcId="{3980A089-4FB1-4316-A5C4-F15B9A2FBFBF}" destId="{14EB08E4-EDE2-4E64-B472-F25E17F8FB2D}" srcOrd="0" destOrd="0" presId="urn:microsoft.com/office/officeart/2005/8/layout/hierarchy3"/>
    <dgm:cxn modelId="{C26DFEEB-6236-4669-BE22-69D90AB28735}" srcId="{D4130652-172C-44AD-B0F4-25BEA8DF6330}" destId="{DC55505C-DCAF-4CEB-9DAD-35D0758E6374}" srcOrd="4" destOrd="0" parTransId="{88F4F8F7-CE0D-4FFE-834B-F1336A9695BF}" sibTransId="{AF0C5D64-1136-45F8-8686-8815367AEB06}"/>
    <dgm:cxn modelId="{879A64F3-8B27-46D3-9511-D71D87A5B7AC}" type="presOf" srcId="{868B9015-E490-4168-94E9-889416B63810}" destId="{9CE8507D-A998-4B77-8CC3-2FD4339A12F8}" srcOrd="0" destOrd="0" presId="urn:microsoft.com/office/officeart/2005/8/layout/hierarchy3"/>
    <dgm:cxn modelId="{218630E1-5CFE-4479-B857-D525AC7AB74C}" srcId="{665ECC17-D81B-40E2-8307-DACB58F39B02}" destId="{FDD3C8AE-C833-4851-B394-BDD8CFFD6C9D}" srcOrd="3" destOrd="0" parTransId="{B7DB91A5-DF6D-4D82-BAD9-03358CD75A96}" sibTransId="{F2BA19DA-07C6-4D11-B367-EB7FFA6A79DF}"/>
    <dgm:cxn modelId="{909B9F19-5D70-4122-9DCF-328425443127}" type="presOf" srcId="{ABF6A50D-B665-440B-B133-4A3A6E85D47C}" destId="{431CFA5A-93C8-4326-8B37-6B48F779D3C9}" srcOrd="0" destOrd="0" presId="urn:microsoft.com/office/officeart/2005/8/layout/hierarchy3"/>
    <dgm:cxn modelId="{E1353F12-175D-4B30-B5C5-2CA5558DEB26}" type="presOf" srcId="{9B99AEC7-431F-4AF2-A6B2-418F9F2FDEED}" destId="{2292E1BD-00ED-4815-B26B-125114121E9A}" srcOrd="0" destOrd="0" presId="urn:microsoft.com/office/officeart/2005/8/layout/hierarchy3"/>
    <dgm:cxn modelId="{CE30F809-7196-4DE7-9FDA-96FC6F8296BD}" type="presOf" srcId="{D2094894-22E7-4EE9-9760-49124FE65C2F}" destId="{41EC79A6-990E-421F-AC4C-42A3B224F975}" srcOrd="0" destOrd="0" presId="urn:microsoft.com/office/officeart/2005/8/layout/hierarchy3"/>
    <dgm:cxn modelId="{3EB3A044-743E-489D-B68F-D6A8D9B1C005}" srcId="{D4130652-172C-44AD-B0F4-25BEA8DF6330}" destId="{057B59DD-1C5A-49E9-9D29-F744ECE7FC2A}" srcOrd="3" destOrd="0" parTransId="{9B99AEC7-431F-4AF2-A6B2-418F9F2FDEED}" sibTransId="{42EF04FC-F0E0-4358-9A3A-C51194465025}"/>
    <dgm:cxn modelId="{78F162C3-ACA9-4673-9738-F0ACE11A69B7}" srcId="{636BA0FA-565C-4DA6-8DAA-F6E6B9CFA57E}" destId="{3FFE1FD3-138D-434A-9CD6-4B6A5AF49CB4}" srcOrd="0" destOrd="0" parTransId="{1B6E722D-E30A-4EDE-ABBE-DA8B36403273}" sibTransId="{334060D1-9E52-4F66-8D92-3A39BA650A47}"/>
    <dgm:cxn modelId="{57D1C498-8854-4061-96D7-D0DE974CD578}" srcId="{665ECC17-D81B-40E2-8307-DACB58F39B02}" destId="{3906CBE9-EF83-4E64-BC16-ED4FFA3B91E9}" srcOrd="2" destOrd="0" parTransId="{95B61FA8-C5E5-4A0D-94C3-94E28401476D}" sibTransId="{A847B409-2A3C-4BC6-A1EE-68D6C7C930CF}"/>
    <dgm:cxn modelId="{177D5F84-C5F3-4419-A410-2449CFCE00E8}" srcId="{3FFE1FD3-138D-434A-9CD6-4B6A5AF49CB4}" destId="{99AB3EFD-6F75-4552-8310-F55BB58D71CB}" srcOrd="0" destOrd="0" parTransId="{BF84EC84-F804-4D7B-9900-627E7643ACB1}" sibTransId="{44BEB669-F7A9-4762-AE0E-D4B8D3F117F8}"/>
    <dgm:cxn modelId="{E5DAFA15-5CFD-44A3-A20B-F1DA5CEBFB83}" type="presOf" srcId="{EE5FE6F1-8015-4FF0-B20C-DEB9763BF551}" destId="{10A1581C-4C7D-4D34-B403-B9103338F007}" srcOrd="0" destOrd="0" presId="urn:microsoft.com/office/officeart/2005/8/layout/hierarchy3"/>
    <dgm:cxn modelId="{FC41F9C8-EB24-43FC-BB83-9252897F856A}" type="presOf" srcId="{43DC65EF-0105-4C76-AC83-E21291CD7736}" destId="{4166A69F-6D1B-4E37-A9A6-00F7151D4DF6}" srcOrd="0" destOrd="0" presId="urn:microsoft.com/office/officeart/2005/8/layout/hierarchy3"/>
    <dgm:cxn modelId="{B55789C1-2502-4DB0-B13A-E09FD1770F8C}" type="presOf" srcId="{057B59DD-1C5A-49E9-9D29-F744ECE7FC2A}" destId="{26182C5B-44F8-4225-9F64-62F2A4E14BBA}" srcOrd="0" destOrd="0" presId="urn:microsoft.com/office/officeart/2005/8/layout/hierarchy3"/>
    <dgm:cxn modelId="{5AEA1B23-5644-432A-A88B-2335E3D32F26}" type="presOf" srcId="{DF99FB40-3B0B-4598-908E-3CDC1D9D5016}" destId="{A3708CC5-FA1D-4798-80F8-2126A2C42B63}" srcOrd="1" destOrd="0" presId="urn:microsoft.com/office/officeart/2005/8/layout/hierarchy3"/>
    <dgm:cxn modelId="{C0C8AA6C-C3A7-436E-AAE6-15007622B72C}" type="presOf" srcId="{B7DB91A5-DF6D-4D82-BAD9-03358CD75A96}" destId="{94BE3A41-10B3-491C-8297-0CC763B68D40}" srcOrd="0" destOrd="0" presId="urn:microsoft.com/office/officeart/2005/8/layout/hierarchy3"/>
    <dgm:cxn modelId="{24F59AC5-E2D5-4E52-9796-38BEEB5A922E}" type="presOf" srcId="{1C70294C-6DA1-4701-8010-B6341ED90F1F}" destId="{D8C1A713-E166-4C3D-B450-8C4D82F1D8FF}" srcOrd="0" destOrd="0" presId="urn:microsoft.com/office/officeart/2005/8/layout/hierarchy3"/>
    <dgm:cxn modelId="{81F7AEE0-C779-417A-BDDA-2E0F90F92AE1}" srcId="{636BA0FA-565C-4DA6-8DAA-F6E6B9CFA57E}" destId="{665ECC17-D81B-40E2-8307-DACB58F39B02}" srcOrd="3" destOrd="0" parTransId="{D79413EB-F42C-4C18-96F2-31C69327B2F1}" sibTransId="{3A55ADB5-D334-4D64-A717-7ABC4FBC4402}"/>
    <dgm:cxn modelId="{FCD60C54-B514-4BD9-9698-57C8F7656FA7}" type="presOf" srcId="{D921E080-FD2F-42D5-B9D8-E0C79145F9DD}" destId="{ED9F47EA-30A9-4A92-951B-92D60C2D72CF}" srcOrd="0" destOrd="0" presId="urn:microsoft.com/office/officeart/2005/8/layout/hierarchy3"/>
    <dgm:cxn modelId="{A89020F0-E173-4D59-B16F-E990EC7ABF4E}" type="presOf" srcId="{8735BDD3-5488-4694-9E65-192AAE954B26}" destId="{8AEEA925-49BA-4324-9A83-906B8E20FA58}" srcOrd="0" destOrd="0" presId="urn:microsoft.com/office/officeart/2005/8/layout/hierarchy3"/>
    <dgm:cxn modelId="{68F64C37-2A7A-44FD-B544-4814C1A6EA79}" type="presOf" srcId="{2CD9A4B1-D10F-4455-BAAC-8109A16321F5}" destId="{F0B2C5B1-2971-467B-98B6-3D8484884FE6}" srcOrd="0" destOrd="0" presId="urn:microsoft.com/office/officeart/2005/8/layout/hierarchy3"/>
    <dgm:cxn modelId="{B909964C-5B6A-4008-A7BB-60A0D9D36AF6}" type="presOf" srcId="{DC55505C-DCAF-4CEB-9DAD-35D0758E6374}" destId="{8371AB7D-AC4D-4B46-9ADF-91ED928B2E70}" srcOrd="0" destOrd="0" presId="urn:microsoft.com/office/officeart/2005/8/layout/hierarchy3"/>
    <dgm:cxn modelId="{CC6B2D5C-D367-4473-8E9C-DF033F410FA8}" srcId="{636BA0FA-565C-4DA6-8DAA-F6E6B9CFA57E}" destId="{DF99FB40-3B0B-4598-908E-3CDC1D9D5016}" srcOrd="5" destOrd="0" parTransId="{82276238-7F68-4BDD-9B4B-9572E04C16B1}" sibTransId="{0FE16E1C-41D9-4462-B3A6-19F5E7900510}"/>
    <dgm:cxn modelId="{AA4A5BD4-B69B-42D7-A357-40CBC4D4D57E}" srcId="{DF99FB40-3B0B-4598-908E-3CDC1D9D5016}" destId="{EE5FE6F1-8015-4FF0-B20C-DEB9763BF551}" srcOrd="0" destOrd="0" parTransId="{F488055F-394F-4816-BF12-E59FFCB429DB}" sibTransId="{73700B92-708C-4698-87EF-D5953621C1BF}"/>
    <dgm:cxn modelId="{394F5ACC-1BB7-4B4A-97AC-CFAD7A7F6E9B}" type="presOf" srcId="{ACF97EC5-6245-4A0C-BD34-D7229DFC09E3}" destId="{5C77DE66-EE8E-4572-958B-D834B1166B72}" srcOrd="0" destOrd="0" presId="urn:microsoft.com/office/officeart/2005/8/layout/hierarchy3"/>
    <dgm:cxn modelId="{46BB7AB1-92E6-423B-BBE4-886140355A18}" srcId="{ABF6A50D-B665-440B-B133-4A3A6E85D47C}" destId="{512B47A2-1C4E-4D11-8170-F0145E1727B5}" srcOrd="2" destOrd="0" parTransId="{6750DBF7-4E70-4DA0-A745-9696844E8353}" sibTransId="{A684B5A9-AC7D-42D3-940F-A3C90718EE19}"/>
    <dgm:cxn modelId="{BDEC5A17-C3A1-4A4F-9A50-33400974CF9B}" srcId="{ABF6A50D-B665-440B-B133-4A3A6E85D47C}" destId="{65ABBEDD-E581-4DD6-A12B-39E62461EB77}" srcOrd="3" destOrd="0" parTransId="{D2094894-22E7-4EE9-9760-49124FE65C2F}" sibTransId="{D3FC7C6B-726F-4D9E-9F2E-D255C2B8D7EE}"/>
    <dgm:cxn modelId="{1AF676DC-5841-496D-8251-5D9E53CFEC84}" type="presOf" srcId="{6BDE21FD-1FD9-4796-B2CA-A5B324872077}" destId="{C6BE614D-04F1-44CC-AFA6-9CA270D11635}" srcOrd="0" destOrd="0" presId="urn:microsoft.com/office/officeart/2005/8/layout/hierarchy3"/>
    <dgm:cxn modelId="{EB900F6B-E91A-4048-A9FF-079A559E9965}" srcId="{665ECC17-D81B-40E2-8307-DACB58F39B02}" destId="{CE318A6A-4C01-45F0-B3EA-1E90944FA961}" srcOrd="0" destOrd="0" parTransId="{5B6A12DD-D687-4966-B2EA-3757ABA3E95A}" sibTransId="{340A7027-44CC-4267-BF8E-1669F8A5CB82}"/>
    <dgm:cxn modelId="{E0F80CA3-B94D-4713-9EBE-1D7CD2A210BE}" type="presOf" srcId="{45B8A6B7-4284-4F41-9A1C-2ECF8342F7C0}" destId="{BC80E5F1-F0E7-49AF-B59C-EFEFB40C2AD7}" srcOrd="0" destOrd="0" presId="urn:microsoft.com/office/officeart/2005/8/layout/hierarchy3"/>
    <dgm:cxn modelId="{1F12290D-8C8C-4852-85D1-E885C7D42B7F}" type="presOf" srcId="{F488055F-394F-4816-BF12-E59FFCB429DB}" destId="{9A4AD1D0-9476-4F49-BEAB-FB290272DB5F}" srcOrd="0" destOrd="0" presId="urn:microsoft.com/office/officeart/2005/8/layout/hierarchy3"/>
    <dgm:cxn modelId="{4CEA8BC8-26CF-4AF2-BE61-5A637D19EB73}" type="presOf" srcId="{7642D33E-75FE-46CA-A089-13BA254221FE}" destId="{914CF112-4B1D-4CC4-B0FB-004A804B4F8E}" srcOrd="0" destOrd="0" presId="urn:microsoft.com/office/officeart/2005/8/layout/hierarchy3"/>
    <dgm:cxn modelId="{8698C171-FD51-4A57-9D7B-90961CFDA3DB}" type="presOf" srcId="{5EF3CEC0-9612-4B4E-9B5F-836ADC596580}" destId="{05232D8C-715F-47FC-868D-893016A2CB13}" srcOrd="0" destOrd="0" presId="urn:microsoft.com/office/officeart/2005/8/layout/hierarchy3"/>
    <dgm:cxn modelId="{52BC7D9D-8064-40DA-A061-61EF4874FB1C}" type="presOf" srcId="{8B14DF78-B67D-4DD3-93D5-04CFA009422E}" destId="{4A81C35A-6482-4887-BACA-5B9F5E705193}" srcOrd="0" destOrd="0" presId="urn:microsoft.com/office/officeart/2005/8/layout/hierarchy3"/>
    <dgm:cxn modelId="{0AC517B8-E41D-4E6C-834D-B1885EDF1580}" srcId="{ABF6A50D-B665-440B-B133-4A3A6E85D47C}" destId="{D921E080-FD2F-42D5-B9D8-E0C79145F9DD}" srcOrd="1" destOrd="0" parTransId="{8B14DF78-B67D-4DD3-93D5-04CFA009422E}" sibTransId="{49FF24B1-1CDA-42E5-9A0C-00BDD2C6F8FD}"/>
    <dgm:cxn modelId="{F118C9F5-381D-41F0-AEF3-3FD701E6D9C5}" type="presOf" srcId="{636BA0FA-565C-4DA6-8DAA-F6E6B9CFA57E}" destId="{552A65BD-F6AF-4B33-BEA5-30251EE36B93}" srcOrd="0" destOrd="0" presId="urn:microsoft.com/office/officeart/2005/8/layout/hierarchy3"/>
    <dgm:cxn modelId="{A5C3CFA8-294B-4711-8D60-F87875A91094}" type="presOf" srcId="{BF84EC84-F804-4D7B-9900-627E7643ACB1}" destId="{1862EB3C-AECC-4C61-B9DC-5CF264EBFFC9}" srcOrd="0" destOrd="0" presId="urn:microsoft.com/office/officeart/2005/8/layout/hierarchy3"/>
    <dgm:cxn modelId="{D626AD04-833C-46E5-BF2D-53539BD04A5B}" type="presOf" srcId="{5B6A12DD-D687-4966-B2EA-3757ABA3E95A}" destId="{F417D398-AFE7-4A8B-BED9-56232DD23DAD}" srcOrd="0" destOrd="0" presId="urn:microsoft.com/office/officeart/2005/8/layout/hierarchy3"/>
    <dgm:cxn modelId="{7A11B023-B9DB-477D-BBE2-D89C16B47296}" type="presOf" srcId="{BD7779B8-2762-4AE1-BA7E-34C79D6BCFF7}" destId="{6D4051B8-30A6-4D8D-9423-EFD7B3E24048}" srcOrd="0" destOrd="0" presId="urn:microsoft.com/office/officeart/2005/8/layout/hierarchy3"/>
    <dgm:cxn modelId="{D1917C74-EC74-4EDB-83A0-6FF70A68B271}" type="presOf" srcId="{3D1B5459-0970-48CC-9C81-2A5CFFCE1B2E}" destId="{644A13AF-35F5-45BE-990E-B91E5B615ABB}" srcOrd="0" destOrd="0" presId="urn:microsoft.com/office/officeart/2005/8/layout/hierarchy3"/>
    <dgm:cxn modelId="{1996EC82-A617-4B2F-AA69-621802FADA21}" srcId="{DF99FB40-3B0B-4598-908E-3CDC1D9D5016}" destId="{2CD9A4B1-D10F-4455-BAAC-8109A16321F5}" srcOrd="2" destOrd="0" parTransId="{7642D33E-75FE-46CA-A089-13BA254221FE}" sibTransId="{8370D689-A7FC-4630-B703-25779FEDB7CF}"/>
    <dgm:cxn modelId="{B47DBB41-9FF7-4FE0-A375-19DC9319A12B}" type="presOf" srcId="{3906CBE9-EF83-4E64-BC16-ED4FFA3B91E9}" destId="{114252FB-94D8-4AC7-A463-5FC213E39B84}" srcOrd="0" destOrd="0" presId="urn:microsoft.com/office/officeart/2005/8/layout/hierarchy3"/>
    <dgm:cxn modelId="{7727F181-6F0C-4035-B46F-3D344D9AE0D7}" type="presOf" srcId="{88F4F8F7-CE0D-4FFE-834B-F1336A9695BF}" destId="{567C4219-DEA1-4A11-909F-91E9BC1DEF2D}" srcOrd="0" destOrd="0" presId="urn:microsoft.com/office/officeart/2005/8/layout/hierarchy3"/>
    <dgm:cxn modelId="{60A73A18-AFAD-4D5C-89AF-34FFDD277549}" srcId="{DF99FB40-3B0B-4598-908E-3CDC1D9D5016}" destId="{89FA8242-8EFE-49CE-90A2-D2C78D37CA56}" srcOrd="4" destOrd="0" parTransId="{641563B0-63A9-448F-BFEA-9F6C1583C8CE}" sibTransId="{65413EC4-4D25-4EA1-9D90-480D7096223B}"/>
    <dgm:cxn modelId="{8C9D35DA-7EFE-4393-B6E2-E9F3829659CC}" type="presOf" srcId="{D4130652-172C-44AD-B0F4-25BEA8DF6330}" destId="{C9A06DFF-FA71-4A2B-8806-C72BB1CA5236}" srcOrd="0" destOrd="0" presId="urn:microsoft.com/office/officeart/2005/8/layout/hierarchy3"/>
    <dgm:cxn modelId="{717F3587-D178-4E62-BC23-69CA94C28C39}" type="presOf" srcId="{7B46BA22-F397-44F2-86E7-9CA2A9205E4B}" destId="{292513C7-F895-4E04-A0FA-97F428DE2223}" srcOrd="0" destOrd="0" presId="urn:microsoft.com/office/officeart/2005/8/layout/hierarchy3"/>
    <dgm:cxn modelId="{D0773A64-E1FB-47CD-9B46-7F80E390E578}" type="presOf" srcId="{32AA1A29-527E-4566-841A-CA83C9375C57}" destId="{059FAAF4-E83D-4648-83AF-94579ED462A2}" srcOrd="0" destOrd="0" presId="urn:microsoft.com/office/officeart/2005/8/layout/hierarchy3"/>
    <dgm:cxn modelId="{2B3BC190-9ED2-48FE-AF08-7B7D9EE88696}" type="presOf" srcId="{0B63FA73-024A-4CEF-83CE-8ED0FBFD57AE}" destId="{7B1AD646-AD90-4EC3-A343-DC567D9590FA}" srcOrd="1" destOrd="0" presId="urn:microsoft.com/office/officeart/2005/8/layout/hierarchy3"/>
    <dgm:cxn modelId="{BAC8A484-C636-46BB-9A98-D986B6B451A3}" type="presOf" srcId="{95B61FA8-C5E5-4A0D-94C3-94E28401476D}" destId="{BF647B03-EB59-4955-829D-4FA4C9F728E2}" srcOrd="0" destOrd="0" presId="urn:microsoft.com/office/officeart/2005/8/layout/hierarchy3"/>
    <dgm:cxn modelId="{AF470BC3-F694-42AD-9047-A588468A5AEC}" type="presOf" srcId="{ABF6A50D-B665-440B-B133-4A3A6E85D47C}" destId="{24CB14CE-3136-4040-81D2-7DF9542C230B}" srcOrd="1" destOrd="0" presId="urn:microsoft.com/office/officeart/2005/8/layout/hierarchy3"/>
    <dgm:cxn modelId="{427F165E-6981-4739-8186-88235AE3B705}" type="presOf" srcId="{89FA8242-8EFE-49CE-90A2-D2C78D37CA56}" destId="{EEC5CDFE-2395-47CD-A0FE-561952311FC6}" srcOrd="0" destOrd="0" presId="urn:microsoft.com/office/officeart/2005/8/layout/hierarchy3"/>
    <dgm:cxn modelId="{36A1084E-F781-4D2D-811B-2C70C096E91F}" srcId="{0B63FA73-024A-4CEF-83CE-8ED0FBFD57AE}" destId="{E7CE51AA-B67A-4293-9017-01AFFE40AB0C}" srcOrd="1" destOrd="0" parTransId="{E01CCCC4-A9F1-4D5C-934D-E436633C7CAF}" sibTransId="{38CE7914-50B4-4265-B569-09387A28D170}"/>
    <dgm:cxn modelId="{2BFD8216-02F7-4BC2-B65A-06ED719AD8B7}" type="presParOf" srcId="{552A65BD-F6AF-4B33-BEA5-30251EE36B93}" destId="{95F00B63-3A60-4F59-B876-25F55C59779B}" srcOrd="0" destOrd="0" presId="urn:microsoft.com/office/officeart/2005/8/layout/hierarchy3"/>
    <dgm:cxn modelId="{70345774-2260-4323-9980-EC6456E19244}" type="presParOf" srcId="{95F00B63-3A60-4F59-B876-25F55C59779B}" destId="{B7DA3039-C15E-43C9-B28E-BA19A21E7CA4}" srcOrd="0" destOrd="0" presId="urn:microsoft.com/office/officeart/2005/8/layout/hierarchy3"/>
    <dgm:cxn modelId="{63EA979F-501E-4545-8AAC-521322305A05}" type="presParOf" srcId="{B7DA3039-C15E-43C9-B28E-BA19A21E7CA4}" destId="{C8ACC697-CA10-406F-9A99-B9B54BBBD5C3}" srcOrd="0" destOrd="0" presId="urn:microsoft.com/office/officeart/2005/8/layout/hierarchy3"/>
    <dgm:cxn modelId="{07CE1509-94D9-4F69-A965-8A2448520770}" type="presParOf" srcId="{B7DA3039-C15E-43C9-B28E-BA19A21E7CA4}" destId="{F7AA9C18-28A5-47E5-845F-F32F527206CB}" srcOrd="1" destOrd="0" presId="urn:microsoft.com/office/officeart/2005/8/layout/hierarchy3"/>
    <dgm:cxn modelId="{C1BC82FF-09D8-43C8-A2A2-CC61A44A029B}" type="presParOf" srcId="{95F00B63-3A60-4F59-B876-25F55C59779B}" destId="{746CE174-1B80-4FC2-BE63-C13BCC64F648}" srcOrd="1" destOrd="0" presId="urn:microsoft.com/office/officeart/2005/8/layout/hierarchy3"/>
    <dgm:cxn modelId="{BFCD12C2-7745-49E9-8BE1-7B73E08D0A36}" type="presParOf" srcId="{746CE174-1B80-4FC2-BE63-C13BCC64F648}" destId="{1862EB3C-AECC-4C61-B9DC-5CF264EBFFC9}" srcOrd="0" destOrd="0" presId="urn:microsoft.com/office/officeart/2005/8/layout/hierarchy3"/>
    <dgm:cxn modelId="{5C0A036F-A767-41E6-9C86-87AE36EF352F}" type="presParOf" srcId="{746CE174-1B80-4FC2-BE63-C13BCC64F648}" destId="{5589E368-FA04-46C8-8EBE-8C4AF4DF326F}" srcOrd="1" destOrd="0" presId="urn:microsoft.com/office/officeart/2005/8/layout/hierarchy3"/>
    <dgm:cxn modelId="{D90E2938-FBE8-4344-85D9-6BE59EA9200E}" type="presParOf" srcId="{746CE174-1B80-4FC2-BE63-C13BCC64F648}" destId="{292513C7-F895-4E04-A0FA-97F428DE2223}" srcOrd="2" destOrd="0" presId="urn:microsoft.com/office/officeart/2005/8/layout/hierarchy3"/>
    <dgm:cxn modelId="{5C727195-B458-45B5-BA8B-7BF8D906337F}" type="presParOf" srcId="{746CE174-1B80-4FC2-BE63-C13BCC64F648}" destId="{9CE8507D-A998-4B77-8CC3-2FD4339A12F8}" srcOrd="3" destOrd="0" presId="urn:microsoft.com/office/officeart/2005/8/layout/hierarchy3"/>
    <dgm:cxn modelId="{C97B563B-34B9-4E5A-B10B-4DF496379322}" type="presParOf" srcId="{552A65BD-F6AF-4B33-BEA5-30251EE36B93}" destId="{A9D09A5A-2748-47B7-9624-5D9BFC0295DE}" srcOrd="1" destOrd="0" presId="urn:microsoft.com/office/officeart/2005/8/layout/hierarchy3"/>
    <dgm:cxn modelId="{E7B9E2B3-92A4-43C8-98A2-B493C1FFB580}" type="presParOf" srcId="{A9D09A5A-2748-47B7-9624-5D9BFC0295DE}" destId="{1605B082-823B-4EAD-96E7-0541CDF9AAD6}" srcOrd="0" destOrd="0" presId="urn:microsoft.com/office/officeart/2005/8/layout/hierarchy3"/>
    <dgm:cxn modelId="{CFB11A8C-A805-4BEC-9F16-A8819CE4AD9C}" type="presParOf" srcId="{1605B082-823B-4EAD-96E7-0541CDF9AAD6}" destId="{431CFA5A-93C8-4326-8B37-6B48F779D3C9}" srcOrd="0" destOrd="0" presId="urn:microsoft.com/office/officeart/2005/8/layout/hierarchy3"/>
    <dgm:cxn modelId="{966A48FA-2965-4538-893A-F38B3A327D76}" type="presParOf" srcId="{1605B082-823B-4EAD-96E7-0541CDF9AAD6}" destId="{24CB14CE-3136-4040-81D2-7DF9542C230B}" srcOrd="1" destOrd="0" presId="urn:microsoft.com/office/officeart/2005/8/layout/hierarchy3"/>
    <dgm:cxn modelId="{6DD9EB93-9296-4F9A-AD1E-3D2F588C1157}" type="presParOf" srcId="{A9D09A5A-2748-47B7-9624-5D9BFC0295DE}" destId="{2C2430A6-7352-402F-98EB-6FE405EAB030}" srcOrd="1" destOrd="0" presId="urn:microsoft.com/office/officeart/2005/8/layout/hierarchy3"/>
    <dgm:cxn modelId="{72FC929B-7171-4D49-9BCB-DAD646281EF1}" type="presParOf" srcId="{2C2430A6-7352-402F-98EB-6FE405EAB030}" destId="{4C6D1F72-CDE2-4409-AA12-F89718CAC089}" srcOrd="0" destOrd="0" presId="urn:microsoft.com/office/officeart/2005/8/layout/hierarchy3"/>
    <dgm:cxn modelId="{9466C581-F30F-410E-9B66-7A407F4B8C65}" type="presParOf" srcId="{2C2430A6-7352-402F-98EB-6FE405EAB030}" destId="{5C77DE66-EE8E-4572-958B-D834B1166B72}" srcOrd="1" destOrd="0" presId="urn:microsoft.com/office/officeart/2005/8/layout/hierarchy3"/>
    <dgm:cxn modelId="{A0603E6C-D111-456E-85E8-49CD85B8E741}" type="presParOf" srcId="{2C2430A6-7352-402F-98EB-6FE405EAB030}" destId="{4A81C35A-6482-4887-BACA-5B9F5E705193}" srcOrd="2" destOrd="0" presId="urn:microsoft.com/office/officeart/2005/8/layout/hierarchy3"/>
    <dgm:cxn modelId="{B8B8E9E6-B655-403E-8F5E-65907E355516}" type="presParOf" srcId="{2C2430A6-7352-402F-98EB-6FE405EAB030}" destId="{ED9F47EA-30A9-4A92-951B-92D60C2D72CF}" srcOrd="3" destOrd="0" presId="urn:microsoft.com/office/officeart/2005/8/layout/hierarchy3"/>
    <dgm:cxn modelId="{B4505DB3-DF77-4F09-B8A0-CD0D947A4EC7}" type="presParOf" srcId="{2C2430A6-7352-402F-98EB-6FE405EAB030}" destId="{A320B23C-5876-438C-8516-61B53860C954}" srcOrd="4" destOrd="0" presId="urn:microsoft.com/office/officeart/2005/8/layout/hierarchy3"/>
    <dgm:cxn modelId="{636B939F-1ABB-4756-98ED-227F7FC0AB08}" type="presParOf" srcId="{2C2430A6-7352-402F-98EB-6FE405EAB030}" destId="{573E4AEC-55A0-4EFA-91CC-46E3C100B358}" srcOrd="5" destOrd="0" presId="urn:microsoft.com/office/officeart/2005/8/layout/hierarchy3"/>
    <dgm:cxn modelId="{BAB7B576-BF8C-4E0A-872F-8E259009C17F}" type="presParOf" srcId="{2C2430A6-7352-402F-98EB-6FE405EAB030}" destId="{41EC79A6-990E-421F-AC4C-42A3B224F975}" srcOrd="6" destOrd="0" presId="urn:microsoft.com/office/officeart/2005/8/layout/hierarchy3"/>
    <dgm:cxn modelId="{2F423A92-F750-426E-8A80-597DED66BD01}" type="presParOf" srcId="{2C2430A6-7352-402F-98EB-6FE405EAB030}" destId="{57187ACF-EEF1-4BDB-BD43-02516A49020F}" srcOrd="7" destOrd="0" presId="urn:microsoft.com/office/officeart/2005/8/layout/hierarchy3"/>
    <dgm:cxn modelId="{A4F50949-D05E-46A9-B7A0-B5D0AD5AA6DF}" type="presParOf" srcId="{552A65BD-F6AF-4B33-BEA5-30251EE36B93}" destId="{831BDACA-1548-4D0A-BBE1-AD03EE0296D8}" srcOrd="2" destOrd="0" presId="urn:microsoft.com/office/officeart/2005/8/layout/hierarchy3"/>
    <dgm:cxn modelId="{618E66DC-F64E-43FB-B7D1-5CE282C2FF49}" type="presParOf" srcId="{831BDACA-1548-4D0A-BBE1-AD03EE0296D8}" destId="{7762122A-021B-4E2E-BD0A-9011A063BB4F}" srcOrd="0" destOrd="0" presId="urn:microsoft.com/office/officeart/2005/8/layout/hierarchy3"/>
    <dgm:cxn modelId="{E72C0A29-6F81-46BD-B96C-169287629B42}" type="presParOf" srcId="{7762122A-021B-4E2E-BD0A-9011A063BB4F}" destId="{CA040763-0863-4F53-9BD5-BF5FEF064041}" srcOrd="0" destOrd="0" presId="urn:microsoft.com/office/officeart/2005/8/layout/hierarchy3"/>
    <dgm:cxn modelId="{1FABEF0A-3EFD-46D9-87AF-2BF531575653}" type="presParOf" srcId="{7762122A-021B-4E2E-BD0A-9011A063BB4F}" destId="{7B1AD646-AD90-4EC3-A343-DC567D9590FA}" srcOrd="1" destOrd="0" presId="urn:microsoft.com/office/officeart/2005/8/layout/hierarchy3"/>
    <dgm:cxn modelId="{E281EAC2-D6F5-4E16-83EF-E1B27EA2071A}" type="presParOf" srcId="{831BDACA-1548-4D0A-BBE1-AD03EE0296D8}" destId="{ADD008A9-2EF0-44AB-8528-47580B0DA7DB}" srcOrd="1" destOrd="0" presId="urn:microsoft.com/office/officeart/2005/8/layout/hierarchy3"/>
    <dgm:cxn modelId="{F8B7C9E3-A09E-4C88-896D-1D23BD42D0B4}" type="presParOf" srcId="{ADD008A9-2EF0-44AB-8528-47580B0DA7DB}" destId="{059FAAF4-E83D-4648-83AF-94579ED462A2}" srcOrd="0" destOrd="0" presId="urn:microsoft.com/office/officeart/2005/8/layout/hierarchy3"/>
    <dgm:cxn modelId="{BF5647C9-E2C5-4A9F-84DC-D60FE69D94AC}" type="presParOf" srcId="{ADD008A9-2EF0-44AB-8528-47580B0DA7DB}" destId="{C0B1FA4D-4CF2-4DD1-9E80-6695F13DD52E}" srcOrd="1" destOrd="0" presId="urn:microsoft.com/office/officeart/2005/8/layout/hierarchy3"/>
    <dgm:cxn modelId="{4D279367-B666-4B33-A272-DD154BF85D46}" type="presParOf" srcId="{ADD008A9-2EF0-44AB-8528-47580B0DA7DB}" destId="{A41057AE-E655-4B37-8711-273FC5DE7EE3}" srcOrd="2" destOrd="0" presId="urn:microsoft.com/office/officeart/2005/8/layout/hierarchy3"/>
    <dgm:cxn modelId="{A7933CB1-B002-47A6-9ADF-77B8A397DA81}" type="presParOf" srcId="{ADD008A9-2EF0-44AB-8528-47580B0DA7DB}" destId="{99DDC26A-F1D2-4151-81BD-FAECE8FD76E9}" srcOrd="3" destOrd="0" presId="urn:microsoft.com/office/officeart/2005/8/layout/hierarchy3"/>
    <dgm:cxn modelId="{7EB6C4AA-DC63-49A2-8E66-7BFDE4AE8055}" type="presParOf" srcId="{ADD008A9-2EF0-44AB-8528-47580B0DA7DB}" destId="{8AEEA925-49BA-4324-9A83-906B8E20FA58}" srcOrd="4" destOrd="0" presId="urn:microsoft.com/office/officeart/2005/8/layout/hierarchy3"/>
    <dgm:cxn modelId="{7E489E00-6F50-4485-B7C1-E1DC9A90FE79}" type="presParOf" srcId="{ADD008A9-2EF0-44AB-8528-47580B0DA7DB}" destId="{14EB08E4-EDE2-4E64-B472-F25E17F8FB2D}" srcOrd="5" destOrd="0" presId="urn:microsoft.com/office/officeart/2005/8/layout/hierarchy3"/>
    <dgm:cxn modelId="{C61C4A2E-DF56-4DDA-8E09-952A029E7399}" type="presParOf" srcId="{552A65BD-F6AF-4B33-BEA5-30251EE36B93}" destId="{F812C974-BFCC-4386-B970-33EC924532C9}" srcOrd="3" destOrd="0" presId="urn:microsoft.com/office/officeart/2005/8/layout/hierarchy3"/>
    <dgm:cxn modelId="{3EB92B50-FC29-4912-BB60-F910DECD3B57}" type="presParOf" srcId="{F812C974-BFCC-4386-B970-33EC924532C9}" destId="{39B68EA8-11E7-48D8-82C5-0EAB68966005}" srcOrd="0" destOrd="0" presId="urn:microsoft.com/office/officeart/2005/8/layout/hierarchy3"/>
    <dgm:cxn modelId="{CDB221E9-A38A-41E4-B47C-A08CB896D3DB}" type="presParOf" srcId="{39B68EA8-11E7-48D8-82C5-0EAB68966005}" destId="{C19C336D-9565-4A69-9357-31F86CCD65F1}" srcOrd="0" destOrd="0" presId="urn:microsoft.com/office/officeart/2005/8/layout/hierarchy3"/>
    <dgm:cxn modelId="{CC505CDD-EA74-40C3-8792-CA5211AAAAD3}" type="presParOf" srcId="{39B68EA8-11E7-48D8-82C5-0EAB68966005}" destId="{AB49E42D-6A0B-4BA9-A08C-70A800E03C2F}" srcOrd="1" destOrd="0" presId="urn:microsoft.com/office/officeart/2005/8/layout/hierarchy3"/>
    <dgm:cxn modelId="{B0434261-52A8-471A-9E0E-CC7DCB7B2326}" type="presParOf" srcId="{F812C974-BFCC-4386-B970-33EC924532C9}" destId="{59458211-9DA5-401E-A9B4-5F3D30853C81}" srcOrd="1" destOrd="0" presId="urn:microsoft.com/office/officeart/2005/8/layout/hierarchy3"/>
    <dgm:cxn modelId="{84713224-DAB7-4394-9E3D-9F7736F2573C}" type="presParOf" srcId="{59458211-9DA5-401E-A9B4-5F3D30853C81}" destId="{F417D398-AFE7-4A8B-BED9-56232DD23DAD}" srcOrd="0" destOrd="0" presId="urn:microsoft.com/office/officeart/2005/8/layout/hierarchy3"/>
    <dgm:cxn modelId="{7E7D44D6-7A47-418F-ADA4-D3AFAB0A4B7F}" type="presParOf" srcId="{59458211-9DA5-401E-A9B4-5F3D30853C81}" destId="{B82A4DF0-1E9B-4DB2-9C85-12D9F2CDDA87}" srcOrd="1" destOrd="0" presId="urn:microsoft.com/office/officeart/2005/8/layout/hierarchy3"/>
    <dgm:cxn modelId="{7DB282FF-42F1-42E5-A084-916CBB7EDB79}" type="presParOf" srcId="{59458211-9DA5-401E-A9B4-5F3D30853C81}" destId="{D8C1A713-E166-4C3D-B450-8C4D82F1D8FF}" srcOrd="2" destOrd="0" presId="urn:microsoft.com/office/officeart/2005/8/layout/hierarchy3"/>
    <dgm:cxn modelId="{26A308FF-C53D-4396-A010-E118698FC597}" type="presParOf" srcId="{59458211-9DA5-401E-A9B4-5F3D30853C81}" destId="{BC80E5F1-F0E7-49AF-B59C-EFEFB40C2AD7}" srcOrd="3" destOrd="0" presId="urn:microsoft.com/office/officeart/2005/8/layout/hierarchy3"/>
    <dgm:cxn modelId="{688FCB65-401B-4127-83CB-5C852FA7F574}" type="presParOf" srcId="{59458211-9DA5-401E-A9B4-5F3D30853C81}" destId="{BF647B03-EB59-4955-829D-4FA4C9F728E2}" srcOrd="4" destOrd="0" presId="urn:microsoft.com/office/officeart/2005/8/layout/hierarchy3"/>
    <dgm:cxn modelId="{ADA992DC-2ECB-4857-BEEC-73384BD8FF77}" type="presParOf" srcId="{59458211-9DA5-401E-A9B4-5F3D30853C81}" destId="{114252FB-94D8-4AC7-A463-5FC213E39B84}" srcOrd="5" destOrd="0" presId="urn:microsoft.com/office/officeart/2005/8/layout/hierarchy3"/>
    <dgm:cxn modelId="{1A3EBF35-4EC8-49E5-9680-84286F62D9D8}" type="presParOf" srcId="{59458211-9DA5-401E-A9B4-5F3D30853C81}" destId="{94BE3A41-10B3-491C-8297-0CC763B68D40}" srcOrd="6" destOrd="0" presId="urn:microsoft.com/office/officeart/2005/8/layout/hierarchy3"/>
    <dgm:cxn modelId="{B5046058-8168-4B85-B4EE-A86C716CBEC9}" type="presParOf" srcId="{59458211-9DA5-401E-A9B4-5F3D30853C81}" destId="{38CCB014-ED7B-49FB-ACC9-066A9002CCE5}" srcOrd="7" destOrd="0" presId="urn:microsoft.com/office/officeart/2005/8/layout/hierarchy3"/>
    <dgm:cxn modelId="{A6AA59C8-0395-40E3-9097-CF487D760BC5}" type="presParOf" srcId="{59458211-9DA5-401E-A9B4-5F3D30853C81}" destId="{DB299A06-B30E-4BCB-892A-C2FE83D03E06}" srcOrd="8" destOrd="0" presId="urn:microsoft.com/office/officeart/2005/8/layout/hierarchy3"/>
    <dgm:cxn modelId="{0ADE908A-A5FE-4B36-8FCB-1EBC365E2A2B}" type="presParOf" srcId="{59458211-9DA5-401E-A9B4-5F3D30853C81}" destId="{6D4051B8-30A6-4D8D-9423-EFD7B3E24048}" srcOrd="9" destOrd="0" presId="urn:microsoft.com/office/officeart/2005/8/layout/hierarchy3"/>
    <dgm:cxn modelId="{49ACB9BE-E9AB-4740-BF8A-48B9973401E4}" type="presParOf" srcId="{552A65BD-F6AF-4B33-BEA5-30251EE36B93}" destId="{6C716547-D777-44A5-B6CA-6AAC122010C8}" srcOrd="4" destOrd="0" presId="urn:microsoft.com/office/officeart/2005/8/layout/hierarchy3"/>
    <dgm:cxn modelId="{CDE220EF-C014-4E7B-AFA2-515BC719E6CB}" type="presParOf" srcId="{6C716547-D777-44A5-B6CA-6AAC122010C8}" destId="{EC177B2A-5FBE-492C-A78F-6555E3F2B7D9}" srcOrd="0" destOrd="0" presId="urn:microsoft.com/office/officeart/2005/8/layout/hierarchy3"/>
    <dgm:cxn modelId="{CD973B8E-EA04-42FC-8510-9574AD1EB21A}" type="presParOf" srcId="{EC177B2A-5FBE-492C-A78F-6555E3F2B7D9}" destId="{C9A06DFF-FA71-4A2B-8806-C72BB1CA5236}" srcOrd="0" destOrd="0" presId="urn:microsoft.com/office/officeart/2005/8/layout/hierarchy3"/>
    <dgm:cxn modelId="{BFF8D61E-86BF-4B49-9111-8EDF97581EEE}" type="presParOf" srcId="{EC177B2A-5FBE-492C-A78F-6555E3F2B7D9}" destId="{FF1FD754-E316-4592-9BD4-B36C5CFAB8D9}" srcOrd="1" destOrd="0" presId="urn:microsoft.com/office/officeart/2005/8/layout/hierarchy3"/>
    <dgm:cxn modelId="{1743D6BD-A38B-488F-98B4-18F22511F591}" type="presParOf" srcId="{6C716547-D777-44A5-B6CA-6AAC122010C8}" destId="{1BEAD0FC-8F0F-4AAC-BEF7-BD4EC38C7A63}" srcOrd="1" destOrd="0" presId="urn:microsoft.com/office/officeart/2005/8/layout/hierarchy3"/>
    <dgm:cxn modelId="{3EC74D29-F21A-4DDC-855F-7921DC32E8CF}" type="presParOf" srcId="{1BEAD0FC-8F0F-4AAC-BEF7-BD4EC38C7A63}" destId="{05232D8C-715F-47FC-868D-893016A2CB13}" srcOrd="0" destOrd="0" presId="urn:microsoft.com/office/officeart/2005/8/layout/hierarchy3"/>
    <dgm:cxn modelId="{F38CC2DA-3A63-45EA-86A5-285F9E6C85ED}" type="presParOf" srcId="{1BEAD0FC-8F0F-4AAC-BEF7-BD4EC38C7A63}" destId="{C6BE614D-04F1-44CC-AFA6-9CA270D11635}" srcOrd="1" destOrd="0" presId="urn:microsoft.com/office/officeart/2005/8/layout/hierarchy3"/>
    <dgm:cxn modelId="{9C85600C-72E1-41D2-B161-23619EF78A04}" type="presParOf" srcId="{1BEAD0FC-8F0F-4AAC-BEF7-BD4EC38C7A63}" destId="{1FE5C766-F59E-4737-994E-05DEB5BAA82A}" srcOrd="2" destOrd="0" presId="urn:microsoft.com/office/officeart/2005/8/layout/hierarchy3"/>
    <dgm:cxn modelId="{3C7D2443-EAC9-4624-8F09-3A7E8A6F7093}" type="presParOf" srcId="{1BEAD0FC-8F0F-4AAC-BEF7-BD4EC38C7A63}" destId="{73E41A9B-50BB-473B-8437-62123F068849}" srcOrd="3" destOrd="0" presId="urn:microsoft.com/office/officeart/2005/8/layout/hierarchy3"/>
    <dgm:cxn modelId="{96B54711-5517-445A-84B4-0FD1E9A37A97}" type="presParOf" srcId="{1BEAD0FC-8F0F-4AAC-BEF7-BD4EC38C7A63}" destId="{644A13AF-35F5-45BE-990E-B91E5B615ABB}" srcOrd="4" destOrd="0" presId="urn:microsoft.com/office/officeart/2005/8/layout/hierarchy3"/>
    <dgm:cxn modelId="{3C31C210-1F9B-43E4-9A70-392C4CC1EF27}" type="presParOf" srcId="{1BEAD0FC-8F0F-4AAC-BEF7-BD4EC38C7A63}" destId="{F3E802AD-EC98-4279-B210-E290C503FCF0}" srcOrd="5" destOrd="0" presId="urn:microsoft.com/office/officeart/2005/8/layout/hierarchy3"/>
    <dgm:cxn modelId="{6D090028-891F-4123-8E21-FFD4D7C2E24F}" type="presParOf" srcId="{1BEAD0FC-8F0F-4AAC-BEF7-BD4EC38C7A63}" destId="{2292E1BD-00ED-4815-B26B-125114121E9A}" srcOrd="6" destOrd="0" presId="urn:microsoft.com/office/officeart/2005/8/layout/hierarchy3"/>
    <dgm:cxn modelId="{DBFB7269-503F-4CF0-BEBC-1BB2C155C6D9}" type="presParOf" srcId="{1BEAD0FC-8F0F-4AAC-BEF7-BD4EC38C7A63}" destId="{26182C5B-44F8-4225-9F64-62F2A4E14BBA}" srcOrd="7" destOrd="0" presId="urn:microsoft.com/office/officeart/2005/8/layout/hierarchy3"/>
    <dgm:cxn modelId="{E8BE4F45-BD18-4230-9FE9-CFAE5473A10B}" type="presParOf" srcId="{1BEAD0FC-8F0F-4AAC-BEF7-BD4EC38C7A63}" destId="{567C4219-DEA1-4A11-909F-91E9BC1DEF2D}" srcOrd="8" destOrd="0" presId="urn:microsoft.com/office/officeart/2005/8/layout/hierarchy3"/>
    <dgm:cxn modelId="{A791F5CD-713D-41F6-AD23-40A4F81A30B1}" type="presParOf" srcId="{1BEAD0FC-8F0F-4AAC-BEF7-BD4EC38C7A63}" destId="{8371AB7D-AC4D-4B46-9ADF-91ED928B2E70}" srcOrd="9" destOrd="0" presId="urn:microsoft.com/office/officeart/2005/8/layout/hierarchy3"/>
    <dgm:cxn modelId="{08448B3F-DB5E-4B3E-86B0-51AF64B07D10}" type="presParOf" srcId="{552A65BD-F6AF-4B33-BEA5-30251EE36B93}" destId="{10A75CC4-C7A5-44E9-973E-CDEF40637CA6}" srcOrd="5" destOrd="0" presId="urn:microsoft.com/office/officeart/2005/8/layout/hierarchy3"/>
    <dgm:cxn modelId="{E9FEA273-0AEF-4F04-8D15-52AF6A9A8977}" type="presParOf" srcId="{10A75CC4-C7A5-44E9-973E-CDEF40637CA6}" destId="{9043A39B-A53B-4A6A-B548-CCECC645032C}" srcOrd="0" destOrd="0" presId="urn:microsoft.com/office/officeart/2005/8/layout/hierarchy3"/>
    <dgm:cxn modelId="{B924F0CC-A2BF-47AD-AAB4-73DFAC8C174A}" type="presParOf" srcId="{9043A39B-A53B-4A6A-B548-CCECC645032C}" destId="{1284CE7B-5501-4322-BD52-173EEB4AA992}" srcOrd="0" destOrd="0" presId="urn:microsoft.com/office/officeart/2005/8/layout/hierarchy3"/>
    <dgm:cxn modelId="{27B390D7-450F-42C0-BF23-EC818AB4440F}" type="presParOf" srcId="{9043A39B-A53B-4A6A-B548-CCECC645032C}" destId="{A3708CC5-FA1D-4798-80F8-2126A2C42B63}" srcOrd="1" destOrd="0" presId="urn:microsoft.com/office/officeart/2005/8/layout/hierarchy3"/>
    <dgm:cxn modelId="{F6ACAC99-1137-4C9E-84B1-9D63D33CE55B}" type="presParOf" srcId="{10A75CC4-C7A5-44E9-973E-CDEF40637CA6}" destId="{4897B325-B534-4D80-9A21-35098F031A82}" srcOrd="1" destOrd="0" presId="urn:microsoft.com/office/officeart/2005/8/layout/hierarchy3"/>
    <dgm:cxn modelId="{30AF5BF4-143E-4334-A445-726DBD086DAA}" type="presParOf" srcId="{4897B325-B534-4D80-9A21-35098F031A82}" destId="{9A4AD1D0-9476-4F49-BEAB-FB290272DB5F}" srcOrd="0" destOrd="0" presId="urn:microsoft.com/office/officeart/2005/8/layout/hierarchy3"/>
    <dgm:cxn modelId="{62259247-DE7D-4723-9121-C4BDA337FC78}" type="presParOf" srcId="{4897B325-B534-4D80-9A21-35098F031A82}" destId="{10A1581C-4C7D-4D34-B403-B9103338F007}" srcOrd="1" destOrd="0" presId="urn:microsoft.com/office/officeart/2005/8/layout/hierarchy3"/>
    <dgm:cxn modelId="{1BB1BE49-5B31-4531-8BB5-DBD47272C2E4}" type="presParOf" srcId="{4897B325-B534-4D80-9A21-35098F031A82}" destId="{E21893BD-AF98-49C1-93CE-509E6ED382A4}" srcOrd="2" destOrd="0" presId="urn:microsoft.com/office/officeart/2005/8/layout/hierarchy3"/>
    <dgm:cxn modelId="{6E9C8D4F-00AA-462E-9737-FFBD9EDB085F}" type="presParOf" srcId="{4897B325-B534-4D80-9A21-35098F031A82}" destId="{4166A69F-6D1B-4E37-A9A6-00F7151D4DF6}" srcOrd="3" destOrd="0" presId="urn:microsoft.com/office/officeart/2005/8/layout/hierarchy3"/>
    <dgm:cxn modelId="{8B0017F5-F030-4864-AE68-8066B464A493}" type="presParOf" srcId="{4897B325-B534-4D80-9A21-35098F031A82}" destId="{914CF112-4B1D-4CC4-B0FB-004A804B4F8E}" srcOrd="4" destOrd="0" presId="urn:microsoft.com/office/officeart/2005/8/layout/hierarchy3"/>
    <dgm:cxn modelId="{1837E8EE-393D-487A-A3AD-8B18B735D2D3}" type="presParOf" srcId="{4897B325-B534-4D80-9A21-35098F031A82}" destId="{F0B2C5B1-2971-467B-98B6-3D8484884FE6}" srcOrd="5" destOrd="0" presId="urn:microsoft.com/office/officeart/2005/8/layout/hierarchy3"/>
    <dgm:cxn modelId="{765F9F58-2F0C-4778-85D5-E572FDEE1B6A}" type="presParOf" srcId="{4897B325-B534-4D80-9A21-35098F031A82}" destId="{A5B5E6AA-D6FD-4180-8558-EB6052EBF690}" srcOrd="6" destOrd="0" presId="urn:microsoft.com/office/officeart/2005/8/layout/hierarchy3"/>
    <dgm:cxn modelId="{99689F5C-293E-48D7-8DB8-58936B95CF91}" type="presParOf" srcId="{4897B325-B534-4D80-9A21-35098F031A82}" destId="{FB2DBC8A-520C-49BF-856C-7AD597D3DAE3}" srcOrd="7" destOrd="0" presId="urn:microsoft.com/office/officeart/2005/8/layout/hierarchy3"/>
    <dgm:cxn modelId="{0A23EA28-7E14-480C-9385-3C3EEB3227FB}" type="presParOf" srcId="{4897B325-B534-4D80-9A21-35098F031A82}" destId="{7DA8C186-B3E6-48E6-9CA3-818A99C6CDD4}" srcOrd="8" destOrd="0" presId="urn:microsoft.com/office/officeart/2005/8/layout/hierarchy3"/>
    <dgm:cxn modelId="{31BA4523-7F12-482B-B5D5-2915E767C110}" type="presParOf" srcId="{4897B325-B534-4D80-9A21-35098F031A82}" destId="{EEC5CDFE-2395-47CD-A0FE-561952311FC6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1BC8D2E-D8A3-488D-A789-CD3A396E7B7E}" type="doc">
      <dgm:prSet loTypeId="urn:microsoft.com/office/officeart/2005/8/layout/cycle4" loCatId="matrix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2A83DE2-C7B1-4B3F-B5A8-A042B42816A7}">
      <dgm:prSet phldrT="[文本]"/>
      <dgm:spPr/>
      <dgm:t>
        <a:bodyPr/>
        <a:lstStyle/>
        <a:p>
          <a:r>
            <a:rPr lang="en-US" altLang="zh-CN" dirty="0" smtClean="0"/>
            <a:t>APM</a:t>
          </a:r>
          <a:r>
            <a:rPr lang="zh-CN" altLang="en-US" dirty="0" smtClean="0"/>
            <a:t>数据</a:t>
          </a:r>
          <a:endParaRPr lang="zh-CN" altLang="en-US" dirty="0"/>
        </a:p>
      </dgm:t>
    </dgm:pt>
    <dgm:pt modelId="{7EC028B7-1924-4342-9467-94E47F76EEE0}" type="parTrans" cxnId="{B8DD62B2-1263-4251-9C1C-A69A7CA500AF}">
      <dgm:prSet/>
      <dgm:spPr/>
      <dgm:t>
        <a:bodyPr/>
        <a:lstStyle/>
        <a:p>
          <a:endParaRPr lang="zh-CN" altLang="en-US"/>
        </a:p>
      </dgm:t>
    </dgm:pt>
    <dgm:pt modelId="{42889D2F-E3A0-4295-B099-A524C4C6B795}" type="sibTrans" cxnId="{B8DD62B2-1263-4251-9C1C-A69A7CA500AF}">
      <dgm:prSet/>
      <dgm:spPr/>
      <dgm:t>
        <a:bodyPr/>
        <a:lstStyle/>
        <a:p>
          <a:endParaRPr lang="zh-CN" altLang="en-US"/>
        </a:p>
      </dgm:t>
    </dgm:pt>
    <dgm:pt modelId="{A167E766-E4EA-42AA-95FF-C2A82107375C}">
      <dgm:prSet phldrT="[文本]"/>
      <dgm:spPr/>
      <dgm:t>
        <a:bodyPr/>
        <a:lstStyle/>
        <a:p>
          <a:r>
            <a:rPr lang="zh-CN" altLang="en-US" dirty="0" smtClean="0"/>
            <a:t>监控性能数据，包括启动、加载、渲染、响应数据</a:t>
          </a:r>
          <a:endParaRPr lang="zh-CN" altLang="en-US" dirty="0"/>
        </a:p>
      </dgm:t>
    </dgm:pt>
    <dgm:pt modelId="{348BA0EE-2791-4D85-A0B3-23CA76E2A0C5}" type="parTrans" cxnId="{32D5C803-42F9-4DE6-801E-96651FD66D78}">
      <dgm:prSet/>
      <dgm:spPr/>
      <dgm:t>
        <a:bodyPr/>
        <a:lstStyle/>
        <a:p>
          <a:endParaRPr lang="zh-CN" altLang="en-US"/>
        </a:p>
      </dgm:t>
    </dgm:pt>
    <dgm:pt modelId="{105F56F6-1CB4-4717-A27F-4BFBF5614841}" type="sibTrans" cxnId="{32D5C803-42F9-4DE6-801E-96651FD66D78}">
      <dgm:prSet/>
      <dgm:spPr/>
      <dgm:t>
        <a:bodyPr/>
        <a:lstStyle/>
        <a:p>
          <a:endParaRPr lang="zh-CN" altLang="en-US"/>
        </a:p>
      </dgm:t>
    </dgm:pt>
    <dgm:pt modelId="{F5EFDAF0-8AC6-4C3A-BCF8-30C6F45CA065}">
      <dgm:prSet phldrT="[文本]"/>
      <dgm:spPr/>
      <dgm:t>
        <a:bodyPr/>
        <a:lstStyle/>
        <a:p>
          <a:r>
            <a:rPr lang="zh-CN" altLang="en-US" dirty="0" smtClean="0"/>
            <a:t>监控异常上报数据，包括被动降级、数据异常</a:t>
          </a:r>
          <a:endParaRPr lang="zh-CN" altLang="en-US" dirty="0"/>
        </a:p>
      </dgm:t>
    </dgm:pt>
    <dgm:pt modelId="{FD976B95-95B4-465F-A7DC-4873BA2DB146}" type="parTrans" cxnId="{0A5B6942-F0F9-4259-B3B2-F9E3A61BD14A}">
      <dgm:prSet/>
      <dgm:spPr/>
      <dgm:t>
        <a:bodyPr/>
        <a:lstStyle/>
        <a:p>
          <a:endParaRPr lang="zh-CN" altLang="en-US"/>
        </a:p>
      </dgm:t>
    </dgm:pt>
    <dgm:pt modelId="{4C7A0092-F16F-4680-B9E3-5DDDCD3C61C4}" type="sibTrans" cxnId="{0A5B6942-F0F9-4259-B3B2-F9E3A61BD14A}">
      <dgm:prSet/>
      <dgm:spPr/>
      <dgm:t>
        <a:bodyPr/>
        <a:lstStyle/>
        <a:p>
          <a:endParaRPr lang="zh-CN" altLang="en-US"/>
        </a:p>
      </dgm:t>
    </dgm:pt>
    <dgm:pt modelId="{354060AB-422C-43CB-B163-6CDE7D9918EB}">
      <dgm:prSet phldrT="[文本]"/>
      <dgm:spPr/>
      <dgm:t>
        <a:bodyPr/>
        <a:lstStyle/>
        <a:p>
          <a:r>
            <a:rPr lang="zh-CN" altLang="en-US" dirty="0" smtClean="0"/>
            <a:t>运营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zh-CN" altLang="en-US" dirty="0" smtClean="0"/>
            <a:t>数据</a:t>
          </a:r>
          <a:endParaRPr lang="zh-CN" altLang="en-US" dirty="0"/>
        </a:p>
      </dgm:t>
    </dgm:pt>
    <dgm:pt modelId="{177E1770-76B5-42AE-9302-D3A19F508F33}" type="parTrans" cxnId="{0EA6001D-0318-4365-B180-210EE18EE5EE}">
      <dgm:prSet/>
      <dgm:spPr/>
      <dgm:t>
        <a:bodyPr/>
        <a:lstStyle/>
        <a:p>
          <a:endParaRPr lang="zh-CN" altLang="en-US"/>
        </a:p>
      </dgm:t>
    </dgm:pt>
    <dgm:pt modelId="{D4921EC6-468E-44D3-A1FF-29ADE13CE6CD}" type="sibTrans" cxnId="{0EA6001D-0318-4365-B180-210EE18EE5EE}">
      <dgm:prSet/>
      <dgm:spPr/>
      <dgm:t>
        <a:bodyPr/>
        <a:lstStyle/>
        <a:p>
          <a:endParaRPr lang="zh-CN" altLang="en-US"/>
        </a:p>
      </dgm:t>
    </dgm:pt>
    <dgm:pt modelId="{15D1E5FF-4F01-4046-B78E-BEE3DD72172E}">
      <dgm:prSet phldrT="[文本]"/>
      <dgm:spPr/>
      <dgm:t>
        <a:bodyPr/>
        <a:lstStyle/>
        <a:p>
          <a:r>
            <a:rPr lang="zh-CN" altLang="en-US" dirty="0" smtClean="0"/>
            <a:t>监控组件访问数据，包括</a:t>
          </a:r>
          <a:r>
            <a:rPr lang="en-US" altLang="zh-CN" dirty="0" smtClean="0"/>
            <a:t>DAU</a:t>
          </a:r>
          <a:r>
            <a:rPr lang="zh-CN" altLang="en-US" dirty="0" smtClean="0"/>
            <a:t>、</a:t>
          </a:r>
          <a:r>
            <a:rPr lang="en-US" altLang="zh-CN" dirty="0" smtClean="0"/>
            <a:t>UV</a:t>
          </a:r>
          <a:r>
            <a:rPr lang="zh-CN" altLang="en-US" dirty="0" smtClean="0"/>
            <a:t>等数据</a:t>
          </a:r>
          <a:endParaRPr lang="zh-CN" altLang="en-US" dirty="0"/>
        </a:p>
      </dgm:t>
    </dgm:pt>
    <dgm:pt modelId="{01E5D6D2-C8A5-47B1-B4CF-BE39D971CCD6}" type="parTrans" cxnId="{C831CD90-7B7C-452D-BF7F-068F74C095DA}">
      <dgm:prSet/>
      <dgm:spPr/>
      <dgm:t>
        <a:bodyPr/>
        <a:lstStyle/>
        <a:p>
          <a:endParaRPr lang="zh-CN" altLang="en-US"/>
        </a:p>
      </dgm:t>
    </dgm:pt>
    <dgm:pt modelId="{72641022-DB66-49FA-A93C-9B717034B04C}" type="sibTrans" cxnId="{C831CD90-7B7C-452D-BF7F-068F74C095DA}">
      <dgm:prSet/>
      <dgm:spPr/>
      <dgm:t>
        <a:bodyPr/>
        <a:lstStyle/>
        <a:p>
          <a:endParaRPr lang="zh-CN" altLang="en-US"/>
        </a:p>
      </dgm:t>
    </dgm:pt>
    <dgm:pt modelId="{B48003EC-A453-4B44-B140-E2DAB3AE1084}">
      <dgm:prSet phldrT="[文本]"/>
      <dgm:spPr/>
      <dgm:t>
        <a:bodyPr/>
        <a:lstStyle/>
        <a:p>
          <a:r>
            <a:rPr lang="zh-CN" altLang="en-US" dirty="0" smtClean="0"/>
            <a:t>升级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zh-CN" altLang="en-US" dirty="0" smtClean="0"/>
            <a:t>数据</a:t>
          </a:r>
          <a:endParaRPr lang="zh-CN" altLang="en-US" dirty="0"/>
        </a:p>
      </dgm:t>
    </dgm:pt>
    <dgm:pt modelId="{21AE79F5-F97B-48B9-BD3A-17C680ADF336}" type="parTrans" cxnId="{A7C0FB91-6295-4F63-9A7B-69AD2AACF0CC}">
      <dgm:prSet/>
      <dgm:spPr/>
      <dgm:t>
        <a:bodyPr/>
        <a:lstStyle/>
        <a:p>
          <a:endParaRPr lang="zh-CN" altLang="en-US"/>
        </a:p>
      </dgm:t>
    </dgm:pt>
    <dgm:pt modelId="{B1C0D63B-ED78-40E9-8712-E129361085D5}" type="sibTrans" cxnId="{A7C0FB91-6295-4F63-9A7B-69AD2AACF0CC}">
      <dgm:prSet/>
      <dgm:spPr/>
      <dgm:t>
        <a:bodyPr/>
        <a:lstStyle/>
        <a:p>
          <a:endParaRPr lang="zh-CN" altLang="en-US"/>
        </a:p>
      </dgm:t>
    </dgm:pt>
    <dgm:pt modelId="{7D0A9EDD-A17A-47D1-B41B-1AA408861E29}">
      <dgm:prSet phldrT="[文本]"/>
      <dgm:spPr/>
      <dgm:t>
        <a:bodyPr/>
        <a:lstStyle/>
        <a:p>
          <a:r>
            <a:rPr lang="zh-CN" altLang="en-US" dirty="0" smtClean="0"/>
            <a:t>监控组件升级成功率数据</a:t>
          </a:r>
          <a:endParaRPr lang="zh-CN" altLang="en-US" dirty="0"/>
        </a:p>
      </dgm:t>
    </dgm:pt>
    <dgm:pt modelId="{9EED0548-C161-4216-B56D-B60059DD305C}" type="parTrans" cxnId="{4ACB95CB-5ACB-4E29-BAC0-C7EDC6C8E79C}">
      <dgm:prSet/>
      <dgm:spPr/>
      <dgm:t>
        <a:bodyPr/>
        <a:lstStyle/>
        <a:p>
          <a:endParaRPr lang="zh-CN" altLang="en-US"/>
        </a:p>
      </dgm:t>
    </dgm:pt>
    <dgm:pt modelId="{1DF6BED0-0088-4150-BE9D-05F4304CA217}" type="sibTrans" cxnId="{4ACB95CB-5ACB-4E29-BAC0-C7EDC6C8E79C}">
      <dgm:prSet/>
      <dgm:spPr/>
      <dgm:t>
        <a:bodyPr/>
        <a:lstStyle/>
        <a:p>
          <a:endParaRPr lang="zh-CN" altLang="en-US"/>
        </a:p>
      </dgm:t>
    </dgm:pt>
    <dgm:pt modelId="{5425E31C-4C06-4203-A3EC-BD938ADD9C78}">
      <dgm:prSet phldrT="[文本]"/>
      <dgm:spPr/>
      <dgm:t>
        <a:bodyPr/>
        <a:lstStyle/>
        <a:p>
          <a:r>
            <a:rPr lang="zh-CN" altLang="en-US" smtClean="0"/>
            <a:t>异常数据</a:t>
          </a:r>
          <a:endParaRPr lang="zh-CN" altLang="en-US" dirty="0"/>
        </a:p>
      </dgm:t>
    </dgm:pt>
    <dgm:pt modelId="{2E429E80-BA60-4A2E-A13A-003F7D06301F}" type="parTrans" cxnId="{6447CBAD-D569-4497-86CB-F30BBA690F09}">
      <dgm:prSet/>
      <dgm:spPr/>
      <dgm:t>
        <a:bodyPr/>
        <a:lstStyle/>
        <a:p>
          <a:endParaRPr lang="zh-CN" altLang="en-US"/>
        </a:p>
      </dgm:t>
    </dgm:pt>
    <dgm:pt modelId="{402EF035-F7CC-4FEC-A29E-DC923DA56F0C}" type="sibTrans" cxnId="{6447CBAD-D569-4497-86CB-F30BBA690F09}">
      <dgm:prSet/>
      <dgm:spPr/>
      <dgm:t>
        <a:bodyPr/>
        <a:lstStyle/>
        <a:p>
          <a:endParaRPr lang="zh-CN" altLang="en-US"/>
        </a:p>
      </dgm:t>
    </dgm:pt>
    <dgm:pt modelId="{9CDAD8C5-7C03-4094-B493-1C28B8B750AE}" type="pres">
      <dgm:prSet presAssocID="{11BC8D2E-D8A3-488D-A789-CD3A396E7B7E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BC9BFB4-B06D-4E26-A1E2-FFA1C3DA29A1}" type="pres">
      <dgm:prSet presAssocID="{11BC8D2E-D8A3-488D-A789-CD3A396E7B7E}" presName="children" presStyleCnt="0"/>
      <dgm:spPr/>
      <dgm:t>
        <a:bodyPr/>
        <a:lstStyle/>
        <a:p>
          <a:endParaRPr lang="zh-CN" altLang="en-US"/>
        </a:p>
      </dgm:t>
    </dgm:pt>
    <dgm:pt modelId="{9C8AB933-FD4C-48AB-BC97-E9CABB1962C3}" type="pres">
      <dgm:prSet presAssocID="{11BC8D2E-D8A3-488D-A789-CD3A396E7B7E}" presName="child1group" presStyleCnt="0"/>
      <dgm:spPr/>
      <dgm:t>
        <a:bodyPr/>
        <a:lstStyle/>
        <a:p>
          <a:endParaRPr lang="zh-CN" altLang="en-US"/>
        </a:p>
      </dgm:t>
    </dgm:pt>
    <dgm:pt modelId="{7DDFDF70-3BF1-4995-A95C-D519612A6529}" type="pres">
      <dgm:prSet presAssocID="{11BC8D2E-D8A3-488D-A789-CD3A396E7B7E}" presName="child1" presStyleLbl="bgAcc1" presStyleIdx="0" presStyleCnt="4"/>
      <dgm:spPr/>
      <dgm:t>
        <a:bodyPr/>
        <a:lstStyle/>
        <a:p>
          <a:endParaRPr lang="zh-CN" altLang="en-US"/>
        </a:p>
      </dgm:t>
    </dgm:pt>
    <dgm:pt modelId="{4C695442-C4B5-4EEC-A205-38FC1E2AFF74}" type="pres">
      <dgm:prSet presAssocID="{11BC8D2E-D8A3-488D-A789-CD3A396E7B7E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7FE2AC-7FBB-4DB0-80B7-304E7FD7EF2D}" type="pres">
      <dgm:prSet presAssocID="{11BC8D2E-D8A3-488D-A789-CD3A396E7B7E}" presName="child2group" presStyleCnt="0"/>
      <dgm:spPr/>
      <dgm:t>
        <a:bodyPr/>
        <a:lstStyle/>
        <a:p>
          <a:endParaRPr lang="zh-CN" altLang="en-US"/>
        </a:p>
      </dgm:t>
    </dgm:pt>
    <dgm:pt modelId="{4A78CEB2-2375-42B8-95EA-1FCB69719EB4}" type="pres">
      <dgm:prSet presAssocID="{11BC8D2E-D8A3-488D-A789-CD3A396E7B7E}" presName="child2" presStyleLbl="bgAcc1" presStyleIdx="1" presStyleCnt="4"/>
      <dgm:spPr/>
      <dgm:t>
        <a:bodyPr/>
        <a:lstStyle/>
        <a:p>
          <a:endParaRPr lang="zh-CN" altLang="en-US"/>
        </a:p>
      </dgm:t>
    </dgm:pt>
    <dgm:pt modelId="{3C00A0AD-8084-43FD-BADF-319F84D8AE08}" type="pres">
      <dgm:prSet presAssocID="{11BC8D2E-D8A3-488D-A789-CD3A396E7B7E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F09857-BAF9-4AEC-9182-BE6C9C6F0BA0}" type="pres">
      <dgm:prSet presAssocID="{11BC8D2E-D8A3-488D-A789-CD3A396E7B7E}" presName="child3group" presStyleCnt="0"/>
      <dgm:spPr/>
      <dgm:t>
        <a:bodyPr/>
        <a:lstStyle/>
        <a:p>
          <a:endParaRPr lang="zh-CN" altLang="en-US"/>
        </a:p>
      </dgm:t>
    </dgm:pt>
    <dgm:pt modelId="{6A13CB45-0DE3-42B5-91F2-85B4AD810FAB}" type="pres">
      <dgm:prSet presAssocID="{11BC8D2E-D8A3-488D-A789-CD3A396E7B7E}" presName="child3" presStyleLbl="bgAcc1" presStyleIdx="2" presStyleCnt="4"/>
      <dgm:spPr/>
      <dgm:t>
        <a:bodyPr/>
        <a:lstStyle/>
        <a:p>
          <a:endParaRPr lang="zh-CN" altLang="en-US"/>
        </a:p>
      </dgm:t>
    </dgm:pt>
    <dgm:pt modelId="{23A1123A-BF88-49CA-BEE1-4CEDE9D88A71}" type="pres">
      <dgm:prSet presAssocID="{11BC8D2E-D8A3-488D-A789-CD3A396E7B7E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C472C7-7217-4034-8247-60CBA2557648}" type="pres">
      <dgm:prSet presAssocID="{11BC8D2E-D8A3-488D-A789-CD3A396E7B7E}" presName="child4group" presStyleCnt="0"/>
      <dgm:spPr/>
      <dgm:t>
        <a:bodyPr/>
        <a:lstStyle/>
        <a:p>
          <a:endParaRPr lang="zh-CN" altLang="en-US"/>
        </a:p>
      </dgm:t>
    </dgm:pt>
    <dgm:pt modelId="{11633D7F-4B5F-44DF-B38C-BC337731AD63}" type="pres">
      <dgm:prSet presAssocID="{11BC8D2E-D8A3-488D-A789-CD3A396E7B7E}" presName="child4" presStyleLbl="bgAcc1" presStyleIdx="3" presStyleCnt="4"/>
      <dgm:spPr/>
      <dgm:t>
        <a:bodyPr/>
        <a:lstStyle/>
        <a:p>
          <a:endParaRPr lang="zh-CN" altLang="en-US"/>
        </a:p>
      </dgm:t>
    </dgm:pt>
    <dgm:pt modelId="{38B10820-B982-4DD2-A029-4DBB4C3CC589}" type="pres">
      <dgm:prSet presAssocID="{11BC8D2E-D8A3-488D-A789-CD3A396E7B7E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C0F350-8C5F-49F0-BAA1-08B942C44DAD}" type="pres">
      <dgm:prSet presAssocID="{11BC8D2E-D8A3-488D-A789-CD3A396E7B7E}" presName="childPlaceholder" presStyleCnt="0"/>
      <dgm:spPr/>
      <dgm:t>
        <a:bodyPr/>
        <a:lstStyle/>
        <a:p>
          <a:endParaRPr lang="zh-CN" altLang="en-US"/>
        </a:p>
      </dgm:t>
    </dgm:pt>
    <dgm:pt modelId="{AEF46881-0542-4619-A36F-8485F84C3212}" type="pres">
      <dgm:prSet presAssocID="{11BC8D2E-D8A3-488D-A789-CD3A396E7B7E}" presName="circle" presStyleCnt="0"/>
      <dgm:spPr/>
      <dgm:t>
        <a:bodyPr/>
        <a:lstStyle/>
        <a:p>
          <a:endParaRPr lang="zh-CN" altLang="en-US"/>
        </a:p>
      </dgm:t>
    </dgm:pt>
    <dgm:pt modelId="{D418A156-397D-4868-800E-49D444488976}" type="pres">
      <dgm:prSet presAssocID="{11BC8D2E-D8A3-488D-A789-CD3A396E7B7E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54D061-A1FF-4C4E-9256-0A65F2A88B04}" type="pres">
      <dgm:prSet presAssocID="{11BC8D2E-D8A3-488D-A789-CD3A396E7B7E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110161-9D6B-4F3B-BC17-D7C8B0BD0D28}" type="pres">
      <dgm:prSet presAssocID="{11BC8D2E-D8A3-488D-A789-CD3A396E7B7E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D6A606-FFC8-4252-9652-8CADE2707880}" type="pres">
      <dgm:prSet presAssocID="{11BC8D2E-D8A3-488D-A789-CD3A396E7B7E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AF5A83-D9D5-460E-AF1A-07196644B192}" type="pres">
      <dgm:prSet presAssocID="{11BC8D2E-D8A3-488D-A789-CD3A396E7B7E}" presName="quadrantPlaceholder" presStyleCnt="0"/>
      <dgm:spPr/>
      <dgm:t>
        <a:bodyPr/>
        <a:lstStyle/>
        <a:p>
          <a:endParaRPr lang="zh-CN" altLang="en-US"/>
        </a:p>
      </dgm:t>
    </dgm:pt>
    <dgm:pt modelId="{7B049541-E3D3-4B8E-B39C-D30052717ED6}" type="pres">
      <dgm:prSet presAssocID="{11BC8D2E-D8A3-488D-A789-CD3A396E7B7E}" presName="center1" presStyleLbl="fgShp" presStyleIdx="0" presStyleCnt="2"/>
      <dgm:spPr/>
      <dgm:t>
        <a:bodyPr/>
        <a:lstStyle/>
        <a:p>
          <a:endParaRPr lang="zh-CN" altLang="en-US"/>
        </a:p>
      </dgm:t>
    </dgm:pt>
    <dgm:pt modelId="{57B49864-0B1D-4FD7-99EB-10C88E31C5C7}" type="pres">
      <dgm:prSet presAssocID="{11BC8D2E-D8A3-488D-A789-CD3A396E7B7E}" presName="center2" presStyleLbl="fgShp" presStyleIdx="1" presStyleCnt="2"/>
      <dgm:spPr/>
      <dgm:t>
        <a:bodyPr/>
        <a:lstStyle/>
        <a:p>
          <a:endParaRPr lang="zh-CN" altLang="en-US"/>
        </a:p>
      </dgm:t>
    </dgm:pt>
  </dgm:ptLst>
  <dgm:cxnLst>
    <dgm:cxn modelId="{0C288C58-876E-4A75-A6D5-5DC7FB17FD09}" type="presOf" srcId="{F5EFDAF0-8AC6-4C3A-BCF8-30C6F45CA065}" destId="{3C00A0AD-8084-43FD-BADF-319F84D8AE08}" srcOrd="1" destOrd="0" presId="urn:microsoft.com/office/officeart/2005/8/layout/cycle4"/>
    <dgm:cxn modelId="{A198C27B-F4A2-41AC-A331-C4CFE2109066}" type="presOf" srcId="{15D1E5FF-4F01-4046-B78E-BEE3DD72172E}" destId="{23A1123A-BF88-49CA-BEE1-4CEDE9D88A71}" srcOrd="1" destOrd="0" presId="urn:microsoft.com/office/officeart/2005/8/layout/cycle4"/>
    <dgm:cxn modelId="{838047D2-31A1-4FB7-8642-D55115EEA05B}" type="presOf" srcId="{15D1E5FF-4F01-4046-B78E-BEE3DD72172E}" destId="{6A13CB45-0DE3-42B5-91F2-85B4AD810FAB}" srcOrd="0" destOrd="0" presId="urn:microsoft.com/office/officeart/2005/8/layout/cycle4"/>
    <dgm:cxn modelId="{C831CD90-7B7C-452D-BF7F-068F74C095DA}" srcId="{354060AB-422C-43CB-B163-6CDE7D9918EB}" destId="{15D1E5FF-4F01-4046-B78E-BEE3DD72172E}" srcOrd="0" destOrd="0" parTransId="{01E5D6D2-C8A5-47B1-B4CF-BE39D971CCD6}" sibTransId="{72641022-DB66-49FA-A93C-9B717034B04C}"/>
    <dgm:cxn modelId="{0A5B6942-F0F9-4259-B3B2-F9E3A61BD14A}" srcId="{5425E31C-4C06-4203-A3EC-BD938ADD9C78}" destId="{F5EFDAF0-8AC6-4C3A-BCF8-30C6F45CA065}" srcOrd="0" destOrd="0" parTransId="{FD976B95-95B4-465F-A7DC-4873BA2DB146}" sibTransId="{4C7A0092-F16F-4680-B9E3-5DDDCD3C61C4}"/>
    <dgm:cxn modelId="{32D5C803-42F9-4DE6-801E-96651FD66D78}" srcId="{12A83DE2-C7B1-4B3F-B5A8-A042B42816A7}" destId="{A167E766-E4EA-42AA-95FF-C2A82107375C}" srcOrd="0" destOrd="0" parTransId="{348BA0EE-2791-4D85-A0B3-23CA76E2A0C5}" sibTransId="{105F56F6-1CB4-4717-A27F-4BFBF5614841}"/>
    <dgm:cxn modelId="{153E2766-7EF8-4B53-81D3-A67DA6523E82}" type="presOf" srcId="{5425E31C-4C06-4203-A3EC-BD938ADD9C78}" destId="{6754D061-A1FF-4C4E-9256-0A65F2A88B04}" srcOrd="0" destOrd="0" presId="urn:microsoft.com/office/officeart/2005/8/layout/cycle4"/>
    <dgm:cxn modelId="{A7C0FB91-6295-4F63-9A7B-69AD2AACF0CC}" srcId="{11BC8D2E-D8A3-488D-A789-CD3A396E7B7E}" destId="{B48003EC-A453-4B44-B140-E2DAB3AE1084}" srcOrd="3" destOrd="0" parTransId="{21AE79F5-F97B-48B9-BD3A-17C680ADF336}" sibTransId="{B1C0D63B-ED78-40E9-8712-E129361085D5}"/>
    <dgm:cxn modelId="{0EA6001D-0318-4365-B180-210EE18EE5EE}" srcId="{11BC8D2E-D8A3-488D-A789-CD3A396E7B7E}" destId="{354060AB-422C-43CB-B163-6CDE7D9918EB}" srcOrd="2" destOrd="0" parTransId="{177E1770-76B5-42AE-9302-D3A19F508F33}" sibTransId="{D4921EC6-468E-44D3-A1FF-29ADE13CE6CD}"/>
    <dgm:cxn modelId="{4BB640C3-148D-46D8-BDED-FF3B500C37A7}" type="presOf" srcId="{F5EFDAF0-8AC6-4C3A-BCF8-30C6F45CA065}" destId="{4A78CEB2-2375-42B8-95EA-1FCB69719EB4}" srcOrd="0" destOrd="0" presId="urn:microsoft.com/office/officeart/2005/8/layout/cycle4"/>
    <dgm:cxn modelId="{279D98E2-4F51-4A22-AC30-603EEC4FE993}" type="presOf" srcId="{12A83DE2-C7B1-4B3F-B5A8-A042B42816A7}" destId="{D418A156-397D-4868-800E-49D444488976}" srcOrd="0" destOrd="0" presId="urn:microsoft.com/office/officeart/2005/8/layout/cycle4"/>
    <dgm:cxn modelId="{6447CBAD-D569-4497-86CB-F30BBA690F09}" srcId="{11BC8D2E-D8A3-488D-A789-CD3A396E7B7E}" destId="{5425E31C-4C06-4203-A3EC-BD938ADD9C78}" srcOrd="1" destOrd="0" parTransId="{2E429E80-BA60-4A2E-A13A-003F7D06301F}" sibTransId="{402EF035-F7CC-4FEC-A29E-DC923DA56F0C}"/>
    <dgm:cxn modelId="{2F1E536B-5140-443D-9727-486ACF188958}" type="presOf" srcId="{A167E766-E4EA-42AA-95FF-C2A82107375C}" destId="{7DDFDF70-3BF1-4995-A95C-D519612A6529}" srcOrd="0" destOrd="0" presId="urn:microsoft.com/office/officeart/2005/8/layout/cycle4"/>
    <dgm:cxn modelId="{E59437B2-976C-4138-901F-5604DAD91A17}" type="presOf" srcId="{7D0A9EDD-A17A-47D1-B41B-1AA408861E29}" destId="{38B10820-B982-4DD2-A029-4DBB4C3CC589}" srcOrd="1" destOrd="0" presId="urn:microsoft.com/office/officeart/2005/8/layout/cycle4"/>
    <dgm:cxn modelId="{E65BB00C-7A0E-4568-8929-371AA4044013}" type="presOf" srcId="{A167E766-E4EA-42AA-95FF-C2A82107375C}" destId="{4C695442-C4B5-4EEC-A205-38FC1E2AFF74}" srcOrd="1" destOrd="0" presId="urn:microsoft.com/office/officeart/2005/8/layout/cycle4"/>
    <dgm:cxn modelId="{E550C585-48D1-4F4D-8537-E9C6E7A9273A}" type="presOf" srcId="{11BC8D2E-D8A3-488D-A789-CD3A396E7B7E}" destId="{9CDAD8C5-7C03-4094-B493-1C28B8B750AE}" srcOrd="0" destOrd="0" presId="urn:microsoft.com/office/officeart/2005/8/layout/cycle4"/>
    <dgm:cxn modelId="{742FFEFB-E3C5-46B6-B5F0-78FC92A85375}" type="presOf" srcId="{7D0A9EDD-A17A-47D1-B41B-1AA408861E29}" destId="{11633D7F-4B5F-44DF-B38C-BC337731AD63}" srcOrd="0" destOrd="0" presId="urn:microsoft.com/office/officeart/2005/8/layout/cycle4"/>
    <dgm:cxn modelId="{4ACB95CB-5ACB-4E29-BAC0-C7EDC6C8E79C}" srcId="{B48003EC-A453-4B44-B140-E2DAB3AE1084}" destId="{7D0A9EDD-A17A-47D1-B41B-1AA408861E29}" srcOrd="0" destOrd="0" parTransId="{9EED0548-C161-4216-B56D-B60059DD305C}" sibTransId="{1DF6BED0-0088-4150-BE9D-05F4304CA217}"/>
    <dgm:cxn modelId="{B8DD62B2-1263-4251-9C1C-A69A7CA500AF}" srcId="{11BC8D2E-D8A3-488D-A789-CD3A396E7B7E}" destId="{12A83DE2-C7B1-4B3F-B5A8-A042B42816A7}" srcOrd="0" destOrd="0" parTransId="{7EC028B7-1924-4342-9467-94E47F76EEE0}" sibTransId="{42889D2F-E3A0-4295-B099-A524C4C6B795}"/>
    <dgm:cxn modelId="{8BB3CD74-FC0E-4F6E-82E9-8BAA69ADE1B9}" type="presOf" srcId="{354060AB-422C-43CB-B163-6CDE7D9918EB}" destId="{BE110161-9D6B-4F3B-BC17-D7C8B0BD0D28}" srcOrd="0" destOrd="0" presId="urn:microsoft.com/office/officeart/2005/8/layout/cycle4"/>
    <dgm:cxn modelId="{404C9953-94FF-484E-906F-1DD68EC0B46D}" type="presOf" srcId="{B48003EC-A453-4B44-B140-E2DAB3AE1084}" destId="{DAD6A606-FFC8-4252-9652-8CADE2707880}" srcOrd="0" destOrd="0" presId="urn:microsoft.com/office/officeart/2005/8/layout/cycle4"/>
    <dgm:cxn modelId="{FD98AC52-AEEE-4F6B-9532-239674F8ABB2}" type="presParOf" srcId="{9CDAD8C5-7C03-4094-B493-1C28B8B750AE}" destId="{8BC9BFB4-B06D-4E26-A1E2-FFA1C3DA29A1}" srcOrd="0" destOrd="0" presId="urn:microsoft.com/office/officeart/2005/8/layout/cycle4"/>
    <dgm:cxn modelId="{DFE39552-BC04-486A-AAC8-E0D891FDA14C}" type="presParOf" srcId="{8BC9BFB4-B06D-4E26-A1E2-FFA1C3DA29A1}" destId="{9C8AB933-FD4C-48AB-BC97-E9CABB1962C3}" srcOrd="0" destOrd="0" presId="urn:microsoft.com/office/officeart/2005/8/layout/cycle4"/>
    <dgm:cxn modelId="{00C68837-1156-4E29-88C9-C4123E40C348}" type="presParOf" srcId="{9C8AB933-FD4C-48AB-BC97-E9CABB1962C3}" destId="{7DDFDF70-3BF1-4995-A95C-D519612A6529}" srcOrd="0" destOrd="0" presId="urn:microsoft.com/office/officeart/2005/8/layout/cycle4"/>
    <dgm:cxn modelId="{569C5CBD-E023-4DC6-9917-53F869B6B279}" type="presParOf" srcId="{9C8AB933-FD4C-48AB-BC97-E9CABB1962C3}" destId="{4C695442-C4B5-4EEC-A205-38FC1E2AFF74}" srcOrd="1" destOrd="0" presId="urn:microsoft.com/office/officeart/2005/8/layout/cycle4"/>
    <dgm:cxn modelId="{CDF7A188-BAC0-4717-8E0D-95D22BEF2160}" type="presParOf" srcId="{8BC9BFB4-B06D-4E26-A1E2-FFA1C3DA29A1}" destId="{137FE2AC-7FBB-4DB0-80B7-304E7FD7EF2D}" srcOrd="1" destOrd="0" presId="urn:microsoft.com/office/officeart/2005/8/layout/cycle4"/>
    <dgm:cxn modelId="{F26F84A1-1621-4489-90AD-76B3F96DEA44}" type="presParOf" srcId="{137FE2AC-7FBB-4DB0-80B7-304E7FD7EF2D}" destId="{4A78CEB2-2375-42B8-95EA-1FCB69719EB4}" srcOrd="0" destOrd="0" presId="urn:microsoft.com/office/officeart/2005/8/layout/cycle4"/>
    <dgm:cxn modelId="{62F42CB1-7B39-4094-B896-0D1C33B72DFE}" type="presParOf" srcId="{137FE2AC-7FBB-4DB0-80B7-304E7FD7EF2D}" destId="{3C00A0AD-8084-43FD-BADF-319F84D8AE08}" srcOrd="1" destOrd="0" presId="urn:microsoft.com/office/officeart/2005/8/layout/cycle4"/>
    <dgm:cxn modelId="{B6A87FCE-B66B-4298-874B-845FCA7F45CD}" type="presParOf" srcId="{8BC9BFB4-B06D-4E26-A1E2-FFA1C3DA29A1}" destId="{8DF09857-BAF9-4AEC-9182-BE6C9C6F0BA0}" srcOrd="2" destOrd="0" presId="urn:microsoft.com/office/officeart/2005/8/layout/cycle4"/>
    <dgm:cxn modelId="{7F3C7D4A-5BC5-4B0C-9BDA-B893868EC546}" type="presParOf" srcId="{8DF09857-BAF9-4AEC-9182-BE6C9C6F0BA0}" destId="{6A13CB45-0DE3-42B5-91F2-85B4AD810FAB}" srcOrd="0" destOrd="0" presId="urn:microsoft.com/office/officeart/2005/8/layout/cycle4"/>
    <dgm:cxn modelId="{EA4C0FB7-BDE4-4965-A855-4E67F4B8628C}" type="presParOf" srcId="{8DF09857-BAF9-4AEC-9182-BE6C9C6F0BA0}" destId="{23A1123A-BF88-49CA-BEE1-4CEDE9D88A71}" srcOrd="1" destOrd="0" presId="urn:microsoft.com/office/officeart/2005/8/layout/cycle4"/>
    <dgm:cxn modelId="{8D5C97D8-0211-4642-B9EB-CAB54877C71A}" type="presParOf" srcId="{8BC9BFB4-B06D-4E26-A1E2-FFA1C3DA29A1}" destId="{D8C472C7-7217-4034-8247-60CBA2557648}" srcOrd="3" destOrd="0" presId="urn:microsoft.com/office/officeart/2005/8/layout/cycle4"/>
    <dgm:cxn modelId="{C27D6572-E341-41B3-A37A-716207377BC4}" type="presParOf" srcId="{D8C472C7-7217-4034-8247-60CBA2557648}" destId="{11633D7F-4B5F-44DF-B38C-BC337731AD63}" srcOrd="0" destOrd="0" presId="urn:microsoft.com/office/officeart/2005/8/layout/cycle4"/>
    <dgm:cxn modelId="{E8911CF1-DBFC-48BB-A313-D76AC65C1E67}" type="presParOf" srcId="{D8C472C7-7217-4034-8247-60CBA2557648}" destId="{38B10820-B982-4DD2-A029-4DBB4C3CC589}" srcOrd="1" destOrd="0" presId="urn:microsoft.com/office/officeart/2005/8/layout/cycle4"/>
    <dgm:cxn modelId="{761DE31B-528F-4D92-B881-736FF5E0BD81}" type="presParOf" srcId="{8BC9BFB4-B06D-4E26-A1E2-FFA1C3DA29A1}" destId="{B1C0F350-8C5F-49F0-BAA1-08B942C44DAD}" srcOrd="4" destOrd="0" presId="urn:microsoft.com/office/officeart/2005/8/layout/cycle4"/>
    <dgm:cxn modelId="{D31E48D2-B68F-41D9-9C39-42725D7D3FBF}" type="presParOf" srcId="{9CDAD8C5-7C03-4094-B493-1C28B8B750AE}" destId="{AEF46881-0542-4619-A36F-8485F84C3212}" srcOrd="1" destOrd="0" presId="urn:microsoft.com/office/officeart/2005/8/layout/cycle4"/>
    <dgm:cxn modelId="{37D5A135-75F8-4482-BE78-1AD598E66D5A}" type="presParOf" srcId="{AEF46881-0542-4619-A36F-8485F84C3212}" destId="{D418A156-397D-4868-800E-49D444488976}" srcOrd="0" destOrd="0" presId="urn:microsoft.com/office/officeart/2005/8/layout/cycle4"/>
    <dgm:cxn modelId="{9F44DFEF-9DC1-499E-98CF-614CAAD61EDB}" type="presParOf" srcId="{AEF46881-0542-4619-A36F-8485F84C3212}" destId="{6754D061-A1FF-4C4E-9256-0A65F2A88B04}" srcOrd="1" destOrd="0" presId="urn:microsoft.com/office/officeart/2005/8/layout/cycle4"/>
    <dgm:cxn modelId="{6CAA92E7-EFEA-47EC-80E7-5E0084A29E57}" type="presParOf" srcId="{AEF46881-0542-4619-A36F-8485F84C3212}" destId="{BE110161-9D6B-4F3B-BC17-D7C8B0BD0D28}" srcOrd="2" destOrd="0" presId="urn:microsoft.com/office/officeart/2005/8/layout/cycle4"/>
    <dgm:cxn modelId="{4B18AE9F-C50B-4A7E-9DA7-87CD17D2722C}" type="presParOf" srcId="{AEF46881-0542-4619-A36F-8485F84C3212}" destId="{DAD6A606-FFC8-4252-9652-8CADE2707880}" srcOrd="3" destOrd="0" presId="urn:microsoft.com/office/officeart/2005/8/layout/cycle4"/>
    <dgm:cxn modelId="{B7FEEDEC-FE80-474C-9CE1-99E817766898}" type="presParOf" srcId="{AEF46881-0542-4619-A36F-8485F84C3212}" destId="{7CAF5A83-D9D5-460E-AF1A-07196644B192}" srcOrd="4" destOrd="0" presId="urn:microsoft.com/office/officeart/2005/8/layout/cycle4"/>
    <dgm:cxn modelId="{FEF9E8F8-4F55-4329-B85F-EF2CDAEF29A0}" type="presParOf" srcId="{9CDAD8C5-7C03-4094-B493-1C28B8B750AE}" destId="{7B049541-E3D3-4B8E-B39C-D30052717ED6}" srcOrd="2" destOrd="0" presId="urn:microsoft.com/office/officeart/2005/8/layout/cycle4"/>
    <dgm:cxn modelId="{BD5017E0-298A-41A4-AF6B-C5CA271F5980}" type="presParOf" srcId="{9CDAD8C5-7C03-4094-B493-1C28B8B750AE}" destId="{57B49864-0B1D-4FD7-99EB-10C88E31C5C7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8FDDC69-452C-43B3-A09B-7A74B0EC94F4}" type="doc">
      <dgm:prSet loTypeId="urn:microsoft.com/office/officeart/2005/8/layout/matrix2" loCatId="matrix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C1852FE1-1A5D-481C-B183-06DBAFD6B94C}">
      <dgm:prSet phldrT="[文本]" custT="1"/>
      <dgm:spPr/>
      <dgm:t>
        <a:bodyPr/>
        <a:lstStyle/>
        <a:p>
          <a:r>
            <a:rPr lang="zh-CN" altLang="en-US" sz="2000" smtClean="0"/>
            <a:t>种子计划</a:t>
          </a:r>
          <a:endParaRPr lang="zh-CN" altLang="en-US" sz="2000" dirty="0"/>
        </a:p>
      </dgm:t>
    </dgm:pt>
    <dgm:pt modelId="{6CB33DD3-EE9D-4967-95E3-7A28CAD31FF2}" type="parTrans" cxnId="{4688AA26-9147-41E0-928C-A7E5132EED90}">
      <dgm:prSet/>
      <dgm:spPr/>
      <dgm:t>
        <a:bodyPr/>
        <a:lstStyle/>
        <a:p>
          <a:endParaRPr lang="zh-CN" altLang="en-US" sz="1400"/>
        </a:p>
      </dgm:t>
    </dgm:pt>
    <dgm:pt modelId="{DA247B24-8E54-420A-96D2-333D0E47F4E5}" type="sibTrans" cxnId="{4688AA26-9147-41E0-928C-A7E5132EED90}">
      <dgm:prSet/>
      <dgm:spPr/>
      <dgm:t>
        <a:bodyPr/>
        <a:lstStyle/>
        <a:p>
          <a:endParaRPr lang="zh-CN" altLang="en-US" sz="1400"/>
        </a:p>
      </dgm:t>
    </dgm:pt>
    <dgm:pt modelId="{5930240B-9DE6-4A52-88F4-80B90CCAB447}">
      <dgm:prSet phldrT="[文本]" custT="1"/>
      <dgm:spPr/>
      <dgm:t>
        <a:bodyPr/>
        <a:lstStyle/>
        <a:p>
          <a:r>
            <a:rPr lang="zh-CN" altLang="en-US" sz="2000" dirty="0" smtClean="0"/>
            <a:t>宣传培训</a:t>
          </a:r>
          <a:endParaRPr lang="zh-CN" altLang="en-US" sz="2000" dirty="0"/>
        </a:p>
      </dgm:t>
    </dgm:pt>
    <dgm:pt modelId="{B712BFEE-CD43-4D71-B87A-CC5F68F5CCC0}" type="parTrans" cxnId="{CCDC74CC-5DB2-4827-B984-EA7FBFAD5C99}">
      <dgm:prSet/>
      <dgm:spPr/>
      <dgm:t>
        <a:bodyPr/>
        <a:lstStyle/>
        <a:p>
          <a:endParaRPr lang="zh-CN" altLang="en-US" sz="1400"/>
        </a:p>
      </dgm:t>
    </dgm:pt>
    <dgm:pt modelId="{61447A42-1073-4A37-A7CC-F0BF98BCC062}" type="sibTrans" cxnId="{CCDC74CC-5DB2-4827-B984-EA7FBFAD5C99}">
      <dgm:prSet/>
      <dgm:spPr/>
      <dgm:t>
        <a:bodyPr/>
        <a:lstStyle/>
        <a:p>
          <a:endParaRPr lang="zh-CN" altLang="en-US" sz="1400"/>
        </a:p>
      </dgm:t>
    </dgm:pt>
    <dgm:pt modelId="{E9A9427D-46A2-42EB-8288-5C6112456971}">
      <dgm:prSet phldrT="[文本]" custT="1"/>
      <dgm:spPr/>
      <dgm:t>
        <a:bodyPr/>
        <a:lstStyle/>
        <a:p>
          <a:r>
            <a:rPr lang="zh-CN" altLang="en-US" sz="2000" dirty="0" smtClean="0"/>
            <a:t>社区运营</a:t>
          </a:r>
          <a:endParaRPr lang="zh-CN" altLang="en-US" sz="2000" dirty="0"/>
        </a:p>
      </dgm:t>
    </dgm:pt>
    <dgm:pt modelId="{A2BF4547-B694-4F65-BF31-B6B5AD94AA0D}" type="parTrans" cxnId="{2D8CEA98-B9F3-4D34-A22F-BFE4B93F2ED7}">
      <dgm:prSet/>
      <dgm:spPr/>
      <dgm:t>
        <a:bodyPr/>
        <a:lstStyle/>
        <a:p>
          <a:endParaRPr lang="zh-CN" altLang="en-US" sz="1400"/>
        </a:p>
      </dgm:t>
    </dgm:pt>
    <dgm:pt modelId="{60653083-11A7-4EB7-8397-9BF6D8907A8A}" type="sibTrans" cxnId="{2D8CEA98-B9F3-4D34-A22F-BFE4B93F2ED7}">
      <dgm:prSet/>
      <dgm:spPr/>
      <dgm:t>
        <a:bodyPr/>
        <a:lstStyle/>
        <a:p>
          <a:endParaRPr lang="zh-CN" altLang="en-US" sz="1400"/>
        </a:p>
      </dgm:t>
    </dgm:pt>
    <dgm:pt modelId="{BFC35825-B5C4-48AF-9F54-C696B0AE70BA}">
      <dgm:prSet phldrT="[文本]" custT="1"/>
      <dgm:spPr/>
      <dgm:t>
        <a:bodyPr/>
        <a:lstStyle/>
        <a:p>
          <a:r>
            <a:rPr lang="zh-CN" altLang="en-US" sz="2000" dirty="0" smtClean="0"/>
            <a:t>开发者</a:t>
          </a:r>
          <a:r>
            <a:rPr lang="en-US" altLang="zh-CN" sz="2000" dirty="0" smtClean="0"/>
            <a:t/>
          </a:r>
          <a:br>
            <a:rPr lang="en-US" altLang="zh-CN" sz="2000" dirty="0" smtClean="0"/>
          </a:br>
          <a:r>
            <a:rPr lang="zh-CN" altLang="en-US" sz="2000" dirty="0" smtClean="0"/>
            <a:t>生态</a:t>
          </a:r>
          <a:endParaRPr lang="zh-CN" altLang="en-US" sz="2000" dirty="0"/>
        </a:p>
      </dgm:t>
    </dgm:pt>
    <dgm:pt modelId="{2A0AA859-2D15-40C6-93B7-6BFDF62E2121}" type="parTrans" cxnId="{73002911-2954-48FB-9F15-A4197C91467F}">
      <dgm:prSet/>
      <dgm:spPr/>
      <dgm:t>
        <a:bodyPr/>
        <a:lstStyle/>
        <a:p>
          <a:endParaRPr lang="zh-CN" altLang="en-US" sz="1400"/>
        </a:p>
      </dgm:t>
    </dgm:pt>
    <dgm:pt modelId="{9D96661C-3254-4F4F-8C8D-A904600DC58C}" type="sibTrans" cxnId="{73002911-2954-48FB-9F15-A4197C91467F}">
      <dgm:prSet/>
      <dgm:spPr/>
      <dgm:t>
        <a:bodyPr/>
        <a:lstStyle/>
        <a:p>
          <a:endParaRPr lang="zh-CN" altLang="en-US" sz="1400"/>
        </a:p>
      </dgm:t>
    </dgm:pt>
    <dgm:pt modelId="{9F1B89C4-2B46-4D75-A016-B64C1F9A6640}" type="pres">
      <dgm:prSet presAssocID="{D8FDDC69-452C-43B3-A09B-7A74B0EC94F4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5585BC8-0CFF-4B4E-8E05-39BD53A5F962}" type="pres">
      <dgm:prSet presAssocID="{D8FDDC69-452C-43B3-A09B-7A74B0EC94F4}" presName="axisShape" presStyleLbl="bgShp" presStyleIdx="0" presStyleCnt="1"/>
      <dgm:spPr/>
      <dgm:t>
        <a:bodyPr/>
        <a:lstStyle/>
        <a:p>
          <a:endParaRPr lang="zh-CN" altLang="en-US"/>
        </a:p>
      </dgm:t>
    </dgm:pt>
    <dgm:pt modelId="{2DC85147-4940-477A-9E49-73822E27D16E}" type="pres">
      <dgm:prSet presAssocID="{D8FDDC69-452C-43B3-A09B-7A74B0EC94F4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27042E-7756-4AC9-AD1F-D12D94F41D65}" type="pres">
      <dgm:prSet presAssocID="{D8FDDC69-452C-43B3-A09B-7A74B0EC94F4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548A5A-0378-4595-9E17-DBECCECF0E39}" type="pres">
      <dgm:prSet presAssocID="{D8FDDC69-452C-43B3-A09B-7A74B0EC94F4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FDDA5E-450E-467B-9496-E827C0AC9E53}" type="pres">
      <dgm:prSet presAssocID="{D8FDDC69-452C-43B3-A09B-7A74B0EC94F4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F848071-F72A-4A03-A6E7-617D0BC4AE09}" type="presOf" srcId="{5930240B-9DE6-4A52-88F4-80B90CCAB447}" destId="{2127042E-7756-4AC9-AD1F-D12D94F41D65}" srcOrd="0" destOrd="0" presId="urn:microsoft.com/office/officeart/2005/8/layout/matrix2"/>
    <dgm:cxn modelId="{64BB6F5E-6FE4-47A8-BB1F-F3923DA5E3B0}" type="presOf" srcId="{C1852FE1-1A5D-481C-B183-06DBAFD6B94C}" destId="{2DC85147-4940-477A-9E49-73822E27D16E}" srcOrd="0" destOrd="0" presId="urn:microsoft.com/office/officeart/2005/8/layout/matrix2"/>
    <dgm:cxn modelId="{192F6849-07AF-4A1F-8A4C-B13113786B39}" type="presOf" srcId="{BFC35825-B5C4-48AF-9F54-C696B0AE70BA}" destId="{C2FDDA5E-450E-467B-9496-E827C0AC9E53}" srcOrd="0" destOrd="0" presId="urn:microsoft.com/office/officeart/2005/8/layout/matrix2"/>
    <dgm:cxn modelId="{CCDC74CC-5DB2-4827-B984-EA7FBFAD5C99}" srcId="{D8FDDC69-452C-43B3-A09B-7A74B0EC94F4}" destId="{5930240B-9DE6-4A52-88F4-80B90CCAB447}" srcOrd="1" destOrd="0" parTransId="{B712BFEE-CD43-4D71-B87A-CC5F68F5CCC0}" sibTransId="{61447A42-1073-4A37-A7CC-F0BF98BCC062}"/>
    <dgm:cxn modelId="{4688AA26-9147-41E0-928C-A7E5132EED90}" srcId="{D8FDDC69-452C-43B3-A09B-7A74B0EC94F4}" destId="{C1852FE1-1A5D-481C-B183-06DBAFD6B94C}" srcOrd="0" destOrd="0" parTransId="{6CB33DD3-EE9D-4967-95E3-7A28CAD31FF2}" sibTransId="{DA247B24-8E54-420A-96D2-333D0E47F4E5}"/>
    <dgm:cxn modelId="{2D8CEA98-B9F3-4D34-A22F-BFE4B93F2ED7}" srcId="{D8FDDC69-452C-43B3-A09B-7A74B0EC94F4}" destId="{E9A9427D-46A2-42EB-8288-5C6112456971}" srcOrd="2" destOrd="0" parTransId="{A2BF4547-B694-4F65-BF31-B6B5AD94AA0D}" sibTransId="{60653083-11A7-4EB7-8397-9BF6D8907A8A}"/>
    <dgm:cxn modelId="{60B8E64A-B973-4D45-9747-E1348449F31F}" type="presOf" srcId="{E9A9427D-46A2-42EB-8288-5C6112456971}" destId="{14548A5A-0378-4595-9E17-DBECCECF0E39}" srcOrd="0" destOrd="0" presId="urn:microsoft.com/office/officeart/2005/8/layout/matrix2"/>
    <dgm:cxn modelId="{73002911-2954-48FB-9F15-A4197C91467F}" srcId="{D8FDDC69-452C-43B3-A09B-7A74B0EC94F4}" destId="{BFC35825-B5C4-48AF-9F54-C696B0AE70BA}" srcOrd="3" destOrd="0" parTransId="{2A0AA859-2D15-40C6-93B7-6BFDF62E2121}" sibTransId="{9D96661C-3254-4F4F-8C8D-A904600DC58C}"/>
    <dgm:cxn modelId="{98CB4F4E-1C51-485C-8882-442E07AB0B21}" type="presOf" srcId="{D8FDDC69-452C-43B3-A09B-7A74B0EC94F4}" destId="{9F1B89C4-2B46-4D75-A016-B64C1F9A6640}" srcOrd="0" destOrd="0" presId="urn:microsoft.com/office/officeart/2005/8/layout/matrix2"/>
    <dgm:cxn modelId="{E4DAA71D-4C60-4313-A2FB-E1E0D8CC623F}" type="presParOf" srcId="{9F1B89C4-2B46-4D75-A016-B64C1F9A6640}" destId="{B5585BC8-0CFF-4B4E-8E05-39BD53A5F962}" srcOrd="0" destOrd="0" presId="urn:microsoft.com/office/officeart/2005/8/layout/matrix2"/>
    <dgm:cxn modelId="{8C952EC7-1402-427F-8CE3-DBE47BB5326A}" type="presParOf" srcId="{9F1B89C4-2B46-4D75-A016-B64C1F9A6640}" destId="{2DC85147-4940-477A-9E49-73822E27D16E}" srcOrd="1" destOrd="0" presId="urn:microsoft.com/office/officeart/2005/8/layout/matrix2"/>
    <dgm:cxn modelId="{1FD6676A-8E98-4180-94E2-26A41C31131F}" type="presParOf" srcId="{9F1B89C4-2B46-4D75-A016-B64C1F9A6640}" destId="{2127042E-7756-4AC9-AD1F-D12D94F41D65}" srcOrd="2" destOrd="0" presId="urn:microsoft.com/office/officeart/2005/8/layout/matrix2"/>
    <dgm:cxn modelId="{FD3A5EA1-C79A-4F53-9EF3-707CEA598244}" type="presParOf" srcId="{9F1B89C4-2B46-4D75-A016-B64C1F9A6640}" destId="{14548A5A-0378-4595-9E17-DBECCECF0E39}" srcOrd="3" destOrd="0" presId="urn:microsoft.com/office/officeart/2005/8/layout/matrix2"/>
    <dgm:cxn modelId="{63BF6C38-EFF7-4985-B3D1-CBA051FDC690}" type="presParOf" srcId="{9F1B89C4-2B46-4D75-A016-B64C1F9A6640}" destId="{C2FDDA5E-450E-467B-9496-E827C0AC9E53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3088C7-24AA-4E55-B49D-E9AA6E57C9D2}" type="doc">
      <dgm:prSet loTypeId="urn:microsoft.com/office/officeart/2005/8/layout/vList5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3062AA17-CD01-47A7-A1ED-F5214C9B0AB1}">
      <dgm:prSet phldrT="[文本]" custT="1"/>
      <dgm:spPr/>
      <dgm:t>
        <a:bodyPr/>
        <a:lstStyle/>
        <a:p>
          <a:r>
            <a:rPr lang="zh-CN" altLang="en-US" sz="1800" dirty="0" smtClean="0">
              <a:latin typeface="+mn-lt"/>
              <a:ea typeface="+mn-ea"/>
              <a:cs typeface="+mn-ea"/>
              <a:sym typeface="+mn-lt"/>
            </a:rPr>
            <a:t>性能</a:t>
          </a:r>
          <a:endParaRPr lang="zh-CN" altLang="en-US" sz="1800" dirty="0">
            <a:latin typeface="+mn-lt"/>
            <a:ea typeface="+mn-ea"/>
            <a:cs typeface="+mn-ea"/>
            <a:sym typeface="+mn-lt"/>
          </a:endParaRPr>
        </a:p>
      </dgm:t>
    </dgm:pt>
    <dgm:pt modelId="{277D020A-8FB0-47B0-9A0F-FC540AA47366}" type="parTrans" cxnId="{60DBDEB1-BADF-4182-B83C-F2E25883B4B9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39E079-049F-4A9C-AB2B-2B3CF802B0B3}" type="sibTrans" cxnId="{60DBDEB1-BADF-4182-B83C-F2E25883B4B9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B46C33-10A3-4854-93F3-81A10147C3E4}">
      <dgm:prSet phldrT="[文本]" custT="1"/>
      <dgm:spPr/>
      <dgm:t>
        <a:bodyPr/>
        <a:lstStyle/>
        <a:p>
          <a:r>
            <a:rPr lang="zh-CN" altLang="en-US" sz="1050" smtClean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rPr>
            <a:t>接近原生性能，大大提高用户体验</a:t>
          </a:r>
          <a:endParaRPr lang="zh-CN" altLang="en-US" sz="1050" dirty="0">
            <a:solidFill>
              <a:srgbClr val="000000"/>
            </a:solidFill>
            <a:latin typeface="+mn-lt"/>
            <a:ea typeface="+mn-ea"/>
            <a:cs typeface="+mn-ea"/>
            <a:sym typeface="+mn-lt"/>
          </a:endParaRPr>
        </a:p>
      </dgm:t>
    </dgm:pt>
    <dgm:pt modelId="{CAC087BF-E779-4A58-9AFD-009F0E5D7317}" type="parTrans" cxnId="{07C507EF-1854-4E27-9C8E-72E3DD4A1D5E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8B3F44-4A28-4BF2-89A8-E71558AFCDFE}" type="sibTrans" cxnId="{07C507EF-1854-4E27-9C8E-72E3DD4A1D5E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D1505B-3199-4E2E-A294-0F6840614725}">
      <dgm:prSet phldrT="[文本]" custT="1"/>
      <dgm:spPr/>
      <dgm:t>
        <a:bodyPr/>
        <a:lstStyle/>
        <a:p>
          <a:r>
            <a:rPr lang="zh-CN" altLang="en-US" sz="1050" smtClean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rPr>
            <a:t>支持动态升级，可以按需发版，在线</a:t>
          </a:r>
          <a:r>
            <a:rPr lang="en-US" altLang="zh-CN" sz="1050" smtClean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rPr>
            <a:t>Hotfix</a:t>
          </a:r>
          <a:endParaRPr lang="zh-CN" altLang="en-US" sz="1050" dirty="0">
            <a:solidFill>
              <a:srgbClr val="000000"/>
            </a:solidFill>
            <a:latin typeface="+mn-lt"/>
            <a:ea typeface="+mn-ea"/>
            <a:cs typeface="+mn-ea"/>
            <a:sym typeface="+mn-lt"/>
          </a:endParaRPr>
        </a:p>
      </dgm:t>
    </dgm:pt>
    <dgm:pt modelId="{2D0E9723-AD1F-4C0D-BEFB-49C3AC4A6960}" type="parTrans" cxnId="{D944A9BF-5B1E-45D5-96BC-BC77E874D204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C781A6-688F-4CAB-BCA6-4C7D01B76B7D}" type="sibTrans" cxnId="{D944A9BF-5B1E-45D5-96BC-BC77E874D204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06C830-94B7-4C50-985E-271E2C41C6A9}">
      <dgm:prSet phldrT="[文本]" custT="1"/>
      <dgm:spPr/>
      <dgm:t>
        <a:bodyPr/>
        <a:lstStyle/>
        <a:p>
          <a:r>
            <a:rPr lang="zh-CN" altLang="en-US" sz="1800" dirty="0" smtClean="0">
              <a:latin typeface="+mn-lt"/>
              <a:ea typeface="+mn-ea"/>
              <a:cs typeface="+mn-ea"/>
              <a:sym typeface="+mn-lt"/>
            </a:rPr>
            <a:t>共享</a:t>
          </a:r>
          <a:endParaRPr lang="zh-CN" altLang="en-US" sz="1800" dirty="0">
            <a:latin typeface="+mn-lt"/>
            <a:ea typeface="+mn-ea"/>
            <a:cs typeface="+mn-ea"/>
            <a:sym typeface="+mn-lt"/>
          </a:endParaRPr>
        </a:p>
      </dgm:t>
    </dgm:pt>
    <dgm:pt modelId="{E5C7E73D-442A-4C07-B2A7-F3BFDDEF62D5}" type="parTrans" cxnId="{395F0D58-CBCC-4425-8A4C-DC8651EC3BEA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23B7D8-CFA2-461B-93E2-EF47CDA09D8D}" type="sibTrans" cxnId="{395F0D58-CBCC-4425-8A4C-DC8651EC3BEA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2F18F7-6EC1-4B26-BD5C-30D00551D551}">
      <dgm:prSet phldrT="[文本]" custT="1"/>
      <dgm:spPr/>
      <dgm:t>
        <a:bodyPr/>
        <a:lstStyle/>
        <a:p>
          <a:r>
            <a:rPr lang="zh-CN" altLang="en-US" sz="1050" smtClean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rPr>
            <a:t>提供</a:t>
          </a:r>
          <a:r>
            <a:rPr lang="en-US" altLang="zh-CN" sz="1050" smtClean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rPr>
            <a:t>SDK</a:t>
          </a:r>
          <a:r>
            <a:rPr lang="zh-CN" altLang="en-US" sz="1050" smtClean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rPr>
            <a:t>平台，业务能力平台化输出</a:t>
          </a:r>
          <a:endParaRPr lang="zh-CN" altLang="en-US" sz="1050" dirty="0">
            <a:solidFill>
              <a:srgbClr val="000000"/>
            </a:solidFill>
            <a:latin typeface="+mn-lt"/>
            <a:ea typeface="+mn-ea"/>
            <a:cs typeface="+mn-ea"/>
            <a:sym typeface="+mn-lt"/>
          </a:endParaRPr>
        </a:p>
      </dgm:t>
    </dgm:pt>
    <dgm:pt modelId="{416FB1A1-FF2C-4D51-B8EE-08F2E2057719}" type="parTrans" cxnId="{070FF996-90C3-4874-8845-247CD742DF08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A154CC-AE72-4888-80BD-B223E93C41E4}" type="sibTrans" cxnId="{070FF996-90C3-4874-8845-247CD742DF08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7795A6-EDCE-4688-A077-7D3B6336923B}">
      <dgm:prSet phldrT="[文本]" custT="1"/>
      <dgm:spPr/>
      <dgm:t>
        <a:bodyPr/>
        <a:lstStyle/>
        <a:p>
          <a:r>
            <a:rPr lang="zh-CN" altLang="en-US" sz="1800" dirty="0" smtClean="0">
              <a:latin typeface="+mn-lt"/>
              <a:ea typeface="+mn-ea"/>
              <a:cs typeface="+mn-ea"/>
              <a:sym typeface="+mn-lt"/>
            </a:rPr>
            <a:t>灵活</a:t>
          </a:r>
          <a:endParaRPr lang="zh-CN" altLang="en-US" sz="1800" dirty="0">
            <a:latin typeface="+mn-lt"/>
            <a:ea typeface="+mn-ea"/>
            <a:cs typeface="+mn-ea"/>
            <a:sym typeface="+mn-lt"/>
          </a:endParaRPr>
        </a:p>
      </dgm:t>
    </dgm:pt>
    <dgm:pt modelId="{5D8A9438-38AD-4C75-9DEE-7F41C2173037}" type="sibTrans" cxnId="{C9E6B074-EA15-483F-BF0B-27C86306C572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BEC0DE-44DF-46B6-AA39-527752CA9D12}" type="parTrans" cxnId="{C9E6B074-EA15-483F-BF0B-27C86306C572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4A8D9A-0C60-488E-ACAC-1E2EE17F704F}">
      <dgm:prSet phldrT="[文本]" custT="1"/>
      <dgm:spPr/>
      <dgm:t>
        <a:bodyPr/>
        <a:lstStyle/>
        <a:p>
          <a:r>
            <a:rPr lang="zh-CN" altLang="en-US" sz="1800" dirty="0" smtClean="0">
              <a:latin typeface="+mn-lt"/>
              <a:ea typeface="+mn-ea"/>
              <a:cs typeface="+mn-ea"/>
              <a:sym typeface="+mn-lt"/>
            </a:rPr>
            <a:t>效率</a:t>
          </a:r>
          <a:endParaRPr lang="zh-CN" altLang="en-US" sz="1800" dirty="0">
            <a:latin typeface="+mn-lt"/>
            <a:ea typeface="+mn-ea"/>
            <a:cs typeface="+mn-ea"/>
            <a:sym typeface="+mn-lt"/>
          </a:endParaRPr>
        </a:p>
      </dgm:t>
    </dgm:pt>
    <dgm:pt modelId="{BAC023C3-D2B2-4152-AA01-D264FC086DF3}" type="parTrans" cxnId="{337FC5EF-9FFC-446E-AA56-E64451E08073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FAF5BF-1A3F-404C-A03A-F3E9DEAB9989}" type="sibTrans" cxnId="{337FC5EF-9FFC-446E-AA56-E64451E08073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AA360D-376F-4E8E-90A9-193F3FA885C4}">
      <dgm:prSet phldrT="[文本]" custT="1"/>
      <dgm:spPr/>
      <dgm:t>
        <a:bodyPr/>
        <a:lstStyle/>
        <a:p>
          <a:r>
            <a:rPr lang="zh-CN" altLang="en-US" sz="1050" dirty="0" smtClean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rPr>
            <a:t>降低学习成本，打通三端，提升开发效率</a:t>
          </a:r>
          <a:endParaRPr lang="zh-CN" altLang="en-US" sz="1050" dirty="0">
            <a:solidFill>
              <a:srgbClr val="000000"/>
            </a:solidFill>
            <a:latin typeface="+mn-lt"/>
            <a:ea typeface="+mn-ea"/>
            <a:cs typeface="+mn-ea"/>
            <a:sym typeface="+mn-lt"/>
          </a:endParaRPr>
        </a:p>
      </dgm:t>
    </dgm:pt>
    <dgm:pt modelId="{EE85943C-70E0-4DD1-806E-1239C5C8DFA9}" type="parTrans" cxnId="{46803575-5589-46FB-BFCA-9C8650A2015E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DBA7B4-78BE-4CF3-8B01-A566862B3031}" type="sibTrans" cxnId="{46803575-5589-46FB-BFCA-9C8650A2015E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5A68BE-11F8-4BCA-8657-BFD36A2D8D29}" type="pres">
      <dgm:prSet presAssocID="{803088C7-24AA-4E55-B49D-E9AA6E57C9D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9189FB5-A813-4233-BC78-E637DFC845BD}" type="pres">
      <dgm:prSet presAssocID="{E14A8D9A-0C60-488E-ACAC-1E2EE17F704F}" presName="linNode" presStyleCnt="0"/>
      <dgm:spPr/>
      <dgm:t>
        <a:bodyPr/>
        <a:lstStyle/>
        <a:p>
          <a:endParaRPr lang="zh-CN" altLang="en-US"/>
        </a:p>
      </dgm:t>
    </dgm:pt>
    <dgm:pt modelId="{3E0BBB87-0929-42BB-BBBC-1C8716E1DDDA}" type="pres">
      <dgm:prSet presAssocID="{E14A8D9A-0C60-488E-ACAC-1E2EE17F704F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8EBB6C-2DB1-4302-989A-9F7AB8E0ABA7}" type="pres">
      <dgm:prSet presAssocID="{E14A8D9A-0C60-488E-ACAC-1E2EE17F704F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5814C9-35C3-4BA4-B77B-DB6CD77D6DDD}" type="pres">
      <dgm:prSet presAssocID="{F5FAF5BF-1A3F-404C-A03A-F3E9DEAB9989}" presName="sp" presStyleCnt="0"/>
      <dgm:spPr/>
      <dgm:t>
        <a:bodyPr/>
        <a:lstStyle/>
        <a:p>
          <a:endParaRPr lang="zh-CN" altLang="en-US"/>
        </a:p>
      </dgm:t>
    </dgm:pt>
    <dgm:pt modelId="{8843FA69-0120-4C52-B94F-E3BA71F0DF55}" type="pres">
      <dgm:prSet presAssocID="{3062AA17-CD01-47A7-A1ED-F5214C9B0AB1}" presName="linNode" presStyleCnt="0"/>
      <dgm:spPr/>
      <dgm:t>
        <a:bodyPr/>
        <a:lstStyle/>
        <a:p>
          <a:endParaRPr lang="zh-CN" altLang="en-US"/>
        </a:p>
      </dgm:t>
    </dgm:pt>
    <dgm:pt modelId="{ECEEFD16-0B7E-46A1-A212-4E9D88E9BB58}" type="pres">
      <dgm:prSet presAssocID="{3062AA17-CD01-47A7-A1ED-F5214C9B0AB1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EB19CB-6635-47BA-BD79-EA5EABCE0315}" type="pres">
      <dgm:prSet presAssocID="{3062AA17-CD01-47A7-A1ED-F5214C9B0AB1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B90638-1BA0-46F5-B3F0-DE017CE91F34}" type="pres">
      <dgm:prSet presAssocID="{2239E079-049F-4A9C-AB2B-2B3CF802B0B3}" presName="sp" presStyleCnt="0"/>
      <dgm:spPr/>
      <dgm:t>
        <a:bodyPr/>
        <a:lstStyle/>
        <a:p>
          <a:endParaRPr lang="zh-CN" altLang="en-US"/>
        </a:p>
      </dgm:t>
    </dgm:pt>
    <dgm:pt modelId="{A383F641-5AE8-4B27-8675-9082BAE91FA1}" type="pres">
      <dgm:prSet presAssocID="{C67795A6-EDCE-4688-A077-7D3B6336923B}" presName="linNode" presStyleCnt="0"/>
      <dgm:spPr/>
      <dgm:t>
        <a:bodyPr/>
        <a:lstStyle/>
        <a:p>
          <a:endParaRPr lang="zh-CN" altLang="en-US"/>
        </a:p>
      </dgm:t>
    </dgm:pt>
    <dgm:pt modelId="{5790882C-271D-415C-8013-37B1DD4B5DE9}" type="pres">
      <dgm:prSet presAssocID="{C67795A6-EDCE-4688-A077-7D3B6336923B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FC8B25-F7A8-4C7B-91FC-2702C423E778}" type="pres">
      <dgm:prSet presAssocID="{C67795A6-EDCE-4688-A077-7D3B6336923B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239959-82DF-417D-A28D-84A6E8095817}" type="pres">
      <dgm:prSet presAssocID="{5D8A9438-38AD-4C75-9DEE-7F41C2173037}" presName="sp" presStyleCnt="0"/>
      <dgm:spPr/>
      <dgm:t>
        <a:bodyPr/>
        <a:lstStyle/>
        <a:p>
          <a:endParaRPr lang="zh-CN" altLang="en-US"/>
        </a:p>
      </dgm:t>
    </dgm:pt>
    <dgm:pt modelId="{238FB9E1-8427-4714-A53C-678A83FA4A54}" type="pres">
      <dgm:prSet presAssocID="{3106C830-94B7-4C50-985E-271E2C41C6A9}" presName="linNode" presStyleCnt="0"/>
      <dgm:spPr/>
      <dgm:t>
        <a:bodyPr/>
        <a:lstStyle/>
        <a:p>
          <a:endParaRPr lang="zh-CN" altLang="en-US"/>
        </a:p>
      </dgm:t>
    </dgm:pt>
    <dgm:pt modelId="{1CBF0B4E-C937-449A-8878-3770D22E183B}" type="pres">
      <dgm:prSet presAssocID="{3106C830-94B7-4C50-985E-271E2C41C6A9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CC678C-0B0C-4BD1-B7F1-7599CEC25FE7}" type="pres">
      <dgm:prSet presAssocID="{3106C830-94B7-4C50-985E-271E2C41C6A9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70FF996-90C3-4874-8845-247CD742DF08}" srcId="{3106C830-94B7-4C50-985E-271E2C41C6A9}" destId="{082F18F7-6EC1-4B26-BD5C-30D00551D551}" srcOrd="0" destOrd="0" parTransId="{416FB1A1-FF2C-4D51-B8EE-08F2E2057719}" sibTransId="{FFA154CC-AE72-4888-80BD-B223E93C41E4}"/>
    <dgm:cxn modelId="{337F780E-67E7-4886-973E-E98EC0EF725E}" type="presOf" srcId="{7CD1505B-3199-4E2E-A294-0F6840614725}" destId="{85FC8B25-F7A8-4C7B-91FC-2702C423E778}" srcOrd="0" destOrd="0" presId="urn:microsoft.com/office/officeart/2005/8/layout/vList5"/>
    <dgm:cxn modelId="{46803575-5589-46FB-BFCA-9C8650A2015E}" srcId="{E14A8D9A-0C60-488E-ACAC-1E2EE17F704F}" destId="{C2AA360D-376F-4E8E-90A9-193F3FA885C4}" srcOrd="0" destOrd="0" parTransId="{EE85943C-70E0-4DD1-806E-1239C5C8DFA9}" sibTransId="{1BDBA7B4-78BE-4CF3-8B01-A566862B3031}"/>
    <dgm:cxn modelId="{07C507EF-1854-4E27-9C8E-72E3DD4A1D5E}" srcId="{3062AA17-CD01-47A7-A1ED-F5214C9B0AB1}" destId="{45B46C33-10A3-4854-93F3-81A10147C3E4}" srcOrd="0" destOrd="0" parTransId="{CAC087BF-E779-4A58-9AFD-009F0E5D7317}" sibTransId="{A88B3F44-4A28-4BF2-89A8-E71558AFCDFE}"/>
    <dgm:cxn modelId="{60DBDEB1-BADF-4182-B83C-F2E25883B4B9}" srcId="{803088C7-24AA-4E55-B49D-E9AA6E57C9D2}" destId="{3062AA17-CD01-47A7-A1ED-F5214C9B0AB1}" srcOrd="1" destOrd="0" parTransId="{277D020A-8FB0-47B0-9A0F-FC540AA47366}" sibTransId="{2239E079-049F-4A9C-AB2B-2B3CF802B0B3}"/>
    <dgm:cxn modelId="{B088069E-C768-4915-8315-C6104752D10A}" type="presOf" srcId="{803088C7-24AA-4E55-B49D-E9AA6E57C9D2}" destId="{C85A68BE-11F8-4BCA-8657-BFD36A2D8D29}" srcOrd="0" destOrd="0" presId="urn:microsoft.com/office/officeart/2005/8/layout/vList5"/>
    <dgm:cxn modelId="{EF93CB9A-A758-4ADF-96C1-3D5FC3F38C53}" type="presOf" srcId="{082F18F7-6EC1-4B26-BD5C-30D00551D551}" destId="{99CC678C-0B0C-4BD1-B7F1-7599CEC25FE7}" srcOrd="0" destOrd="0" presId="urn:microsoft.com/office/officeart/2005/8/layout/vList5"/>
    <dgm:cxn modelId="{BF797733-3002-4191-B368-B0E838D514D9}" type="presOf" srcId="{C2AA360D-376F-4E8E-90A9-193F3FA885C4}" destId="{928EBB6C-2DB1-4302-989A-9F7AB8E0ABA7}" srcOrd="0" destOrd="0" presId="urn:microsoft.com/office/officeart/2005/8/layout/vList5"/>
    <dgm:cxn modelId="{C9E6B074-EA15-483F-BF0B-27C86306C572}" srcId="{803088C7-24AA-4E55-B49D-E9AA6E57C9D2}" destId="{C67795A6-EDCE-4688-A077-7D3B6336923B}" srcOrd="2" destOrd="0" parTransId="{04BEC0DE-44DF-46B6-AA39-527752CA9D12}" sibTransId="{5D8A9438-38AD-4C75-9DEE-7F41C2173037}"/>
    <dgm:cxn modelId="{D944A9BF-5B1E-45D5-96BC-BC77E874D204}" srcId="{C67795A6-EDCE-4688-A077-7D3B6336923B}" destId="{7CD1505B-3199-4E2E-A294-0F6840614725}" srcOrd="0" destOrd="0" parTransId="{2D0E9723-AD1F-4C0D-BEFB-49C3AC4A6960}" sibTransId="{10C781A6-688F-4CAB-BCA6-4C7D01B76B7D}"/>
    <dgm:cxn modelId="{395F0D58-CBCC-4425-8A4C-DC8651EC3BEA}" srcId="{803088C7-24AA-4E55-B49D-E9AA6E57C9D2}" destId="{3106C830-94B7-4C50-985E-271E2C41C6A9}" srcOrd="3" destOrd="0" parTransId="{E5C7E73D-442A-4C07-B2A7-F3BFDDEF62D5}" sibTransId="{A823B7D8-CFA2-461B-93E2-EF47CDA09D8D}"/>
    <dgm:cxn modelId="{BDB4F540-9033-4D9D-B830-2E492819FEE2}" type="presOf" srcId="{3106C830-94B7-4C50-985E-271E2C41C6A9}" destId="{1CBF0B4E-C937-449A-8878-3770D22E183B}" srcOrd="0" destOrd="0" presId="urn:microsoft.com/office/officeart/2005/8/layout/vList5"/>
    <dgm:cxn modelId="{337FC5EF-9FFC-446E-AA56-E64451E08073}" srcId="{803088C7-24AA-4E55-B49D-E9AA6E57C9D2}" destId="{E14A8D9A-0C60-488E-ACAC-1E2EE17F704F}" srcOrd="0" destOrd="0" parTransId="{BAC023C3-D2B2-4152-AA01-D264FC086DF3}" sibTransId="{F5FAF5BF-1A3F-404C-A03A-F3E9DEAB9989}"/>
    <dgm:cxn modelId="{E0B7AF42-03D9-4644-A632-A1A97882EA03}" type="presOf" srcId="{E14A8D9A-0C60-488E-ACAC-1E2EE17F704F}" destId="{3E0BBB87-0929-42BB-BBBC-1C8716E1DDDA}" srcOrd="0" destOrd="0" presId="urn:microsoft.com/office/officeart/2005/8/layout/vList5"/>
    <dgm:cxn modelId="{5201A195-9795-4DEC-81A7-53EBC8CDD5E7}" type="presOf" srcId="{3062AA17-CD01-47A7-A1ED-F5214C9B0AB1}" destId="{ECEEFD16-0B7E-46A1-A212-4E9D88E9BB58}" srcOrd="0" destOrd="0" presId="urn:microsoft.com/office/officeart/2005/8/layout/vList5"/>
    <dgm:cxn modelId="{A7964FC8-A858-4BB7-96E9-ABE32C8C1A0A}" type="presOf" srcId="{45B46C33-10A3-4854-93F3-81A10147C3E4}" destId="{B0EB19CB-6635-47BA-BD79-EA5EABCE0315}" srcOrd="0" destOrd="0" presId="urn:microsoft.com/office/officeart/2005/8/layout/vList5"/>
    <dgm:cxn modelId="{73F31547-4085-4201-8FAA-0AF1268C9415}" type="presOf" srcId="{C67795A6-EDCE-4688-A077-7D3B6336923B}" destId="{5790882C-271D-415C-8013-37B1DD4B5DE9}" srcOrd="0" destOrd="0" presId="urn:microsoft.com/office/officeart/2005/8/layout/vList5"/>
    <dgm:cxn modelId="{4BE8D060-CD98-4634-9296-C979B8EA2D7E}" type="presParOf" srcId="{C85A68BE-11F8-4BCA-8657-BFD36A2D8D29}" destId="{29189FB5-A813-4233-BC78-E637DFC845BD}" srcOrd="0" destOrd="0" presId="urn:microsoft.com/office/officeart/2005/8/layout/vList5"/>
    <dgm:cxn modelId="{C1A0E93A-DE7C-4CF5-A319-FB7AFF9E4443}" type="presParOf" srcId="{29189FB5-A813-4233-BC78-E637DFC845BD}" destId="{3E0BBB87-0929-42BB-BBBC-1C8716E1DDDA}" srcOrd="0" destOrd="0" presId="urn:microsoft.com/office/officeart/2005/8/layout/vList5"/>
    <dgm:cxn modelId="{7FE5B051-F0BD-41B8-806A-C4C06322E8E3}" type="presParOf" srcId="{29189FB5-A813-4233-BC78-E637DFC845BD}" destId="{928EBB6C-2DB1-4302-989A-9F7AB8E0ABA7}" srcOrd="1" destOrd="0" presId="urn:microsoft.com/office/officeart/2005/8/layout/vList5"/>
    <dgm:cxn modelId="{21FC56B5-8297-4683-93B8-06BEC38B760C}" type="presParOf" srcId="{C85A68BE-11F8-4BCA-8657-BFD36A2D8D29}" destId="{015814C9-35C3-4BA4-B77B-DB6CD77D6DDD}" srcOrd="1" destOrd="0" presId="urn:microsoft.com/office/officeart/2005/8/layout/vList5"/>
    <dgm:cxn modelId="{1B0F16A5-1BB4-4D7C-9C5D-F374B00CA987}" type="presParOf" srcId="{C85A68BE-11F8-4BCA-8657-BFD36A2D8D29}" destId="{8843FA69-0120-4C52-B94F-E3BA71F0DF55}" srcOrd="2" destOrd="0" presId="urn:microsoft.com/office/officeart/2005/8/layout/vList5"/>
    <dgm:cxn modelId="{0DC922E7-2560-4D52-B058-AC32073ABDB7}" type="presParOf" srcId="{8843FA69-0120-4C52-B94F-E3BA71F0DF55}" destId="{ECEEFD16-0B7E-46A1-A212-4E9D88E9BB58}" srcOrd="0" destOrd="0" presId="urn:microsoft.com/office/officeart/2005/8/layout/vList5"/>
    <dgm:cxn modelId="{9EB44AFA-0C57-4B91-9B7A-2239596F9011}" type="presParOf" srcId="{8843FA69-0120-4C52-B94F-E3BA71F0DF55}" destId="{B0EB19CB-6635-47BA-BD79-EA5EABCE0315}" srcOrd="1" destOrd="0" presId="urn:microsoft.com/office/officeart/2005/8/layout/vList5"/>
    <dgm:cxn modelId="{BE72B436-4CE2-43D3-B7CB-061E86342FE0}" type="presParOf" srcId="{C85A68BE-11F8-4BCA-8657-BFD36A2D8D29}" destId="{E4B90638-1BA0-46F5-B3F0-DE017CE91F34}" srcOrd="3" destOrd="0" presId="urn:microsoft.com/office/officeart/2005/8/layout/vList5"/>
    <dgm:cxn modelId="{4D66E6E3-C6DE-4CAE-87A8-9D7665381D81}" type="presParOf" srcId="{C85A68BE-11F8-4BCA-8657-BFD36A2D8D29}" destId="{A383F641-5AE8-4B27-8675-9082BAE91FA1}" srcOrd="4" destOrd="0" presId="urn:microsoft.com/office/officeart/2005/8/layout/vList5"/>
    <dgm:cxn modelId="{C0EE8CC5-B745-45D4-AF30-6F42C16F8E7C}" type="presParOf" srcId="{A383F641-5AE8-4B27-8675-9082BAE91FA1}" destId="{5790882C-271D-415C-8013-37B1DD4B5DE9}" srcOrd="0" destOrd="0" presId="urn:microsoft.com/office/officeart/2005/8/layout/vList5"/>
    <dgm:cxn modelId="{249DDBEF-AACE-41D9-BC3F-81A611367E2B}" type="presParOf" srcId="{A383F641-5AE8-4B27-8675-9082BAE91FA1}" destId="{85FC8B25-F7A8-4C7B-91FC-2702C423E778}" srcOrd="1" destOrd="0" presId="urn:microsoft.com/office/officeart/2005/8/layout/vList5"/>
    <dgm:cxn modelId="{4556B88B-331E-47A6-87D8-C46C52B57018}" type="presParOf" srcId="{C85A68BE-11F8-4BCA-8657-BFD36A2D8D29}" destId="{7F239959-82DF-417D-A28D-84A6E8095817}" srcOrd="5" destOrd="0" presId="urn:microsoft.com/office/officeart/2005/8/layout/vList5"/>
    <dgm:cxn modelId="{29554431-8E0C-493D-8478-F4C06E63993A}" type="presParOf" srcId="{C85A68BE-11F8-4BCA-8657-BFD36A2D8D29}" destId="{238FB9E1-8427-4714-A53C-678A83FA4A54}" srcOrd="6" destOrd="0" presId="urn:microsoft.com/office/officeart/2005/8/layout/vList5"/>
    <dgm:cxn modelId="{BE1594C7-55B6-412C-B437-5D2120A3CBC6}" type="presParOf" srcId="{238FB9E1-8427-4714-A53C-678A83FA4A54}" destId="{1CBF0B4E-C937-449A-8878-3770D22E183B}" srcOrd="0" destOrd="0" presId="urn:microsoft.com/office/officeart/2005/8/layout/vList5"/>
    <dgm:cxn modelId="{63471CB9-4FED-4A4B-8CB8-048067ADFE29}" type="presParOf" srcId="{238FB9E1-8427-4714-A53C-678A83FA4A54}" destId="{99CC678C-0B0C-4BD1-B7F1-7599CEC25FE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9A7D74-43AE-46F0-937E-E36B1201901E}" type="doc">
      <dgm:prSet loTypeId="urn:microsoft.com/office/officeart/2008/layout/VerticalCurvedList" loCatId="list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B10A1460-7C38-42CD-8F70-6DFEEF4C50E7}">
      <dgm:prSet phldrT="[文本]"/>
      <dgm:spPr/>
      <dgm:t>
        <a:bodyPr/>
        <a:lstStyle/>
        <a:p>
          <a:r>
            <a:rPr lang="zh-CN" altLang="en-US" dirty="0" smtClean="0"/>
            <a:t>更细腻的动画效果</a:t>
          </a:r>
          <a:endParaRPr lang="zh-CN" altLang="en-US" dirty="0"/>
        </a:p>
      </dgm:t>
    </dgm:pt>
    <dgm:pt modelId="{31F759CD-0E8B-4147-BF3C-10AAD2A7C000}" type="parTrans" cxnId="{A167541F-D43B-4A68-A184-D1992A262377}">
      <dgm:prSet/>
      <dgm:spPr/>
      <dgm:t>
        <a:bodyPr/>
        <a:lstStyle/>
        <a:p>
          <a:endParaRPr lang="zh-CN" altLang="en-US"/>
        </a:p>
      </dgm:t>
    </dgm:pt>
    <dgm:pt modelId="{B4EA93EE-87CD-4D7C-857C-A6F72949EB7B}" type="sibTrans" cxnId="{A167541F-D43B-4A68-A184-D1992A262377}">
      <dgm:prSet/>
      <dgm:spPr/>
      <dgm:t>
        <a:bodyPr/>
        <a:lstStyle/>
        <a:p>
          <a:endParaRPr lang="zh-CN" altLang="en-US"/>
        </a:p>
      </dgm:t>
    </dgm:pt>
    <dgm:pt modelId="{7FCA675D-BA2A-4D52-8433-0E9BE31CC86D}">
      <dgm:prSet phldrT="[文本]"/>
      <dgm:spPr/>
      <dgm:t>
        <a:bodyPr/>
        <a:lstStyle/>
        <a:p>
          <a:r>
            <a:rPr lang="zh-CN" altLang="en-US" dirty="0" smtClean="0"/>
            <a:t>更精准的手势识别</a:t>
          </a:r>
          <a:endParaRPr lang="zh-CN" altLang="en-US" dirty="0"/>
        </a:p>
      </dgm:t>
    </dgm:pt>
    <dgm:pt modelId="{6620F98F-EA0C-4FE1-AFE8-B5A3BF0B79EB}" type="parTrans" cxnId="{E384850C-BFE1-4F4A-BD9C-3D3504E23B16}">
      <dgm:prSet/>
      <dgm:spPr/>
      <dgm:t>
        <a:bodyPr/>
        <a:lstStyle/>
        <a:p>
          <a:endParaRPr lang="zh-CN" altLang="en-US"/>
        </a:p>
      </dgm:t>
    </dgm:pt>
    <dgm:pt modelId="{E02A12EA-8A0D-451C-BDB4-D0148026D39F}" type="sibTrans" cxnId="{E384850C-BFE1-4F4A-BD9C-3D3504E23B16}">
      <dgm:prSet/>
      <dgm:spPr/>
      <dgm:t>
        <a:bodyPr/>
        <a:lstStyle/>
        <a:p>
          <a:endParaRPr lang="zh-CN" altLang="en-US"/>
        </a:p>
      </dgm:t>
    </dgm:pt>
    <dgm:pt modelId="{795CD897-FB60-4336-AC4D-DB66CBFF54A1}">
      <dgm:prSet phldrT="[文本]"/>
      <dgm:spPr/>
      <dgm:t>
        <a:bodyPr/>
        <a:lstStyle/>
        <a:p>
          <a:r>
            <a:rPr lang="zh-CN" altLang="en-US" dirty="0" smtClean="0"/>
            <a:t>更平滑的原生控件体验</a:t>
          </a:r>
          <a:endParaRPr lang="zh-CN" altLang="en-US" dirty="0"/>
        </a:p>
      </dgm:t>
    </dgm:pt>
    <dgm:pt modelId="{67203EA9-7AD5-4D25-84C8-DAB09FB26E49}" type="parTrans" cxnId="{FEBD320F-640A-49B6-A3DB-634D1D2A4182}">
      <dgm:prSet/>
      <dgm:spPr/>
      <dgm:t>
        <a:bodyPr/>
        <a:lstStyle/>
        <a:p>
          <a:endParaRPr lang="zh-CN" altLang="en-US"/>
        </a:p>
      </dgm:t>
    </dgm:pt>
    <dgm:pt modelId="{D4085524-21C9-4FEC-A30B-C60740510937}" type="sibTrans" cxnId="{FEBD320F-640A-49B6-A3DB-634D1D2A4182}">
      <dgm:prSet/>
      <dgm:spPr/>
      <dgm:t>
        <a:bodyPr/>
        <a:lstStyle/>
        <a:p>
          <a:endParaRPr lang="zh-CN" altLang="en-US"/>
        </a:p>
      </dgm:t>
    </dgm:pt>
    <dgm:pt modelId="{24E556F1-981F-4DDC-A88E-8125ECE0C7D7}">
      <dgm:prSet phldrT="[文本]"/>
      <dgm:spPr/>
      <dgm:t>
        <a:bodyPr/>
        <a:lstStyle/>
        <a:p>
          <a:r>
            <a:rPr lang="zh-CN" altLang="en-US" dirty="0" smtClean="0"/>
            <a:t>更合适的线程模型</a:t>
          </a:r>
          <a:endParaRPr lang="zh-CN" altLang="en-US" dirty="0"/>
        </a:p>
      </dgm:t>
    </dgm:pt>
    <dgm:pt modelId="{21A6FA66-56E0-4EC7-81C7-B0F373C55F57}" type="parTrans" cxnId="{9E968ED9-A47D-4F82-BE41-3D8C69A6905D}">
      <dgm:prSet/>
      <dgm:spPr/>
      <dgm:t>
        <a:bodyPr/>
        <a:lstStyle/>
        <a:p>
          <a:endParaRPr lang="zh-CN" altLang="en-US"/>
        </a:p>
      </dgm:t>
    </dgm:pt>
    <dgm:pt modelId="{181842CE-0332-48FA-8D88-4556B73BDF2C}" type="sibTrans" cxnId="{9E968ED9-A47D-4F82-BE41-3D8C69A6905D}">
      <dgm:prSet/>
      <dgm:spPr/>
      <dgm:t>
        <a:bodyPr/>
        <a:lstStyle/>
        <a:p>
          <a:endParaRPr lang="zh-CN" altLang="en-US"/>
        </a:p>
      </dgm:t>
    </dgm:pt>
    <dgm:pt modelId="{ECBA83BD-94F0-48A1-9F02-7776B7D20599}" type="pres">
      <dgm:prSet presAssocID="{9B9A7D74-43AE-46F0-937E-E36B1201901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EEF70C-4EA2-4C7F-A38A-C8459E98C1D2}" type="pres">
      <dgm:prSet presAssocID="{9B9A7D74-43AE-46F0-937E-E36B1201901E}" presName="Name1" presStyleCnt="0"/>
      <dgm:spPr/>
      <dgm:t>
        <a:bodyPr/>
        <a:lstStyle/>
        <a:p>
          <a:endParaRPr lang="zh-CN" altLang="en-US"/>
        </a:p>
      </dgm:t>
    </dgm:pt>
    <dgm:pt modelId="{CAE0C51B-1447-4C7A-9B7B-413408EA0485}" type="pres">
      <dgm:prSet presAssocID="{9B9A7D74-43AE-46F0-937E-E36B1201901E}" presName="cycle" presStyleCnt="0"/>
      <dgm:spPr/>
      <dgm:t>
        <a:bodyPr/>
        <a:lstStyle/>
        <a:p>
          <a:endParaRPr lang="zh-CN" altLang="en-US"/>
        </a:p>
      </dgm:t>
    </dgm:pt>
    <dgm:pt modelId="{259DBC3F-ECBE-454B-95EE-E924C5D5FEC8}" type="pres">
      <dgm:prSet presAssocID="{9B9A7D74-43AE-46F0-937E-E36B1201901E}" presName="srcNode" presStyleLbl="node1" presStyleIdx="0" presStyleCnt="4"/>
      <dgm:spPr/>
      <dgm:t>
        <a:bodyPr/>
        <a:lstStyle/>
        <a:p>
          <a:endParaRPr lang="zh-CN" altLang="en-US"/>
        </a:p>
      </dgm:t>
    </dgm:pt>
    <dgm:pt modelId="{00D3AE27-088E-4714-8E02-BD00505BC076}" type="pres">
      <dgm:prSet presAssocID="{9B9A7D74-43AE-46F0-937E-E36B1201901E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81C03298-DA3F-479F-895B-3EE3162980CD}" type="pres">
      <dgm:prSet presAssocID="{9B9A7D74-43AE-46F0-937E-E36B1201901E}" presName="extraNode" presStyleLbl="node1" presStyleIdx="0" presStyleCnt="4"/>
      <dgm:spPr/>
      <dgm:t>
        <a:bodyPr/>
        <a:lstStyle/>
        <a:p>
          <a:endParaRPr lang="zh-CN" altLang="en-US"/>
        </a:p>
      </dgm:t>
    </dgm:pt>
    <dgm:pt modelId="{67EC7EA6-453D-41AA-8A05-F3A87526B8F3}" type="pres">
      <dgm:prSet presAssocID="{9B9A7D74-43AE-46F0-937E-E36B1201901E}" presName="dstNode" presStyleLbl="node1" presStyleIdx="0" presStyleCnt="4"/>
      <dgm:spPr/>
      <dgm:t>
        <a:bodyPr/>
        <a:lstStyle/>
        <a:p>
          <a:endParaRPr lang="zh-CN" altLang="en-US"/>
        </a:p>
      </dgm:t>
    </dgm:pt>
    <dgm:pt modelId="{1407A432-C6A3-4432-9E47-255E11261048}" type="pres">
      <dgm:prSet presAssocID="{B10A1460-7C38-42CD-8F70-6DFEEF4C50E7}" presName="text_1" presStyleLbl="node1" presStyleIdx="0" presStyleCnt="4" custLinFactNeighborX="-1077" custLinFactNeighborY="28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BFF44A-A402-4F66-8079-D100668B2AFA}" type="pres">
      <dgm:prSet presAssocID="{B10A1460-7C38-42CD-8F70-6DFEEF4C50E7}" presName="accent_1" presStyleCnt="0"/>
      <dgm:spPr/>
      <dgm:t>
        <a:bodyPr/>
        <a:lstStyle/>
        <a:p>
          <a:endParaRPr lang="zh-CN" altLang="en-US"/>
        </a:p>
      </dgm:t>
    </dgm:pt>
    <dgm:pt modelId="{D0A4200B-1ED9-4B30-A5EE-6D9B556AF6BE}" type="pres">
      <dgm:prSet presAssocID="{B10A1460-7C38-42CD-8F70-6DFEEF4C50E7}" presName="accentRepeatNode" presStyleLbl="solidFgAcc1" presStyleIdx="0" presStyleCnt="4"/>
      <dgm:spPr/>
      <dgm:t>
        <a:bodyPr/>
        <a:lstStyle/>
        <a:p>
          <a:endParaRPr lang="zh-CN" altLang="en-US"/>
        </a:p>
      </dgm:t>
    </dgm:pt>
    <dgm:pt modelId="{3020D19F-396A-4454-8228-9849598B1802}" type="pres">
      <dgm:prSet presAssocID="{7FCA675D-BA2A-4D52-8433-0E9BE31CC86D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4CA770-CD0F-440A-A924-65DD1E4FAE8C}" type="pres">
      <dgm:prSet presAssocID="{7FCA675D-BA2A-4D52-8433-0E9BE31CC86D}" presName="accent_2" presStyleCnt="0"/>
      <dgm:spPr/>
      <dgm:t>
        <a:bodyPr/>
        <a:lstStyle/>
        <a:p>
          <a:endParaRPr lang="zh-CN" altLang="en-US"/>
        </a:p>
      </dgm:t>
    </dgm:pt>
    <dgm:pt modelId="{8C0DB7F6-FEA8-44B5-B055-283849C07D75}" type="pres">
      <dgm:prSet presAssocID="{7FCA675D-BA2A-4D52-8433-0E9BE31CC86D}" presName="accentRepeatNode" presStyleLbl="solidFgAcc1" presStyleIdx="1" presStyleCnt="4"/>
      <dgm:spPr/>
      <dgm:t>
        <a:bodyPr/>
        <a:lstStyle/>
        <a:p>
          <a:endParaRPr lang="zh-CN" altLang="en-US"/>
        </a:p>
      </dgm:t>
    </dgm:pt>
    <dgm:pt modelId="{273907CF-0AC6-4332-B350-CBDA41A7CCCF}" type="pres">
      <dgm:prSet presAssocID="{795CD897-FB60-4336-AC4D-DB66CBFF54A1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1DBF57-AFA5-4197-BB70-7737CEB60D17}" type="pres">
      <dgm:prSet presAssocID="{795CD897-FB60-4336-AC4D-DB66CBFF54A1}" presName="accent_3" presStyleCnt="0"/>
      <dgm:spPr/>
      <dgm:t>
        <a:bodyPr/>
        <a:lstStyle/>
        <a:p>
          <a:endParaRPr lang="zh-CN" altLang="en-US"/>
        </a:p>
      </dgm:t>
    </dgm:pt>
    <dgm:pt modelId="{B48FFE39-E8D2-446C-99F6-A7F3404E349B}" type="pres">
      <dgm:prSet presAssocID="{795CD897-FB60-4336-AC4D-DB66CBFF54A1}" presName="accentRepeatNode" presStyleLbl="solidFgAcc1" presStyleIdx="2" presStyleCnt="4"/>
      <dgm:spPr/>
      <dgm:t>
        <a:bodyPr/>
        <a:lstStyle/>
        <a:p>
          <a:endParaRPr lang="zh-CN" altLang="en-US"/>
        </a:p>
      </dgm:t>
    </dgm:pt>
    <dgm:pt modelId="{02C91D66-EE37-4C8D-9F6F-4F91B3C7FCF5}" type="pres">
      <dgm:prSet presAssocID="{24E556F1-981F-4DDC-A88E-8125ECE0C7D7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2A792E-CBEB-44C4-AB4C-53E363DD3CC5}" type="pres">
      <dgm:prSet presAssocID="{24E556F1-981F-4DDC-A88E-8125ECE0C7D7}" presName="accent_4" presStyleCnt="0"/>
      <dgm:spPr/>
      <dgm:t>
        <a:bodyPr/>
        <a:lstStyle/>
        <a:p>
          <a:endParaRPr lang="zh-CN" altLang="en-US"/>
        </a:p>
      </dgm:t>
    </dgm:pt>
    <dgm:pt modelId="{966CC2C0-340E-445D-AD65-9865979101CA}" type="pres">
      <dgm:prSet presAssocID="{24E556F1-981F-4DDC-A88E-8125ECE0C7D7}" presName="accentRepeatNode" presStyleLbl="solidFgAcc1" presStyleIdx="3" presStyleCnt="4"/>
      <dgm:spPr/>
      <dgm:t>
        <a:bodyPr/>
        <a:lstStyle/>
        <a:p>
          <a:endParaRPr lang="zh-CN" altLang="en-US"/>
        </a:p>
      </dgm:t>
    </dgm:pt>
  </dgm:ptLst>
  <dgm:cxnLst>
    <dgm:cxn modelId="{9E968ED9-A47D-4F82-BE41-3D8C69A6905D}" srcId="{9B9A7D74-43AE-46F0-937E-E36B1201901E}" destId="{24E556F1-981F-4DDC-A88E-8125ECE0C7D7}" srcOrd="3" destOrd="0" parTransId="{21A6FA66-56E0-4EC7-81C7-B0F373C55F57}" sibTransId="{181842CE-0332-48FA-8D88-4556B73BDF2C}"/>
    <dgm:cxn modelId="{1DE6E017-CB9F-4284-AC25-9F1FA6103570}" type="presOf" srcId="{9B9A7D74-43AE-46F0-937E-E36B1201901E}" destId="{ECBA83BD-94F0-48A1-9F02-7776B7D20599}" srcOrd="0" destOrd="0" presId="urn:microsoft.com/office/officeart/2008/layout/VerticalCurvedList"/>
    <dgm:cxn modelId="{E384850C-BFE1-4F4A-BD9C-3D3504E23B16}" srcId="{9B9A7D74-43AE-46F0-937E-E36B1201901E}" destId="{7FCA675D-BA2A-4D52-8433-0E9BE31CC86D}" srcOrd="1" destOrd="0" parTransId="{6620F98F-EA0C-4FE1-AFE8-B5A3BF0B79EB}" sibTransId="{E02A12EA-8A0D-451C-BDB4-D0148026D39F}"/>
    <dgm:cxn modelId="{2385721A-BF4A-410A-9CDA-AE22BEFBA006}" type="presOf" srcId="{7FCA675D-BA2A-4D52-8433-0E9BE31CC86D}" destId="{3020D19F-396A-4454-8228-9849598B1802}" srcOrd="0" destOrd="0" presId="urn:microsoft.com/office/officeart/2008/layout/VerticalCurvedList"/>
    <dgm:cxn modelId="{868C1253-95ED-4231-82AB-E45654EED270}" type="presOf" srcId="{24E556F1-981F-4DDC-A88E-8125ECE0C7D7}" destId="{02C91D66-EE37-4C8D-9F6F-4F91B3C7FCF5}" srcOrd="0" destOrd="0" presId="urn:microsoft.com/office/officeart/2008/layout/VerticalCurvedList"/>
    <dgm:cxn modelId="{6085F1AB-0656-4519-91F0-9ADC83218DD2}" type="presOf" srcId="{B10A1460-7C38-42CD-8F70-6DFEEF4C50E7}" destId="{1407A432-C6A3-4432-9E47-255E11261048}" srcOrd="0" destOrd="0" presId="urn:microsoft.com/office/officeart/2008/layout/VerticalCurvedList"/>
    <dgm:cxn modelId="{FEBD320F-640A-49B6-A3DB-634D1D2A4182}" srcId="{9B9A7D74-43AE-46F0-937E-E36B1201901E}" destId="{795CD897-FB60-4336-AC4D-DB66CBFF54A1}" srcOrd="2" destOrd="0" parTransId="{67203EA9-7AD5-4D25-84C8-DAB09FB26E49}" sibTransId="{D4085524-21C9-4FEC-A30B-C60740510937}"/>
    <dgm:cxn modelId="{A167541F-D43B-4A68-A184-D1992A262377}" srcId="{9B9A7D74-43AE-46F0-937E-E36B1201901E}" destId="{B10A1460-7C38-42CD-8F70-6DFEEF4C50E7}" srcOrd="0" destOrd="0" parTransId="{31F759CD-0E8B-4147-BF3C-10AAD2A7C000}" sibTransId="{B4EA93EE-87CD-4D7C-857C-A6F72949EB7B}"/>
    <dgm:cxn modelId="{7A8A5CF0-02F3-4616-94D6-65D7BD5F1C2F}" type="presOf" srcId="{795CD897-FB60-4336-AC4D-DB66CBFF54A1}" destId="{273907CF-0AC6-4332-B350-CBDA41A7CCCF}" srcOrd="0" destOrd="0" presId="urn:microsoft.com/office/officeart/2008/layout/VerticalCurvedList"/>
    <dgm:cxn modelId="{196A42A4-9479-4F0C-AD49-AB8B939E2C34}" type="presOf" srcId="{B4EA93EE-87CD-4D7C-857C-A6F72949EB7B}" destId="{00D3AE27-088E-4714-8E02-BD00505BC076}" srcOrd="0" destOrd="0" presId="urn:microsoft.com/office/officeart/2008/layout/VerticalCurvedList"/>
    <dgm:cxn modelId="{EEF18CC9-19AB-4C3F-8D88-8C38A196E99D}" type="presParOf" srcId="{ECBA83BD-94F0-48A1-9F02-7776B7D20599}" destId="{7CEEF70C-4EA2-4C7F-A38A-C8459E98C1D2}" srcOrd="0" destOrd="0" presId="urn:microsoft.com/office/officeart/2008/layout/VerticalCurvedList"/>
    <dgm:cxn modelId="{33B94134-A053-4298-8291-955007D2F30E}" type="presParOf" srcId="{7CEEF70C-4EA2-4C7F-A38A-C8459E98C1D2}" destId="{CAE0C51B-1447-4C7A-9B7B-413408EA0485}" srcOrd="0" destOrd="0" presId="urn:microsoft.com/office/officeart/2008/layout/VerticalCurvedList"/>
    <dgm:cxn modelId="{CEC3B9F9-F1C9-4945-BE5F-9F097588DA03}" type="presParOf" srcId="{CAE0C51B-1447-4C7A-9B7B-413408EA0485}" destId="{259DBC3F-ECBE-454B-95EE-E924C5D5FEC8}" srcOrd="0" destOrd="0" presId="urn:microsoft.com/office/officeart/2008/layout/VerticalCurvedList"/>
    <dgm:cxn modelId="{8D536C02-EB0C-4E68-9253-134DD5849C2B}" type="presParOf" srcId="{CAE0C51B-1447-4C7A-9B7B-413408EA0485}" destId="{00D3AE27-088E-4714-8E02-BD00505BC076}" srcOrd="1" destOrd="0" presId="urn:microsoft.com/office/officeart/2008/layout/VerticalCurvedList"/>
    <dgm:cxn modelId="{42279B9C-C4BC-4DC8-BCFD-1065CBA485EE}" type="presParOf" srcId="{CAE0C51B-1447-4C7A-9B7B-413408EA0485}" destId="{81C03298-DA3F-479F-895B-3EE3162980CD}" srcOrd="2" destOrd="0" presId="urn:microsoft.com/office/officeart/2008/layout/VerticalCurvedList"/>
    <dgm:cxn modelId="{68FCF3E7-2AF6-4301-AA67-66EFA6F62A72}" type="presParOf" srcId="{CAE0C51B-1447-4C7A-9B7B-413408EA0485}" destId="{67EC7EA6-453D-41AA-8A05-F3A87526B8F3}" srcOrd="3" destOrd="0" presId="urn:microsoft.com/office/officeart/2008/layout/VerticalCurvedList"/>
    <dgm:cxn modelId="{26A87D18-A222-44FF-89BF-2321E749913D}" type="presParOf" srcId="{7CEEF70C-4EA2-4C7F-A38A-C8459E98C1D2}" destId="{1407A432-C6A3-4432-9E47-255E11261048}" srcOrd="1" destOrd="0" presId="urn:microsoft.com/office/officeart/2008/layout/VerticalCurvedList"/>
    <dgm:cxn modelId="{7151612A-0D51-4EF5-839B-4B1F6D1ACCA2}" type="presParOf" srcId="{7CEEF70C-4EA2-4C7F-A38A-C8459E98C1D2}" destId="{79BFF44A-A402-4F66-8079-D100668B2AFA}" srcOrd="2" destOrd="0" presId="urn:microsoft.com/office/officeart/2008/layout/VerticalCurvedList"/>
    <dgm:cxn modelId="{C5924477-D309-4BA1-90FE-BC71FF0F9324}" type="presParOf" srcId="{79BFF44A-A402-4F66-8079-D100668B2AFA}" destId="{D0A4200B-1ED9-4B30-A5EE-6D9B556AF6BE}" srcOrd="0" destOrd="0" presId="urn:microsoft.com/office/officeart/2008/layout/VerticalCurvedList"/>
    <dgm:cxn modelId="{4F96B064-FE0C-4507-8513-39EC26DFAFD7}" type="presParOf" srcId="{7CEEF70C-4EA2-4C7F-A38A-C8459E98C1D2}" destId="{3020D19F-396A-4454-8228-9849598B1802}" srcOrd="3" destOrd="0" presId="urn:microsoft.com/office/officeart/2008/layout/VerticalCurvedList"/>
    <dgm:cxn modelId="{BB0674AC-239F-469C-9307-5891B4867F01}" type="presParOf" srcId="{7CEEF70C-4EA2-4C7F-A38A-C8459E98C1D2}" destId="{1B4CA770-CD0F-440A-A924-65DD1E4FAE8C}" srcOrd="4" destOrd="0" presId="urn:microsoft.com/office/officeart/2008/layout/VerticalCurvedList"/>
    <dgm:cxn modelId="{A6BB8CC0-0C96-4B33-A841-C8A33A45A154}" type="presParOf" srcId="{1B4CA770-CD0F-440A-A924-65DD1E4FAE8C}" destId="{8C0DB7F6-FEA8-44B5-B055-283849C07D75}" srcOrd="0" destOrd="0" presId="urn:microsoft.com/office/officeart/2008/layout/VerticalCurvedList"/>
    <dgm:cxn modelId="{460A0FA4-B861-4534-B02F-15F5BFA8018B}" type="presParOf" srcId="{7CEEF70C-4EA2-4C7F-A38A-C8459E98C1D2}" destId="{273907CF-0AC6-4332-B350-CBDA41A7CCCF}" srcOrd="5" destOrd="0" presId="urn:microsoft.com/office/officeart/2008/layout/VerticalCurvedList"/>
    <dgm:cxn modelId="{482210CF-7F2B-4BA7-83AD-644DA73B215C}" type="presParOf" srcId="{7CEEF70C-4EA2-4C7F-A38A-C8459E98C1D2}" destId="{DC1DBF57-AFA5-4197-BB70-7737CEB60D17}" srcOrd="6" destOrd="0" presId="urn:microsoft.com/office/officeart/2008/layout/VerticalCurvedList"/>
    <dgm:cxn modelId="{ECD9F5AC-06B5-4034-8D39-C244FEEA7F6C}" type="presParOf" srcId="{DC1DBF57-AFA5-4197-BB70-7737CEB60D17}" destId="{B48FFE39-E8D2-446C-99F6-A7F3404E349B}" srcOrd="0" destOrd="0" presId="urn:microsoft.com/office/officeart/2008/layout/VerticalCurvedList"/>
    <dgm:cxn modelId="{7C4BBC2B-FF5F-4FD9-BE9D-4BDE3180CC25}" type="presParOf" srcId="{7CEEF70C-4EA2-4C7F-A38A-C8459E98C1D2}" destId="{02C91D66-EE37-4C8D-9F6F-4F91B3C7FCF5}" srcOrd="7" destOrd="0" presId="urn:microsoft.com/office/officeart/2008/layout/VerticalCurvedList"/>
    <dgm:cxn modelId="{F570D771-EA74-41F4-B5CA-C8A8185B6530}" type="presParOf" srcId="{7CEEF70C-4EA2-4C7F-A38A-C8459E98C1D2}" destId="{912A792E-CBEB-44C4-AB4C-53E363DD3CC5}" srcOrd="8" destOrd="0" presId="urn:microsoft.com/office/officeart/2008/layout/VerticalCurvedList"/>
    <dgm:cxn modelId="{90B3A29D-35A9-4FB3-825A-09282873D5CA}" type="presParOf" srcId="{912A792E-CBEB-44C4-AB4C-53E363DD3CC5}" destId="{966CC2C0-340E-445D-AD65-9865979101C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9A7D74-43AE-46F0-937E-E36B1201901E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B10A1460-7C38-42CD-8F70-6DFEEF4C50E7}">
      <dgm:prSet phldrT="[文本]"/>
      <dgm:spPr/>
      <dgm:t>
        <a:bodyPr/>
        <a:lstStyle/>
        <a:p>
          <a:r>
            <a:rPr lang="en-US" altLang="zh-CN" dirty="0" smtClean="0"/>
            <a:t>JavaScript</a:t>
          </a:r>
          <a:r>
            <a:rPr lang="zh-CN" altLang="en-US" dirty="0" smtClean="0"/>
            <a:t>语言入门更容易</a:t>
          </a:r>
          <a:endParaRPr lang="zh-CN" altLang="en-US" dirty="0"/>
        </a:p>
      </dgm:t>
    </dgm:pt>
    <dgm:pt modelId="{31F759CD-0E8B-4147-BF3C-10AAD2A7C000}" type="parTrans" cxnId="{A167541F-D43B-4A68-A184-D1992A262377}">
      <dgm:prSet/>
      <dgm:spPr/>
      <dgm:t>
        <a:bodyPr/>
        <a:lstStyle/>
        <a:p>
          <a:endParaRPr lang="zh-CN" altLang="en-US"/>
        </a:p>
      </dgm:t>
    </dgm:pt>
    <dgm:pt modelId="{B4EA93EE-87CD-4D7C-857C-A6F72949EB7B}" type="sibTrans" cxnId="{A167541F-D43B-4A68-A184-D1992A262377}">
      <dgm:prSet/>
      <dgm:spPr/>
      <dgm:t>
        <a:bodyPr/>
        <a:lstStyle/>
        <a:p>
          <a:endParaRPr lang="zh-CN" altLang="en-US"/>
        </a:p>
      </dgm:t>
    </dgm:pt>
    <dgm:pt modelId="{7FCA675D-BA2A-4D52-8433-0E9BE31CC86D}">
      <dgm:prSet phldrT="[文本]"/>
      <dgm:spPr/>
      <dgm:t>
        <a:bodyPr/>
        <a:lstStyle/>
        <a:p>
          <a:r>
            <a:rPr lang="zh-CN" altLang="en-US" dirty="0" smtClean="0"/>
            <a:t>跨平台支持</a:t>
          </a:r>
          <a:r>
            <a:rPr lang="en-US" altLang="zh-CN" dirty="0" smtClean="0"/>
            <a:t>Web/iOS/Android</a:t>
          </a:r>
          <a:endParaRPr lang="zh-CN" altLang="en-US" dirty="0"/>
        </a:p>
      </dgm:t>
    </dgm:pt>
    <dgm:pt modelId="{6620F98F-EA0C-4FE1-AFE8-B5A3BF0B79EB}" type="parTrans" cxnId="{E384850C-BFE1-4F4A-BD9C-3D3504E23B16}">
      <dgm:prSet/>
      <dgm:spPr/>
      <dgm:t>
        <a:bodyPr/>
        <a:lstStyle/>
        <a:p>
          <a:endParaRPr lang="zh-CN" altLang="en-US"/>
        </a:p>
      </dgm:t>
    </dgm:pt>
    <dgm:pt modelId="{E02A12EA-8A0D-451C-BDB4-D0148026D39F}" type="sibTrans" cxnId="{E384850C-BFE1-4F4A-BD9C-3D3504E23B16}">
      <dgm:prSet/>
      <dgm:spPr/>
      <dgm:t>
        <a:bodyPr/>
        <a:lstStyle/>
        <a:p>
          <a:endParaRPr lang="zh-CN" altLang="en-US"/>
        </a:p>
      </dgm:t>
    </dgm:pt>
    <dgm:pt modelId="{795CD897-FB60-4336-AC4D-DB66CBFF54A1}">
      <dgm:prSet phldrT="[文本]"/>
      <dgm:spPr/>
      <dgm:t>
        <a:bodyPr/>
        <a:lstStyle/>
        <a:p>
          <a:r>
            <a:rPr lang="zh-CN" altLang="en-US" dirty="0" smtClean="0"/>
            <a:t>调试方便不需要编译打包</a:t>
          </a:r>
          <a:endParaRPr lang="zh-CN" altLang="en-US" dirty="0"/>
        </a:p>
      </dgm:t>
    </dgm:pt>
    <dgm:pt modelId="{67203EA9-7AD5-4D25-84C8-DAB09FB26E49}" type="parTrans" cxnId="{FEBD320F-640A-49B6-A3DB-634D1D2A4182}">
      <dgm:prSet/>
      <dgm:spPr/>
      <dgm:t>
        <a:bodyPr/>
        <a:lstStyle/>
        <a:p>
          <a:endParaRPr lang="zh-CN" altLang="en-US"/>
        </a:p>
      </dgm:t>
    </dgm:pt>
    <dgm:pt modelId="{D4085524-21C9-4FEC-A30B-C60740510937}" type="sibTrans" cxnId="{FEBD320F-640A-49B6-A3DB-634D1D2A4182}">
      <dgm:prSet/>
      <dgm:spPr/>
      <dgm:t>
        <a:bodyPr/>
        <a:lstStyle/>
        <a:p>
          <a:endParaRPr lang="zh-CN" altLang="en-US"/>
        </a:p>
      </dgm:t>
    </dgm:pt>
    <dgm:pt modelId="{24E556F1-981F-4DDC-A88E-8125ECE0C7D7}">
      <dgm:prSet phldrT="[文本]"/>
      <dgm:spPr/>
      <dgm:t>
        <a:bodyPr/>
        <a:lstStyle/>
        <a:p>
          <a:r>
            <a:rPr lang="zh-CN" altLang="en-US" dirty="0" smtClean="0"/>
            <a:t>随时线上发布，不需要单独发包</a:t>
          </a:r>
          <a:endParaRPr lang="zh-CN" altLang="en-US" dirty="0"/>
        </a:p>
      </dgm:t>
    </dgm:pt>
    <dgm:pt modelId="{21A6FA66-56E0-4EC7-81C7-B0F373C55F57}" type="parTrans" cxnId="{9E968ED9-A47D-4F82-BE41-3D8C69A6905D}">
      <dgm:prSet/>
      <dgm:spPr/>
      <dgm:t>
        <a:bodyPr/>
        <a:lstStyle/>
        <a:p>
          <a:endParaRPr lang="zh-CN" altLang="en-US"/>
        </a:p>
      </dgm:t>
    </dgm:pt>
    <dgm:pt modelId="{181842CE-0332-48FA-8D88-4556B73BDF2C}" type="sibTrans" cxnId="{9E968ED9-A47D-4F82-BE41-3D8C69A6905D}">
      <dgm:prSet/>
      <dgm:spPr/>
      <dgm:t>
        <a:bodyPr/>
        <a:lstStyle/>
        <a:p>
          <a:endParaRPr lang="zh-CN" altLang="en-US"/>
        </a:p>
      </dgm:t>
    </dgm:pt>
    <dgm:pt modelId="{ECBA83BD-94F0-48A1-9F02-7776B7D20599}" type="pres">
      <dgm:prSet presAssocID="{9B9A7D74-43AE-46F0-937E-E36B1201901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EEF70C-4EA2-4C7F-A38A-C8459E98C1D2}" type="pres">
      <dgm:prSet presAssocID="{9B9A7D74-43AE-46F0-937E-E36B1201901E}" presName="Name1" presStyleCnt="0"/>
      <dgm:spPr/>
      <dgm:t>
        <a:bodyPr/>
        <a:lstStyle/>
        <a:p>
          <a:endParaRPr lang="zh-CN" altLang="en-US"/>
        </a:p>
      </dgm:t>
    </dgm:pt>
    <dgm:pt modelId="{CAE0C51B-1447-4C7A-9B7B-413408EA0485}" type="pres">
      <dgm:prSet presAssocID="{9B9A7D74-43AE-46F0-937E-E36B1201901E}" presName="cycle" presStyleCnt="0"/>
      <dgm:spPr/>
      <dgm:t>
        <a:bodyPr/>
        <a:lstStyle/>
        <a:p>
          <a:endParaRPr lang="zh-CN" altLang="en-US"/>
        </a:p>
      </dgm:t>
    </dgm:pt>
    <dgm:pt modelId="{259DBC3F-ECBE-454B-95EE-E924C5D5FEC8}" type="pres">
      <dgm:prSet presAssocID="{9B9A7D74-43AE-46F0-937E-E36B1201901E}" presName="srcNode" presStyleLbl="node1" presStyleIdx="0" presStyleCnt="4"/>
      <dgm:spPr/>
      <dgm:t>
        <a:bodyPr/>
        <a:lstStyle/>
        <a:p>
          <a:endParaRPr lang="zh-CN" altLang="en-US"/>
        </a:p>
      </dgm:t>
    </dgm:pt>
    <dgm:pt modelId="{00D3AE27-088E-4714-8E02-BD00505BC076}" type="pres">
      <dgm:prSet presAssocID="{9B9A7D74-43AE-46F0-937E-E36B1201901E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81C03298-DA3F-479F-895B-3EE3162980CD}" type="pres">
      <dgm:prSet presAssocID="{9B9A7D74-43AE-46F0-937E-E36B1201901E}" presName="extraNode" presStyleLbl="node1" presStyleIdx="0" presStyleCnt="4"/>
      <dgm:spPr/>
      <dgm:t>
        <a:bodyPr/>
        <a:lstStyle/>
        <a:p>
          <a:endParaRPr lang="zh-CN" altLang="en-US"/>
        </a:p>
      </dgm:t>
    </dgm:pt>
    <dgm:pt modelId="{67EC7EA6-453D-41AA-8A05-F3A87526B8F3}" type="pres">
      <dgm:prSet presAssocID="{9B9A7D74-43AE-46F0-937E-E36B1201901E}" presName="dstNode" presStyleLbl="node1" presStyleIdx="0" presStyleCnt="4"/>
      <dgm:spPr/>
      <dgm:t>
        <a:bodyPr/>
        <a:lstStyle/>
        <a:p>
          <a:endParaRPr lang="zh-CN" altLang="en-US"/>
        </a:p>
      </dgm:t>
    </dgm:pt>
    <dgm:pt modelId="{1407A432-C6A3-4432-9E47-255E11261048}" type="pres">
      <dgm:prSet presAssocID="{B10A1460-7C38-42CD-8F70-6DFEEF4C50E7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BFF44A-A402-4F66-8079-D100668B2AFA}" type="pres">
      <dgm:prSet presAssocID="{B10A1460-7C38-42CD-8F70-6DFEEF4C50E7}" presName="accent_1" presStyleCnt="0"/>
      <dgm:spPr/>
      <dgm:t>
        <a:bodyPr/>
        <a:lstStyle/>
        <a:p>
          <a:endParaRPr lang="zh-CN" altLang="en-US"/>
        </a:p>
      </dgm:t>
    </dgm:pt>
    <dgm:pt modelId="{D0A4200B-1ED9-4B30-A5EE-6D9B556AF6BE}" type="pres">
      <dgm:prSet presAssocID="{B10A1460-7C38-42CD-8F70-6DFEEF4C50E7}" presName="accentRepeatNode" presStyleLbl="solidFgAcc1" presStyleIdx="0" presStyleCnt="4"/>
      <dgm:spPr/>
      <dgm:t>
        <a:bodyPr/>
        <a:lstStyle/>
        <a:p>
          <a:endParaRPr lang="zh-CN" altLang="en-US"/>
        </a:p>
      </dgm:t>
    </dgm:pt>
    <dgm:pt modelId="{3020D19F-396A-4454-8228-9849598B1802}" type="pres">
      <dgm:prSet presAssocID="{7FCA675D-BA2A-4D52-8433-0E9BE31CC86D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4CA770-CD0F-440A-A924-65DD1E4FAE8C}" type="pres">
      <dgm:prSet presAssocID="{7FCA675D-BA2A-4D52-8433-0E9BE31CC86D}" presName="accent_2" presStyleCnt="0"/>
      <dgm:spPr/>
      <dgm:t>
        <a:bodyPr/>
        <a:lstStyle/>
        <a:p>
          <a:endParaRPr lang="zh-CN" altLang="en-US"/>
        </a:p>
      </dgm:t>
    </dgm:pt>
    <dgm:pt modelId="{8C0DB7F6-FEA8-44B5-B055-283849C07D75}" type="pres">
      <dgm:prSet presAssocID="{7FCA675D-BA2A-4D52-8433-0E9BE31CC86D}" presName="accentRepeatNode" presStyleLbl="solidFgAcc1" presStyleIdx="1" presStyleCnt="4"/>
      <dgm:spPr/>
      <dgm:t>
        <a:bodyPr/>
        <a:lstStyle/>
        <a:p>
          <a:endParaRPr lang="zh-CN" altLang="en-US"/>
        </a:p>
      </dgm:t>
    </dgm:pt>
    <dgm:pt modelId="{273907CF-0AC6-4332-B350-CBDA41A7CCCF}" type="pres">
      <dgm:prSet presAssocID="{795CD897-FB60-4336-AC4D-DB66CBFF54A1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1DBF57-AFA5-4197-BB70-7737CEB60D17}" type="pres">
      <dgm:prSet presAssocID="{795CD897-FB60-4336-AC4D-DB66CBFF54A1}" presName="accent_3" presStyleCnt="0"/>
      <dgm:spPr/>
      <dgm:t>
        <a:bodyPr/>
        <a:lstStyle/>
        <a:p>
          <a:endParaRPr lang="zh-CN" altLang="en-US"/>
        </a:p>
      </dgm:t>
    </dgm:pt>
    <dgm:pt modelId="{B48FFE39-E8D2-446C-99F6-A7F3404E349B}" type="pres">
      <dgm:prSet presAssocID="{795CD897-FB60-4336-AC4D-DB66CBFF54A1}" presName="accentRepeatNode" presStyleLbl="solidFgAcc1" presStyleIdx="2" presStyleCnt="4"/>
      <dgm:spPr/>
      <dgm:t>
        <a:bodyPr/>
        <a:lstStyle/>
        <a:p>
          <a:endParaRPr lang="zh-CN" altLang="en-US"/>
        </a:p>
      </dgm:t>
    </dgm:pt>
    <dgm:pt modelId="{02C91D66-EE37-4C8D-9F6F-4F91B3C7FCF5}" type="pres">
      <dgm:prSet presAssocID="{24E556F1-981F-4DDC-A88E-8125ECE0C7D7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2A792E-CBEB-44C4-AB4C-53E363DD3CC5}" type="pres">
      <dgm:prSet presAssocID="{24E556F1-981F-4DDC-A88E-8125ECE0C7D7}" presName="accent_4" presStyleCnt="0"/>
      <dgm:spPr/>
      <dgm:t>
        <a:bodyPr/>
        <a:lstStyle/>
        <a:p>
          <a:endParaRPr lang="zh-CN" altLang="en-US"/>
        </a:p>
      </dgm:t>
    </dgm:pt>
    <dgm:pt modelId="{966CC2C0-340E-445D-AD65-9865979101CA}" type="pres">
      <dgm:prSet presAssocID="{24E556F1-981F-4DDC-A88E-8125ECE0C7D7}" presName="accentRepeatNode" presStyleLbl="solidFgAcc1" presStyleIdx="3" presStyleCnt="4"/>
      <dgm:spPr/>
      <dgm:t>
        <a:bodyPr/>
        <a:lstStyle/>
        <a:p>
          <a:endParaRPr lang="zh-CN" altLang="en-US"/>
        </a:p>
      </dgm:t>
    </dgm:pt>
  </dgm:ptLst>
  <dgm:cxnLst>
    <dgm:cxn modelId="{9E968ED9-A47D-4F82-BE41-3D8C69A6905D}" srcId="{9B9A7D74-43AE-46F0-937E-E36B1201901E}" destId="{24E556F1-981F-4DDC-A88E-8125ECE0C7D7}" srcOrd="3" destOrd="0" parTransId="{21A6FA66-56E0-4EC7-81C7-B0F373C55F57}" sibTransId="{181842CE-0332-48FA-8D88-4556B73BDF2C}"/>
    <dgm:cxn modelId="{E384850C-BFE1-4F4A-BD9C-3D3504E23B16}" srcId="{9B9A7D74-43AE-46F0-937E-E36B1201901E}" destId="{7FCA675D-BA2A-4D52-8433-0E9BE31CC86D}" srcOrd="1" destOrd="0" parTransId="{6620F98F-EA0C-4FE1-AFE8-B5A3BF0B79EB}" sibTransId="{E02A12EA-8A0D-451C-BDB4-D0148026D39F}"/>
    <dgm:cxn modelId="{97C1E730-41F1-4A11-A76C-B2F08079D096}" type="presOf" srcId="{B10A1460-7C38-42CD-8F70-6DFEEF4C50E7}" destId="{1407A432-C6A3-4432-9E47-255E11261048}" srcOrd="0" destOrd="0" presId="urn:microsoft.com/office/officeart/2008/layout/VerticalCurvedList"/>
    <dgm:cxn modelId="{68808ADC-9151-4C79-BD6F-3A6C04041629}" type="presOf" srcId="{B4EA93EE-87CD-4D7C-857C-A6F72949EB7B}" destId="{00D3AE27-088E-4714-8E02-BD00505BC076}" srcOrd="0" destOrd="0" presId="urn:microsoft.com/office/officeart/2008/layout/VerticalCurvedList"/>
    <dgm:cxn modelId="{FEBD320F-640A-49B6-A3DB-634D1D2A4182}" srcId="{9B9A7D74-43AE-46F0-937E-E36B1201901E}" destId="{795CD897-FB60-4336-AC4D-DB66CBFF54A1}" srcOrd="2" destOrd="0" parTransId="{67203EA9-7AD5-4D25-84C8-DAB09FB26E49}" sibTransId="{D4085524-21C9-4FEC-A30B-C60740510937}"/>
    <dgm:cxn modelId="{ED22DEC6-6707-40E2-AB12-19BAE90DB5EC}" type="presOf" srcId="{795CD897-FB60-4336-AC4D-DB66CBFF54A1}" destId="{273907CF-0AC6-4332-B350-CBDA41A7CCCF}" srcOrd="0" destOrd="0" presId="urn:microsoft.com/office/officeart/2008/layout/VerticalCurvedList"/>
    <dgm:cxn modelId="{A167541F-D43B-4A68-A184-D1992A262377}" srcId="{9B9A7D74-43AE-46F0-937E-E36B1201901E}" destId="{B10A1460-7C38-42CD-8F70-6DFEEF4C50E7}" srcOrd="0" destOrd="0" parTransId="{31F759CD-0E8B-4147-BF3C-10AAD2A7C000}" sibTransId="{B4EA93EE-87CD-4D7C-857C-A6F72949EB7B}"/>
    <dgm:cxn modelId="{340A6685-31D9-47F2-9D67-83FA4DAA669E}" type="presOf" srcId="{9B9A7D74-43AE-46F0-937E-E36B1201901E}" destId="{ECBA83BD-94F0-48A1-9F02-7776B7D20599}" srcOrd="0" destOrd="0" presId="urn:microsoft.com/office/officeart/2008/layout/VerticalCurvedList"/>
    <dgm:cxn modelId="{4C4521DF-1FAD-4EB6-A53A-0EF73AE07D8D}" type="presOf" srcId="{24E556F1-981F-4DDC-A88E-8125ECE0C7D7}" destId="{02C91D66-EE37-4C8D-9F6F-4F91B3C7FCF5}" srcOrd="0" destOrd="0" presId="urn:microsoft.com/office/officeart/2008/layout/VerticalCurvedList"/>
    <dgm:cxn modelId="{A3656E81-8C33-45B5-81B0-C49EEF462DF3}" type="presOf" srcId="{7FCA675D-BA2A-4D52-8433-0E9BE31CC86D}" destId="{3020D19F-396A-4454-8228-9849598B1802}" srcOrd="0" destOrd="0" presId="urn:microsoft.com/office/officeart/2008/layout/VerticalCurvedList"/>
    <dgm:cxn modelId="{9BE9245A-AB48-45DA-B1BA-E97FDE4C9D6D}" type="presParOf" srcId="{ECBA83BD-94F0-48A1-9F02-7776B7D20599}" destId="{7CEEF70C-4EA2-4C7F-A38A-C8459E98C1D2}" srcOrd="0" destOrd="0" presId="urn:microsoft.com/office/officeart/2008/layout/VerticalCurvedList"/>
    <dgm:cxn modelId="{1D311060-92DF-4D52-B171-986525BCDF25}" type="presParOf" srcId="{7CEEF70C-4EA2-4C7F-A38A-C8459E98C1D2}" destId="{CAE0C51B-1447-4C7A-9B7B-413408EA0485}" srcOrd="0" destOrd="0" presId="urn:microsoft.com/office/officeart/2008/layout/VerticalCurvedList"/>
    <dgm:cxn modelId="{1307B105-F19B-4538-BE28-CB241DAE93BF}" type="presParOf" srcId="{CAE0C51B-1447-4C7A-9B7B-413408EA0485}" destId="{259DBC3F-ECBE-454B-95EE-E924C5D5FEC8}" srcOrd="0" destOrd="0" presId="urn:microsoft.com/office/officeart/2008/layout/VerticalCurvedList"/>
    <dgm:cxn modelId="{9935F3D8-8DDC-4074-BAA0-965267D5EA5C}" type="presParOf" srcId="{CAE0C51B-1447-4C7A-9B7B-413408EA0485}" destId="{00D3AE27-088E-4714-8E02-BD00505BC076}" srcOrd="1" destOrd="0" presId="urn:microsoft.com/office/officeart/2008/layout/VerticalCurvedList"/>
    <dgm:cxn modelId="{961F2D4E-208C-46C0-A881-F1ACA8C973B4}" type="presParOf" srcId="{CAE0C51B-1447-4C7A-9B7B-413408EA0485}" destId="{81C03298-DA3F-479F-895B-3EE3162980CD}" srcOrd="2" destOrd="0" presId="urn:microsoft.com/office/officeart/2008/layout/VerticalCurvedList"/>
    <dgm:cxn modelId="{92C6A3FF-6F3D-4439-B92F-F0828FE34452}" type="presParOf" srcId="{CAE0C51B-1447-4C7A-9B7B-413408EA0485}" destId="{67EC7EA6-453D-41AA-8A05-F3A87526B8F3}" srcOrd="3" destOrd="0" presId="urn:microsoft.com/office/officeart/2008/layout/VerticalCurvedList"/>
    <dgm:cxn modelId="{58BB1BEA-38F1-4275-9A65-354FD06EFD2E}" type="presParOf" srcId="{7CEEF70C-4EA2-4C7F-A38A-C8459E98C1D2}" destId="{1407A432-C6A3-4432-9E47-255E11261048}" srcOrd="1" destOrd="0" presId="urn:microsoft.com/office/officeart/2008/layout/VerticalCurvedList"/>
    <dgm:cxn modelId="{520539F3-B287-4AD5-9F54-7D8E6F9E9898}" type="presParOf" srcId="{7CEEF70C-4EA2-4C7F-A38A-C8459E98C1D2}" destId="{79BFF44A-A402-4F66-8079-D100668B2AFA}" srcOrd="2" destOrd="0" presId="urn:microsoft.com/office/officeart/2008/layout/VerticalCurvedList"/>
    <dgm:cxn modelId="{12E3A902-D7FC-4782-9BFE-C86323485ABA}" type="presParOf" srcId="{79BFF44A-A402-4F66-8079-D100668B2AFA}" destId="{D0A4200B-1ED9-4B30-A5EE-6D9B556AF6BE}" srcOrd="0" destOrd="0" presId="urn:microsoft.com/office/officeart/2008/layout/VerticalCurvedList"/>
    <dgm:cxn modelId="{B1C96519-461B-4BAD-8215-7D2903A795B0}" type="presParOf" srcId="{7CEEF70C-4EA2-4C7F-A38A-C8459E98C1D2}" destId="{3020D19F-396A-4454-8228-9849598B1802}" srcOrd="3" destOrd="0" presId="urn:microsoft.com/office/officeart/2008/layout/VerticalCurvedList"/>
    <dgm:cxn modelId="{A4D147AD-144E-4197-916C-CECA779B152E}" type="presParOf" srcId="{7CEEF70C-4EA2-4C7F-A38A-C8459E98C1D2}" destId="{1B4CA770-CD0F-440A-A924-65DD1E4FAE8C}" srcOrd="4" destOrd="0" presId="urn:microsoft.com/office/officeart/2008/layout/VerticalCurvedList"/>
    <dgm:cxn modelId="{BE062B64-1C2A-4B60-8E09-56D61938938C}" type="presParOf" srcId="{1B4CA770-CD0F-440A-A924-65DD1E4FAE8C}" destId="{8C0DB7F6-FEA8-44B5-B055-283849C07D75}" srcOrd="0" destOrd="0" presId="urn:microsoft.com/office/officeart/2008/layout/VerticalCurvedList"/>
    <dgm:cxn modelId="{5403DA70-A55F-4EFD-B2A2-B53A85196785}" type="presParOf" srcId="{7CEEF70C-4EA2-4C7F-A38A-C8459E98C1D2}" destId="{273907CF-0AC6-4332-B350-CBDA41A7CCCF}" srcOrd="5" destOrd="0" presId="urn:microsoft.com/office/officeart/2008/layout/VerticalCurvedList"/>
    <dgm:cxn modelId="{CBF7F1FD-E091-4CF7-AF15-3E1B42145B9F}" type="presParOf" srcId="{7CEEF70C-4EA2-4C7F-A38A-C8459E98C1D2}" destId="{DC1DBF57-AFA5-4197-BB70-7737CEB60D17}" srcOrd="6" destOrd="0" presId="urn:microsoft.com/office/officeart/2008/layout/VerticalCurvedList"/>
    <dgm:cxn modelId="{50CB1525-1AFD-4FF4-A90D-733CDB3DCB95}" type="presParOf" srcId="{DC1DBF57-AFA5-4197-BB70-7737CEB60D17}" destId="{B48FFE39-E8D2-446C-99F6-A7F3404E349B}" srcOrd="0" destOrd="0" presId="urn:microsoft.com/office/officeart/2008/layout/VerticalCurvedList"/>
    <dgm:cxn modelId="{C7EEF055-C418-45B7-8FF2-2B77764C2E42}" type="presParOf" srcId="{7CEEF70C-4EA2-4C7F-A38A-C8459E98C1D2}" destId="{02C91D66-EE37-4C8D-9F6F-4F91B3C7FCF5}" srcOrd="7" destOrd="0" presId="urn:microsoft.com/office/officeart/2008/layout/VerticalCurvedList"/>
    <dgm:cxn modelId="{77E17E68-2173-46D9-94FF-66BE818F06C7}" type="presParOf" srcId="{7CEEF70C-4EA2-4C7F-A38A-C8459E98C1D2}" destId="{912A792E-CBEB-44C4-AB4C-53E363DD3CC5}" srcOrd="8" destOrd="0" presId="urn:microsoft.com/office/officeart/2008/layout/VerticalCurvedList"/>
    <dgm:cxn modelId="{188C7AA2-A41A-42E7-A89A-CE1A5843D830}" type="presParOf" srcId="{912A792E-CBEB-44C4-AB4C-53E363DD3CC5}" destId="{966CC2C0-340E-445D-AD65-9865979101C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D05A72F-3A6E-46F6-91A3-5EBBE59D2F74}" type="doc">
      <dgm:prSet loTypeId="urn:microsoft.com/office/officeart/2005/8/layout/vList5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90D417C9-570C-44EC-A0B8-744C0A015D02}">
      <dgm:prSet phldrT="[文本]" custT="1"/>
      <dgm:spPr/>
      <dgm:t>
        <a:bodyPr/>
        <a:lstStyle/>
        <a:p>
          <a:r>
            <a:rPr lang="zh-CN" altLang="en-US" sz="2400" dirty="0" smtClean="0"/>
            <a:t>提升用户体验</a:t>
          </a:r>
          <a:endParaRPr lang="zh-CN" altLang="en-US" sz="2400" dirty="0"/>
        </a:p>
      </dgm:t>
    </dgm:pt>
    <dgm:pt modelId="{CFABBDE2-56F0-4A90-A3DD-6BFB37488E47}" type="parTrans" cxnId="{F120AC3B-64CF-4E5A-9133-0EAFD02216C0}">
      <dgm:prSet/>
      <dgm:spPr/>
      <dgm:t>
        <a:bodyPr/>
        <a:lstStyle/>
        <a:p>
          <a:endParaRPr lang="zh-CN" altLang="en-US" sz="2400"/>
        </a:p>
      </dgm:t>
    </dgm:pt>
    <dgm:pt modelId="{CFB0AF41-84A7-47B6-80AD-7D3BB8F9B4E1}" type="sibTrans" cxnId="{F120AC3B-64CF-4E5A-9133-0EAFD02216C0}">
      <dgm:prSet/>
      <dgm:spPr/>
      <dgm:t>
        <a:bodyPr/>
        <a:lstStyle/>
        <a:p>
          <a:endParaRPr lang="zh-CN" altLang="en-US" sz="2400"/>
        </a:p>
      </dgm:t>
    </dgm:pt>
    <dgm:pt modelId="{C3B96EB2-2A2C-4FEB-B5DC-0A3E616DAB61}">
      <dgm:prSet phldrT="[文本]" custT="1"/>
      <dgm:spPr/>
      <dgm:t>
        <a:bodyPr/>
        <a:lstStyle/>
        <a:p>
          <a:r>
            <a:rPr lang="zh-CN" altLang="en-US" sz="1600" dirty="0" smtClean="0"/>
            <a:t>比</a:t>
          </a:r>
          <a:r>
            <a:rPr lang="en-US" altLang="zh-CN" sz="1600" dirty="0" smtClean="0"/>
            <a:t>Web</a:t>
          </a:r>
          <a:r>
            <a:rPr lang="zh-CN" altLang="en-US" sz="1600" dirty="0" smtClean="0"/>
            <a:t>页有更好的用户体验，接近原生性能。</a:t>
          </a:r>
          <a:endParaRPr lang="zh-CN" altLang="en-US" sz="1600" dirty="0"/>
        </a:p>
      </dgm:t>
    </dgm:pt>
    <dgm:pt modelId="{ADE9A2D9-5522-42BC-B3D8-62D228B90B5B}" type="parTrans" cxnId="{9BE65E87-6E4F-491E-BEEB-74B86E4ED33C}">
      <dgm:prSet/>
      <dgm:spPr/>
      <dgm:t>
        <a:bodyPr/>
        <a:lstStyle/>
        <a:p>
          <a:endParaRPr lang="zh-CN" altLang="en-US" sz="2400"/>
        </a:p>
      </dgm:t>
    </dgm:pt>
    <dgm:pt modelId="{EE0B9B23-225F-4339-8ED1-D28BF30AB26D}" type="sibTrans" cxnId="{9BE65E87-6E4F-491E-BEEB-74B86E4ED33C}">
      <dgm:prSet/>
      <dgm:spPr/>
      <dgm:t>
        <a:bodyPr/>
        <a:lstStyle/>
        <a:p>
          <a:endParaRPr lang="zh-CN" altLang="en-US" sz="2400"/>
        </a:p>
      </dgm:t>
    </dgm:pt>
    <dgm:pt modelId="{15F86723-22D7-4C52-8BE6-8C8B94133DAB}">
      <dgm:prSet phldrT="[文本]" custT="1"/>
      <dgm:spPr/>
      <dgm:t>
        <a:bodyPr/>
        <a:lstStyle/>
        <a:p>
          <a:r>
            <a:rPr lang="zh-CN" altLang="en-US" sz="2400" dirty="0" smtClean="0"/>
            <a:t>提高开发效率</a:t>
          </a:r>
          <a:endParaRPr lang="zh-CN" altLang="en-US" sz="2400" dirty="0"/>
        </a:p>
      </dgm:t>
    </dgm:pt>
    <dgm:pt modelId="{96DB574F-C644-48B7-8A7D-BA8CC4E7DA58}" type="parTrans" cxnId="{DE0189EF-E497-45F1-ABFD-0A00A9DC51D3}">
      <dgm:prSet/>
      <dgm:spPr/>
      <dgm:t>
        <a:bodyPr/>
        <a:lstStyle/>
        <a:p>
          <a:endParaRPr lang="zh-CN" altLang="en-US" sz="2400"/>
        </a:p>
      </dgm:t>
    </dgm:pt>
    <dgm:pt modelId="{9224C88C-2F99-4BDD-8140-C375E0C1F323}" type="sibTrans" cxnId="{DE0189EF-E497-45F1-ABFD-0A00A9DC51D3}">
      <dgm:prSet/>
      <dgm:spPr/>
      <dgm:t>
        <a:bodyPr/>
        <a:lstStyle/>
        <a:p>
          <a:endParaRPr lang="zh-CN" altLang="en-US" sz="2400"/>
        </a:p>
      </dgm:t>
    </dgm:pt>
    <dgm:pt modelId="{997D99AB-8251-4CE3-8192-5EB3208BF055}">
      <dgm:prSet phldrT="[文本]" custT="1"/>
      <dgm:spPr/>
      <dgm:t>
        <a:bodyPr/>
        <a:lstStyle/>
        <a:p>
          <a:r>
            <a:rPr lang="zh-CN" altLang="en-US" sz="2400" dirty="0" smtClean="0"/>
            <a:t>突破发版限制</a:t>
          </a:r>
          <a:endParaRPr lang="zh-CN" altLang="en-US" sz="2400" dirty="0"/>
        </a:p>
      </dgm:t>
    </dgm:pt>
    <dgm:pt modelId="{88188952-66A0-459B-A269-5F5BC70FB141}" type="parTrans" cxnId="{3E9AD673-4BF1-4238-9C76-78355A57EE08}">
      <dgm:prSet/>
      <dgm:spPr/>
      <dgm:t>
        <a:bodyPr/>
        <a:lstStyle/>
        <a:p>
          <a:endParaRPr lang="zh-CN" altLang="en-US" sz="2400"/>
        </a:p>
      </dgm:t>
    </dgm:pt>
    <dgm:pt modelId="{79350FD4-64C5-4B44-B136-EFE51D4DA6BB}" type="sibTrans" cxnId="{3E9AD673-4BF1-4238-9C76-78355A57EE08}">
      <dgm:prSet/>
      <dgm:spPr/>
      <dgm:t>
        <a:bodyPr/>
        <a:lstStyle/>
        <a:p>
          <a:endParaRPr lang="zh-CN" altLang="en-US" sz="2400"/>
        </a:p>
      </dgm:t>
    </dgm:pt>
    <dgm:pt modelId="{76CA9702-AA59-4FFA-9BD6-08E678FD23E9}">
      <dgm:prSet phldrT="[文本]" custT="1"/>
      <dgm:spPr/>
      <dgm:t>
        <a:bodyPr/>
        <a:lstStyle/>
        <a:p>
          <a:r>
            <a:rPr lang="zh-CN" altLang="en-US" sz="1600" dirty="0" smtClean="0"/>
            <a:t>一次开发适配三端，比原生应用开发效率更高。</a:t>
          </a:r>
          <a:endParaRPr lang="zh-CN" altLang="en-US" sz="1600" dirty="0"/>
        </a:p>
      </dgm:t>
    </dgm:pt>
    <dgm:pt modelId="{B82C8B3C-1926-4C15-A7EC-A91F6465406F}" type="parTrans" cxnId="{3D252E9E-20FD-4D08-A244-C366E739E915}">
      <dgm:prSet/>
      <dgm:spPr/>
      <dgm:t>
        <a:bodyPr/>
        <a:lstStyle/>
        <a:p>
          <a:endParaRPr lang="zh-CN" altLang="en-US"/>
        </a:p>
      </dgm:t>
    </dgm:pt>
    <dgm:pt modelId="{AF5CAF40-45BD-493F-B6B2-13489511A6E4}" type="sibTrans" cxnId="{3D252E9E-20FD-4D08-A244-C366E739E915}">
      <dgm:prSet/>
      <dgm:spPr/>
      <dgm:t>
        <a:bodyPr/>
        <a:lstStyle/>
        <a:p>
          <a:endParaRPr lang="zh-CN" altLang="en-US"/>
        </a:p>
      </dgm:t>
    </dgm:pt>
    <dgm:pt modelId="{E7B838A5-A4A4-42DB-B3D2-D6D993CFCA96}">
      <dgm:prSet phldrT="[文本]" custT="1"/>
      <dgm:spPr/>
      <dgm:t>
        <a:bodyPr/>
        <a:lstStyle/>
        <a:p>
          <a:r>
            <a:rPr lang="zh-CN" altLang="en-US" sz="1600" dirty="0" smtClean="0"/>
            <a:t>支持后台升级更新，突破发版限制，按需发版。</a:t>
          </a:r>
          <a:endParaRPr lang="zh-CN" altLang="en-US" sz="1600" dirty="0"/>
        </a:p>
      </dgm:t>
    </dgm:pt>
    <dgm:pt modelId="{BE679571-C40E-483E-B3A9-16D0F7BEA3EE}" type="parTrans" cxnId="{18B3DDF2-DA01-4B9B-9F72-35355F2AC7CE}">
      <dgm:prSet/>
      <dgm:spPr/>
      <dgm:t>
        <a:bodyPr/>
        <a:lstStyle/>
        <a:p>
          <a:endParaRPr lang="zh-CN" altLang="en-US"/>
        </a:p>
      </dgm:t>
    </dgm:pt>
    <dgm:pt modelId="{491B04B0-6658-485D-B096-4ED865E7DBF2}" type="sibTrans" cxnId="{18B3DDF2-DA01-4B9B-9F72-35355F2AC7CE}">
      <dgm:prSet/>
      <dgm:spPr/>
      <dgm:t>
        <a:bodyPr/>
        <a:lstStyle/>
        <a:p>
          <a:endParaRPr lang="zh-CN" altLang="en-US"/>
        </a:p>
      </dgm:t>
    </dgm:pt>
    <dgm:pt modelId="{41D2A4B7-07EA-46A4-99A0-CEB72C8CAB77}">
      <dgm:prSet phldrT="[文本]" custT="1"/>
      <dgm:spPr/>
      <dgm:t>
        <a:bodyPr/>
        <a:lstStyle/>
        <a:p>
          <a:r>
            <a:rPr lang="zh-CN" altLang="en-US" sz="2400" dirty="0" smtClean="0"/>
            <a:t>统一风险管理</a:t>
          </a:r>
          <a:endParaRPr lang="zh-CN" altLang="en-US" sz="2400" dirty="0"/>
        </a:p>
      </dgm:t>
    </dgm:pt>
    <dgm:pt modelId="{79091F5B-3D2E-4A16-BB66-8FE8CD21D60E}" type="parTrans" cxnId="{6292D32B-D220-466D-B8D0-031D90FFA1DE}">
      <dgm:prSet/>
      <dgm:spPr/>
      <dgm:t>
        <a:bodyPr/>
        <a:lstStyle/>
        <a:p>
          <a:endParaRPr lang="zh-CN" altLang="en-US"/>
        </a:p>
      </dgm:t>
    </dgm:pt>
    <dgm:pt modelId="{6BA5C375-3D69-475A-871C-DD1170ED0110}" type="sibTrans" cxnId="{6292D32B-D220-466D-B8D0-031D90FFA1DE}">
      <dgm:prSet/>
      <dgm:spPr/>
      <dgm:t>
        <a:bodyPr/>
        <a:lstStyle/>
        <a:p>
          <a:endParaRPr lang="zh-CN" altLang="en-US"/>
        </a:p>
      </dgm:t>
    </dgm:pt>
    <dgm:pt modelId="{875F540F-8495-4AEC-A2F0-B1D292B7DD32}">
      <dgm:prSet phldrT="[文本]" custT="1"/>
      <dgm:spPr/>
      <dgm:t>
        <a:bodyPr/>
        <a:lstStyle/>
        <a:p>
          <a:r>
            <a:rPr lang="zh-CN" altLang="en-US" sz="1600" dirty="0" smtClean="0"/>
            <a:t>支持异常监控、实时容灾降级、灰度发布回滚。</a:t>
          </a:r>
          <a:endParaRPr lang="zh-CN" altLang="en-US" sz="1600" dirty="0"/>
        </a:p>
      </dgm:t>
    </dgm:pt>
    <dgm:pt modelId="{1D0D57DD-A33A-45F0-8177-9097AD34402E}" type="parTrans" cxnId="{82A8DD78-4350-4931-B137-E1ACE0462B42}">
      <dgm:prSet/>
      <dgm:spPr/>
      <dgm:t>
        <a:bodyPr/>
        <a:lstStyle/>
        <a:p>
          <a:endParaRPr lang="zh-CN" altLang="en-US"/>
        </a:p>
      </dgm:t>
    </dgm:pt>
    <dgm:pt modelId="{61A52FB7-96C2-432B-97D8-F5426C2FD29A}" type="sibTrans" cxnId="{82A8DD78-4350-4931-B137-E1ACE0462B42}">
      <dgm:prSet/>
      <dgm:spPr/>
      <dgm:t>
        <a:bodyPr/>
        <a:lstStyle/>
        <a:p>
          <a:endParaRPr lang="zh-CN" altLang="en-US"/>
        </a:p>
      </dgm:t>
    </dgm:pt>
    <dgm:pt modelId="{A210FC7B-5882-4B12-A482-066C8991E9BA}">
      <dgm:prSet phldrT="[文本]" custT="1"/>
      <dgm:spPr/>
      <dgm:t>
        <a:bodyPr/>
        <a:lstStyle/>
        <a:p>
          <a:r>
            <a:rPr lang="zh-CN" altLang="en-US" sz="2400" dirty="0" smtClean="0"/>
            <a:t>灵活的扩展性</a:t>
          </a:r>
          <a:endParaRPr lang="zh-CN" altLang="en-US" sz="2400" dirty="0"/>
        </a:p>
      </dgm:t>
    </dgm:pt>
    <dgm:pt modelId="{68EC319C-F8C2-4BB0-92C3-A184BC2152BD}" type="sibTrans" cxnId="{23F73C22-9934-4030-A329-D5734F42B5F0}">
      <dgm:prSet/>
      <dgm:spPr/>
      <dgm:t>
        <a:bodyPr/>
        <a:lstStyle/>
        <a:p>
          <a:endParaRPr lang="zh-CN" altLang="en-US"/>
        </a:p>
      </dgm:t>
    </dgm:pt>
    <dgm:pt modelId="{48928E18-AFA0-433B-8F76-B0457C7E3062}" type="parTrans" cxnId="{23F73C22-9934-4030-A329-D5734F42B5F0}">
      <dgm:prSet/>
      <dgm:spPr/>
      <dgm:t>
        <a:bodyPr/>
        <a:lstStyle/>
        <a:p>
          <a:endParaRPr lang="zh-CN" altLang="en-US"/>
        </a:p>
      </dgm:t>
    </dgm:pt>
    <dgm:pt modelId="{AA8901D7-4897-4AD0-B511-C9A16E877583}">
      <dgm:prSet phldrT="[文本]" custT="1"/>
      <dgm:spPr/>
      <dgm:t>
        <a:bodyPr/>
        <a:lstStyle/>
        <a:p>
          <a:r>
            <a:rPr lang="zh-CN" altLang="en-US" sz="1600" dirty="0" smtClean="0"/>
            <a:t>可以无缝对接京东客户端现有功能模块。</a:t>
          </a:r>
          <a:endParaRPr lang="zh-CN" altLang="en-US" sz="1600" dirty="0"/>
        </a:p>
      </dgm:t>
    </dgm:pt>
    <dgm:pt modelId="{071EB467-BFAD-4399-8B51-1CF9D3CE30ED}" type="sibTrans" cxnId="{F2257AE4-E1FB-4E36-94FF-AE5DADB040A8}">
      <dgm:prSet/>
      <dgm:spPr/>
      <dgm:t>
        <a:bodyPr/>
        <a:lstStyle/>
        <a:p>
          <a:endParaRPr lang="zh-CN" altLang="en-US"/>
        </a:p>
      </dgm:t>
    </dgm:pt>
    <dgm:pt modelId="{E095CA2A-E79B-4539-9C4D-B980C1266781}" type="parTrans" cxnId="{F2257AE4-E1FB-4E36-94FF-AE5DADB040A8}">
      <dgm:prSet/>
      <dgm:spPr/>
      <dgm:t>
        <a:bodyPr/>
        <a:lstStyle/>
        <a:p>
          <a:endParaRPr lang="zh-CN" altLang="en-US"/>
        </a:p>
      </dgm:t>
    </dgm:pt>
    <dgm:pt modelId="{A6EE45CD-398D-410A-BF71-704D17F6EB13}">
      <dgm:prSet phldrT="[文本]" custT="1"/>
      <dgm:spPr/>
      <dgm:t>
        <a:bodyPr/>
        <a:lstStyle/>
        <a:p>
          <a:r>
            <a:rPr lang="zh-CN" altLang="en-US" sz="2400" dirty="0" smtClean="0"/>
            <a:t>开发模式进化</a:t>
          </a:r>
          <a:endParaRPr lang="zh-CN" altLang="en-US" sz="2400" dirty="0"/>
        </a:p>
      </dgm:t>
    </dgm:pt>
    <dgm:pt modelId="{93D300B1-2A58-43A1-9F45-7C114BF3FA56}" type="parTrans" cxnId="{532A3EC2-5488-4889-9901-0B4634F9A7CE}">
      <dgm:prSet/>
      <dgm:spPr/>
      <dgm:t>
        <a:bodyPr/>
        <a:lstStyle/>
        <a:p>
          <a:endParaRPr lang="zh-CN" altLang="en-US"/>
        </a:p>
      </dgm:t>
    </dgm:pt>
    <dgm:pt modelId="{095CC558-9674-4E2B-9D96-89E5D1F368CC}" type="sibTrans" cxnId="{532A3EC2-5488-4889-9901-0B4634F9A7CE}">
      <dgm:prSet/>
      <dgm:spPr/>
      <dgm:t>
        <a:bodyPr/>
        <a:lstStyle/>
        <a:p>
          <a:endParaRPr lang="zh-CN" altLang="en-US"/>
        </a:p>
      </dgm:t>
    </dgm:pt>
    <dgm:pt modelId="{276E8912-6E85-4DE0-B034-F36E250B5515}">
      <dgm:prSet phldrT="[文本]" custT="1"/>
      <dgm:spPr/>
      <dgm:t>
        <a:bodyPr/>
        <a:lstStyle/>
        <a:p>
          <a:r>
            <a:rPr lang="zh-CN" altLang="en-US" sz="1600" dirty="0" smtClean="0"/>
            <a:t>不再按客户端平台划分，提高团队的人效。</a:t>
          </a:r>
          <a:endParaRPr lang="zh-CN" altLang="en-US" sz="1600" dirty="0"/>
        </a:p>
      </dgm:t>
    </dgm:pt>
    <dgm:pt modelId="{BA139F28-CC1B-4C23-B287-E4A2371FD392}" type="parTrans" cxnId="{F32473C4-B5CC-4751-B644-D0230D837ABD}">
      <dgm:prSet/>
      <dgm:spPr/>
      <dgm:t>
        <a:bodyPr/>
        <a:lstStyle/>
        <a:p>
          <a:endParaRPr lang="zh-CN" altLang="en-US"/>
        </a:p>
      </dgm:t>
    </dgm:pt>
    <dgm:pt modelId="{E490D0F6-6274-4B20-9C26-05507E19F7B8}" type="sibTrans" cxnId="{F32473C4-B5CC-4751-B644-D0230D837ABD}">
      <dgm:prSet/>
      <dgm:spPr/>
      <dgm:t>
        <a:bodyPr/>
        <a:lstStyle/>
        <a:p>
          <a:endParaRPr lang="zh-CN" altLang="en-US"/>
        </a:p>
      </dgm:t>
    </dgm:pt>
    <dgm:pt modelId="{77BE5F26-9092-4CFC-B895-D1AB19ADFDEB}" type="pres">
      <dgm:prSet presAssocID="{9D05A72F-3A6E-46F6-91A3-5EBBE59D2F7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F6432E4-8576-4BD1-BA96-FAAD03527A0E}" type="pres">
      <dgm:prSet presAssocID="{90D417C9-570C-44EC-A0B8-744C0A015D02}" presName="linNode" presStyleCnt="0"/>
      <dgm:spPr/>
      <dgm:t>
        <a:bodyPr/>
        <a:lstStyle/>
        <a:p>
          <a:endParaRPr lang="zh-CN" altLang="en-US"/>
        </a:p>
      </dgm:t>
    </dgm:pt>
    <dgm:pt modelId="{A354B470-3D32-45E4-B20D-8D97D65F9516}" type="pres">
      <dgm:prSet presAssocID="{90D417C9-570C-44EC-A0B8-744C0A015D02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00231B-8D11-4113-B86E-84221DFB05E8}" type="pres">
      <dgm:prSet presAssocID="{90D417C9-570C-44EC-A0B8-744C0A015D02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2DA15D-4D60-404F-8993-0CEB799D0593}" type="pres">
      <dgm:prSet presAssocID="{CFB0AF41-84A7-47B6-80AD-7D3BB8F9B4E1}" presName="sp" presStyleCnt="0"/>
      <dgm:spPr/>
      <dgm:t>
        <a:bodyPr/>
        <a:lstStyle/>
        <a:p>
          <a:endParaRPr lang="zh-CN" altLang="en-US"/>
        </a:p>
      </dgm:t>
    </dgm:pt>
    <dgm:pt modelId="{D2F23A21-5CDE-4949-BA68-3936483490D5}" type="pres">
      <dgm:prSet presAssocID="{15F86723-22D7-4C52-8BE6-8C8B94133DAB}" presName="linNode" presStyleCnt="0"/>
      <dgm:spPr/>
      <dgm:t>
        <a:bodyPr/>
        <a:lstStyle/>
        <a:p>
          <a:endParaRPr lang="zh-CN" altLang="en-US"/>
        </a:p>
      </dgm:t>
    </dgm:pt>
    <dgm:pt modelId="{A8177399-0158-4FBC-8437-73EEF9EC780F}" type="pres">
      <dgm:prSet presAssocID="{15F86723-22D7-4C52-8BE6-8C8B94133DAB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C46D4E-4A99-4872-91F0-503778BCD849}" type="pres">
      <dgm:prSet presAssocID="{15F86723-22D7-4C52-8BE6-8C8B94133DAB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F37028-1B1A-4C65-AC8A-F1A318D4458A}" type="pres">
      <dgm:prSet presAssocID="{9224C88C-2F99-4BDD-8140-C375E0C1F323}" presName="sp" presStyleCnt="0"/>
      <dgm:spPr/>
      <dgm:t>
        <a:bodyPr/>
        <a:lstStyle/>
        <a:p>
          <a:endParaRPr lang="zh-CN" altLang="en-US"/>
        </a:p>
      </dgm:t>
    </dgm:pt>
    <dgm:pt modelId="{77F9A83A-91EE-4A62-8022-4D5927B6AAEF}" type="pres">
      <dgm:prSet presAssocID="{A210FC7B-5882-4B12-A482-066C8991E9BA}" presName="linNode" presStyleCnt="0"/>
      <dgm:spPr/>
      <dgm:t>
        <a:bodyPr/>
        <a:lstStyle/>
        <a:p>
          <a:endParaRPr lang="zh-CN" altLang="en-US"/>
        </a:p>
      </dgm:t>
    </dgm:pt>
    <dgm:pt modelId="{9BA69AF0-B75E-4174-AED6-64611BBDDFFB}" type="pres">
      <dgm:prSet presAssocID="{A210FC7B-5882-4B12-A482-066C8991E9BA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149010-C516-4531-943B-A8B60E7C7C33}" type="pres">
      <dgm:prSet presAssocID="{A210FC7B-5882-4B12-A482-066C8991E9BA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8AC234-4F2F-4E63-9192-AB86F2D3FFA7}" type="pres">
      <dgm:prSet presAssocID="{68EC319C-F8C2-4BB0-92C3-A184BC2152BD}" presName="sp" presStyleCnt="0"/>
      <dgm:spPr/>
      <dgm:t>
        <a:bodyPr/>
        <a:lstStyle/>
        <a:p>
          <a:endParaRPr lang="zh-CN" altLang="en-US"/>
        </a:p>
      </dgm:t>
    </dgm:pt>
    <dgm:pt modelId="{DBE00769-FFE4-4907-BA89-F089F82FB974}" type="pres">
      <dgm:prSet presAssocID="{41D2A4B7-07EA-46A4-99A0-CEB72C8CAB77}" presName="linNode" presStyleCnt="0"/>
      <dgm:spPr/>
      <dgm:t>
        <a:bodyPr/>
        <a:lstStyle/>
        <a:p>
          <a:endParaRPr lang="zh-CN" altLang="en-US"/>
        </a:p>
      </dgm:t>
    </dgm:pt>
    <dgm:pt modelId="{3B412E0C-2641-4705-9881-BF3DDFFFE285}" type="pres">
      <dgm:prSet presAssocID="{41D2A4B7-07EA-46A4-99A0-CEB72C8CAB77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212EBA-E96D-4E46-A588-4ABF43865A0F}" type="pres">
      <dgm:prSet presAssocID="{41D2A4B7-07EA-46A4-99A0-CEB72C8CAB77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A11FCE-75CA-4C9F-9495-0C5227835183}" type="pres">
      <dgm:prSet presAssocID="{6BA5C375-3D69-475A-871C-DD1170ED0110}" presName="sp" presStyleCnt="0"/>
      <dgm:spPr/>
      <dgm:t>
        <a:bodyPr/>
        <a:lstStyle/>
        <a:p>
          <a:endParaRPr lang="zh-CN" altLang="en-US"/>
        </a:p>
      </dgm:t>
    </dgm:pt>
    <dgm:pt modelId="{6801B6DC-6C49-4659-9049-E5C7677FF194}" type="pres">
      <dgm:prSet presAssocID="{997D99AB-8251-4CE3-8192-5EB3208BF055}" presName="linNode" presStyleCnt="0"/>
      <dgm:spPr/>
      <dgm:t>
        <a:bodyPr/>
        <a:lstStyle/>
        <a:p>
          <a:endParaRPr lang="zh-CN" altLang="en-US"/>
        </a:p>
      </dgm:t>
    </dgm:pt>
    <dgm:pt modelId="{263EE3FD-5D19-4089-9F92-1FE204BB793B}" type="pres">
      <dgm:prSet presAssocID="{997D99AB-8251-4CE3-8192-5EB3208BF055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662E22-F18B-44A3-B530-04DEEB287332}" type="pres">
      <dgm:prSet presAssocID="{997D99AB-8251-4CE3-8192-5EB3208BF055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9235BB-27FD-4601-B269-C484A0E9F084}" type="pres">
      <dgm:prSet presAssocID="{79350FD4-64C5-4B44-B136-EFE51D4DA6BB}" presName="sp" presStyleCnt="0"/>
      <dgm:spPr/>
      <dgm:t>
        <a:bodyPr/>
        <a:lstStyle/>
        <a:p>
          <a:endParaRPr lang="zh-CN" altLang="en-US"/>
        </a:p>
      </dgm:t>
    </dgm:pt>
    <dgm:pt modelId="{3283A94A-7F76-41B5-86FF-FBBB370D3747}" type="pres">
      <dgm:prSet presAssocID="{A6EE45CD-398D-410A-BF71-704D17F6EB13}" presName="linNode" presStyleCnt="0"/>
      <dgm:spPr/>
      <dgm:t>
        <a:bodyPr/>
        <a:lstStyle/>
        <a:p>
          <a:endParaRPr lang="zh-CN" altLang="en-US"/>
        </a:p>
      </dgm:t>
    </dgm:pt>
    <dgm:pt modelId="{6AD96C4B-D7EA-4B5A-A436-C65E8637164C}" type="pres">
      <dgm:prSet presAssocID="{A6EE45CD-398D-410A-BF71-704D17F6EB13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A5BFB6-B86F-4EFA-918F-A9045DF4B91F}" type="pres">
      <dgm:prSet presAssocID="{A6EE45CD-398D-410A-BF71-704D17F6EB13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F3882F9-02B3-4AAC-8FE3-489DC183BCBC}" type="presOf" srcId="{76CA9702-AA59-4FFA-9BD6-08E678FD23E9}" destId="{19C46D4E-4A99-4872-91F0-503778BCD849}" srcOrd="0" destOrd="0" presId="urn:microsoft.com/office/officeart/2005/8/layout/vList5"/>
    <dgm:cxn modelId="{DB1F02B7-C1A2-4F6F-BBCF-B6F096958F7A}" type="presOf" srcId="{90D417C9-570C-44EC-A0B8-744C0A015D02}" destId="{A354B470-3D32-45E4-B20D-8D97D65F9516}" srcOrd="0" destOrd="0" presId="urn:microsoft.com/office/officeart/2005/8/layout/vList5"/>
    <dgm:cxn modelId="{B328D09F-7AAC-42B5-8DDB-055E1EBD33B4}" type="presOf" srcId="{9D05A72F-3A6E-46F6-91A3-5EBBE59D2F74}" destId="{77BE5F26-9092-4CFC-B895-D1AB19ADFDEB}" srcOrd="0" destOrd="0" presId="urn:microsoft.com/office/officeart/2005/8/layout/vList5"/>
    <dgm:cxn modelId="{9BE65E87-6E4F-491E-BEEB-74B86E4ED33C}" srcId="{90D417C9-570C-44EC-A0B8-744C0A015D02}" destId="{C3B96EB2-2A2C-4FEB-B5DC-0A3E616DAB61}" srcOrd="0" destOrd="0" parTransId="{ADE9A2D9-5522-42BC-B3D8-62D228B90B5B}" sibTransId="{EE0B9B23-225F-4339-8ED1-D28BF30AB26D}"/>
    <dgm:cxn modelId="{D0BCADFB-529D-468E-88C4-0F356C1815B9}" type="presOf" srcId="{AA8901D7-4897-4AD0-B511-C9A16E877583}" destId="{0A149010-C516-4531-943B-A8B60E7C7C33}" srcOrd="0" destOrd="0" presId="urn:microsoft.com/office/officeart/2005/8/layout/vList5"/>
    <dgm:cxn modelId="{964749AD-7F8D-4865-9764-B0ACEAFE02E4}" type="presOf" srcId="{276E8912-6E85-4DE0-B034-F36E250B5515}" destId="{E3A5BFB6-B86F-4EFA-918F-A9045DF4B91F}" srcOrd="0" destOrd="0" presId="urn:microsoft.com/office/officeart/2005/8/layout/vList5"/>
    <dgm:cxn modelId="{F120AC3B-64CF-4E5A-9133-0EAFD02216C0}" srcId="{9D05A72F-3A6E-46F6-91A3-5EBBE59D2F74}" destId="{90D417C9-570C-44EC-A0B8-744C0A015D02}" srcOrd="0" destOrd="0" parTransId="{CFABBDE2-56F0-4A90-A3DD-6BFB37488E47}" sibTransId="{CFB0AF41-84A7-47B6-80AD-7D3BB8F9B4E1}"/>
    <dgm:cxn modelId="{F2257AE4-E1FB-4E36-94FF-AE5DADB040A8}" srcId="{A210FC7B-5882-4B12-A482-066C8991E9BA}" destId="{AA8901D7-4897-4AD0-B511-C9A16E877583}" srcOrd="0" destOrd="0" parTransId="{E095CA2A-E79B-4539-9C4D-B980C1266781}" sibTransId="{071EB467-BFAD-4399-8B51-1CF9D3CE30ED}"/>
    <dgm:cxn modelId="{8F1AF094-9685-4096-A39F-F17971432071}" type="presOf" srcId="{41D2A4B7-07EA-46A4-99A0-CEB72C8CAB77}" destId="{3B412E0C-2641-4705-9881-BF3DDFFFE285}" srcOrd="0" destOrd="0" presId="urn:microsoft.com/office/officeart/2005/8/layout/vList5"/>
    <dgm:cxn modelId="{55C063CC-0273-4E34-9E5A-8E5799D55982}" type="presOf" srcId="{15F86723-22D7-4C52-8BE6-8C8B94133DAB}" destId="{A8177399-0158-4FBC-8437-73EEF9EC780F}" srcOrd="0" destOrd="0" presId="urn:microsoft.com/office/officeart/2005/8/layout/vList5"/>
    <dgm:cxn modelId="{3E9AD673-4BF1-4238-9C76-78355A57EE08}" srcId="{9D05A72F-3A6E-46F6-91A3-5EBBE59D2F74}" destId="{997D99AB-8251-4CE3-8192-5EB3208BF055}" srcOrd="4" destOrd="0" parTransId="{88188952-66A0-459B-A269-5F5BC70FB141}" sibTransId="{79350FD4-64C5-4B44-B136-EFE51D4DA6BB}"/>
    <dgm:cxn modelId="{A3524049-D7F6-440A-80A5-0C48333B6779}" type="presOf" srcId="{E7B838A5-A4A4-42DB-B3D2-D6D993CFCA96}" destId="{72662E22-F18B-44A3-B530-04DEEB287332}" srcOrd="0" destOrd="0" presId="urn:microsoft.com/office/officeart/2005/8/layout/vList5"/>
    <dgm:cxn modelId="{18B3DDF2-DA01-4B9B-9F72-35355F2AC7CE}" srcId="{997D99AB-8251-4CE3-8192-5EB3208BF055}" destId="{E7B838A5-A4A4-42DB-B3D2-D6D993CFCA96}" srcOrd="0" destOrd="0" parTransId="{BE679571-C40E-483E-B3A9-16D0F7BEA3EE}" sibTransId="{491B04B0-6658-485D-B096-4ED865E7DBF2}"/>
    <dgm:cxn modelId="{F32473C4-B5CC-4751-B644-D0230D837ABD}" srcId="{A6EE45CD-398D-410A-BF71-704D17F6EB13}" destId="{276E8912-6E85-4DE0-B034-F36E250B5515}" srcOrd="0" destOrd="0" parTransId="{BA139F28-CC1B-4C23-B287-E4A2371FD392}" sibTransId="{E490D0F6-6274-4B20-9C26-05507E19F7B8}"/>
    <dgm:cxn modelId="{42A93C94-1194-47F5-BA79-BBD33BF54C2F}" type="presOf" srcId="{C3B96EB2-2A2C-4FEB-B5DC-0A3E616DAB61}" destId="{3B00231B-8D11-4113-B86E-84221DFB05E8}" srcOrd="0" destOrd="0" presId="urn:microsoft.com/office/officeart/2005/8/layout/vList5"/>
    <dgm:cxn modelId="{3D252E9E-20FD-4D08-A244-C366E739E915}" srcId="{15F86723-22D7-4C52-8BE6-8C8B94133DAB}" destId="{76CA9702-AA59-4FFA-9BD6-08E678FD23E9}" srcOrd="0" destOrd="0" parTransId="{B82C8B3C-1926-4C15-A7EC-A91F6465406F}" sibTransId="{AF5CAF40-45BD-493F-B6B2-13489511A6E4}"/>
    <dgm:cxn modelId="{6292D32B-D220-466D-B8D0-031D90FFA1DE}" srcId="{9D05A72F-3A6E-46F6-91A3-5EBBE59D2F74}" destId="{41D2A4B7-07EA-46A4-99A0-CEB72C8CAB77}" srcOrd="3" destOrd="0" parTransId="{79091F5B-3D2E-4A16-BB66-8FE8CD21D60E}" sibTransId="{6BA5C375-3D69-475A-871C-DD1170ED0110}"/>
    <dgm:cxn modelId="{624DC1AD-D823-46B7-8A25-E9353A20188C}" type="presOf" srcId="{875F540F-8495-4AEC-A2F0-B1D292B7DD32}" destId="{40212EBA-E96D-4E46-A588-4ABF43865A0F}" srcOrd="0" destOrd="0" presId="urn:microsoft.com/office/officeart/2005/8/layout/vList5"/>
    <dgm:cxn modelId="{DE0189EF-E497-45F1-ABFD-0A00A9DC51D3}" srcId="{9D05A72F-3A6E-46F6-91A3-5EBBE59D2F74}" destId="{15F86723-22D7-4C52-8BE6-8C8B94133DAB}" srcOrd="1" destOrd="0" parTransId="{96DB574F-C644-48B7-8A7D-BA8CC4E7DA58}" sibTransId="{9224C88C-2F99-4BDD-8140-C375E0C1F323}"/>
    <dgm:cxn modelId="{1D0D0DBE-1BC1-49B8-8935-B490FFE408F5}" type="presOf" srcId="{A6EE45CD-398D-410A-BF71-704D17F6EB13}" destId="{6AD96C4B-D7EA-4B5A-A436-C65E8637164C}" srcOrd="0" destOrd="0" presId="urn:microsoft.com/office/officeart/2005/8/layout/vList5"/>
    <dgm:cxn modelId="{F4DDC1A2-7917-4F6A-89F9-E688B3D4B77F}" type="presOf" srcId="{997D99AB-8251-4CE3-8192-5EB3208BF055}" destId="{263EE3FD-5D19-4089-9F92-1FE204BB793B}" srcOrd="0" destOrd="0" presId="urn:microsoft.com/office/officeart/2005/8/layout/vList5"/>
    <dgm:cxn modelId="{82A8DD78-4350-4931-B137-E1ACE0462B42}" srcId="{41D2A4B7-07EA-46A4-99A0-CEB72C8CAB77}" destId="{875F540F-8495-4AEC-A2F0-B1D292B7DD32}" srcOrd="0" destOrd="0" parTransId="{1D0D57DD-A33A-45F0-8177-9097AD34402E}" sibTransId="{61A52FB7-96C2-432B-97D8-F5426C2FD29A}"/>
    <dgm:cxn modelId="{23F73C22-9934-4030-A329-D5734F42B5F0}" srcId="{9D05A72F-3A6E-46F6-91A3-5EBBE59D2F74}" destId="{A210FC7B-5882-4B12-A482-066C8991E9BA}" srcOrd="2" destOrd="0" parTransId="{48928E18-AFA0-433B-8F76-B0457C7E3062}" sibTransId="{68EC319C-F8C2-4BB0-92C3-A184BC2152BD}"/>
    <dgm:cxn modelId="{532A3EC2-5488-4889-9901-0B4634F9A7CE}" srcId="{9D05A72F-3A6E-46F6-91A3-5EBBE59D2F74}" destId="{A6EE45CD-398D-410A-BF71-704D17F6EB13}" srcOrd="5" destOrd="0" parTransId="{93D300B1-2A58-43A1-9F45-7C114BF3FA56}" sibTransId="{095CC558-9674-4E2B-9D96-89E5D1F368CC}"/>
    <dgm:cxn modelId="{1313F28E-5B73-495C-B457-D5C5FD7EB85D}" type="presOf" srcId="{A210FC7B-5882-4B12-A482-066C8991E9BA}" destId="{9BA69AF0-B75E-4174-AED6-64611BBDDFFB}" srcOrd="0" destOrd="0" presId="urn:microsoft.com/office/officeart/2005/8/layout/vList5"/>
    <dgm:cxn modelId="{E6425BF1-5C0D-40E8-811A-B6B1F3A86BC7}" type="presParOf" srcId="{77BE5F26-9092-4CFC-B895-D1AB19ADFDEB}" destId="{8F6432E4-8576-4BD1-BA96-FAAD03527A0E}" srcOrd="0" destOrd="0" presId="urn:microsoft.com/office/officeart/2005/8/layout/vList5"/>
    <dgm:cxn modelId="{2D2CFC42-D9E0-462B-97BA-1FC1F1AE909B}" type="presParOf" srcId="{8F6432E4-8576-4BD1-BA96-FAAD03527A0E}" destId="{A354B470-3D32-45E4-B20D-8D97D65F9516}" srcOrd="0" destOrd="0" presId="urn:microsoft.com/office/officeart/2005/8/layout/vList5"/>
    <dgm:cxn modelId="{0521BEA2-AB04-4EE2-AA44-10E922485901}" type="presParOf" srcId="{8F6432E4-8576-4BD1-BA96-FAAD03527A0E}" destId="{3B00231B-8D11-4113-B86E-84221DFB05E8}" srcOrd="1" destOrd="0" presId="urn:microsoft.com/office/officeart/2005/8/layout/vList5"/>
    <dgm:cxn modelId="{68940B92-5440-4B1B-BF37-BA3F2778EE7C}" type="presParOf" srcId="{77BE5F26-9092-4CFC-B895-D1AB19ADFDEB}" destId="{8F2DA15D-4D60-404F-8993-0CEB799D0593}" srcOrd="1" destOrd="0" presId="urn:microsoft.com/office/officeart/2005/8/layout/vList5"/>
    <dgm:cxn modelId="{CC278435-7740-46CE-BD57-951A1907AF77}" type="presParOf" srcId="{77BE5F26-9092-4CFC-B895-D1AB19ADFDEB}" destId="{D2F23A21-5CDE-4949-BA68-3936483490D5}" srcOrd="2" destOrd="0" presId="urn:microsoft.com/office/officeart/2005/8/layout/vList5"/>
    <dgm:cxn modelId="{BF69A749-54FC-476B-AB25-63ED275817EB}" type="presParOf" srcId="{D2F23A21-5CDE-4949-BA68-3936483490D5}" destId="{A8177399-0158-4FBC-8437-73EEF9EC780F}" srcOrd="0" destOrd="0" presId="urn:microsoft.com/office/officeart/2005/8/layout/vList5"/>
    <dgm:cxn modelId="{0996FDE7-19BB-4AF1-86E4-250112FB23DD}" type="presParOf" srcId="{D2F23A21-5CDE-4949-BA68-3936483490D5}" destId="{19C46D4E-4A99-4872-91F0-503778BCD849}" srcOrd="1" destOrd="0" presId="urn:microsoft.com/office/officeart/2005/8/layout/vList5"/>
    <dgm:cxn modelId="{29FDA115-C213-4EEB-B777-5F2EEC98224E}" type="presParOf" srcId="{77BE5F26-9092-4CFC-B895-D1AB19ADFDEB}" destId="{E0F37028-1B1A-4C65-AC8A-F1A318D4458A}" srcOrd="3" destOrd="0" presId="urn:microsoft.com/office/officeart/2005/8/layout/vList5"/>
    <dgm:cxn modelId="{F86AFFB6-CF3B-4113-9019-8978528EB96F}" type="presParOf" srcId="{77BE5F26-9092-4CFC-B895-D1AB19ADFDEB}" destId="{77F9A83A-91EE-4A62-8022-4D5927B6AAEF}" srcOrd="4" destOrd="0" presId="urn:microsoft.com/office/officeart/2005/8/layout/vList5"/>
    <dgm:cxn modelId="{950C27B4-76FF-430A-A6A3-AFD3A42D902A}" type="presParOf" srcId="{77F9A83A-91EE-4A62-8022-4D5927B6AAEF}" destId="{9BA69AF0-B75E-4174-AED6-64611BBDDFFB}" srcOrd="0" destOrd="0" presId="urn:microsoft.com/office/officeart/2005/8/layout/vList5"/>
    <dgm:cxn modelId="{D352F823-2041-4D3C-8629-71F261F7A7C5}" type="presParOf" srcId="{77F9A83A-91EE-4A62-8022-4D5927B6AAEF}" destId="{0A149010-C516-4531-943B-A8B60E7C7C33}" srcOrd="1" destOrd="0" presId="urn:microsoft.com/office/officeart/2005/8/layout/vList5"/>
    <dgm:cxn modelId="{24E7FB98-EFA9-4490-95A3-0BC259AE8660}" type="presParOf" srcId="{77BE5F26-9092-4CFC-B895-D1AB19ADFDEB}" destId="{CE8AC234-4F2F-4E63-9192-AB86F2D3FFA7}" srcOrd="5" destOrd="0" presId="urn:microsoft.com/office/officeart/2005/8/layout/vList5"/>
    <dgm:cxn modelId="{600CF05F-332D-48D2-A303-87F828AA3F70}" type="presParOf" srcId="{77BE5F26-9092-4CFC-B895-D1AB19ADFDEB}" destId="{DBE00769-FFE4-4907-BA89-F089F82FB974}" srcOrd="6" destOrd="0" presId="urn:microsoft.com/office/officeart/2005/8/layout/vList5"/>
    <dgm:cxn modelId="{9AF58092-28B9-406B-B00F-0D9F696A5A73}" type="presParOf" srcId="{DBE00769-FFE4-4907-BA89-F089F82FB974}" destId="{3B412E0C-2641-4705-9881-BF3DDFFFE285}" srcOrd="0" destOrd="0" presId="urn:microsoft.com/office/officeart/2005/8/layout/vList5"/>
    <dgm:cxn modelId="{36A10AD5-ED9F-4CEA-9E86-8C5E896CD9FC}" type="presParOf" srcId="{DBE00769-FFE4-4907-BA89-F089F82FB974}" destId="{40212EBA-E96D-4E46-A588-4ABF43865A0F}" srcOrd="1" destOrd="0" presId="urn:microsoft.com/office/officeart/2005/8/layout/vList5"/>
    <dgm:cxn modelId="{742535D2-1212-4E9C-A13B-5DA600FC34E2}" type="presParOf" srcId="{77BE5F26-9092-4CFC-B895-D1AB19ADFDEB}" destId="{28A11FCE-75CA-4C9F-9495-0C5227835183}" srcOrd="7" destOrd="0" presId="urn:microsoft.com/office/officeart/2005/8/layout/vList5"/>
    <dgm:cxn modelId="{AAE38F62-85B7-42EF-AB45-64C3D24A8835}" type="presParOf" srcId="{77BE5F26-9092-4CFC-B895-D1AB19ADFDEB}" destId="{6801B6DC-6C49-4659-9049-E5C7677FF194}" srcOrd="8" destOrd="0" presId="urn:microsoft.com/office/officeart/2005/8/layout/vList5"/>
    <dgm:cxn modelId="{8DB94E6C-0C21-4A7B-9C55-C2D8C1DB5BCE}" type="presParOf" srcId="{6801B6DC-6C49-4659-9049-E5C7677FF194}" destId="{263EE3FD-5D19-4089-9F92-1FE204BB793B}" srcOrd="0" destOrd="0" presId="urn:microsoft.com/office/officeart/2005/8/layout/vList5"/>
    <dgm:cxn modelId="{4072C569-320B-4CA6-8072-25E16248806D}" type="presParOf" srcId="{6801B6DC-6C49-4659-9049-E5C7677FF194}" destId="{72662E22-F18B-44A3-B530-04DEEB287332}" srcOrd="1" destOrd="0" presId="urn:microsoft.com/office/officeart/2005/8/layout/vList5"/>
    <dgm:cxn modelId="{4084C5C9-447E-4434-ACFA-0B13B7F49ADA}" type="presParOf" srcId="{77BE5F26-9092-4CFC-B895-D1AB19ADFDEB}" destId="{529235BB-27FD-4601-B269-C484A0E9F084}" srcOrd="9" destOrd="0" presId="urn:microsoft.com/office/officeart/2005/8/layout/vList5"/>
    <dgm:cxn modelId="{D3304080-5A90-479C-94FF-6D6163FEEC73}" type="presParOf" srcId="{77BE5F26-9092-4CFC-B895-D1AB19ADFDEB}" destId="{3283A94A-7F76-41B5-86FF-FBBB370D3747}" srcOrd="10" destOrd="0" presId="urn:microsoft.com/office/officeart/2005/8/layout/vList5"/>
    <dgm:cxn modelId="{03B774FA-B4F9-4E43-8164-273D6A1876D9}" type="presParOf" srcId="{3283A94A-7F76-41B5-86FF-FBBB370D3747}" destId="{6AD96C4B-D7EA-4B5A-A436-C65E8637164C}" srcOrd="0" destOrd="0" presId="urn:microsoft.com/office/officeart/2005/8/layout/vList5"/>
    <dgm:cxn modelId="{8CD46641-FCB4-417A-B765-DD589D106B47}" type="presParOf" srcId="{3283A94A-7F76-41B5-86FF-FBBB370D3747}" destId="{E3A5BFB6-B86F-4EFA-918F-A9045DF4B91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FE28FE4-CC03-48A5-A7EC-2206765D833D}" type="doc">
      <dgm:prSet loTypeId="urn:microsoft.com/office/officeart/2005/8/layout/radial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EC200A96-5DEB-42C9-BB47-2AAA322B43B6}">
      <dgm:prSet phldrT="[文本]"/>
      <dgm:spPr/>
      <dgm:t>
        <a:bodyPr/>
        <a:lstStyle/>
        <a:p>
          <a:r>
            <a:rPr lang="en-US" altLang="zh-CN" dirty="0" err="1" smtClean="0"/>
            <a:t>ReactNative</a:t>
          </a:r>
          <a:r>
            <a:rPr lang="zh-CN" altLang="en-US" dirty="0" smtClean="0"/>
            <a:t>开源框架</a:t>
          </a:r>
          <a:endParaRPr lang="zh-CN" altLang="en-US" dirty="0"/>
        </a:p>
      </dgm:t>
    </dgm:pt>
    <dgm:pt modelId="{E95D4107-3FCA-47B6-B759-AE9F8329EE54}" type="parTrans" cxnId="{A5CEC244-5B0D-4DC2-A8C9-F82D8CF16A4A}">
      <dgm:prSet/>
      <dgm:spPr/>
      <dgm:t>
        <a:bodyPr/>
        <a:lstStyle/>
        <a:p>
          <a:endParaRPr lang="zh-CN" altLang="en-US"/>
        </a:p>
      </dgm:t>
    </dgm:pt>
    <dgm:pt modelId="{86696223-2AE5-45E2-A144-DD39F61F096C}" type="sibTrans" cxnId="{A5CEC244-5B0D-4DC2-A8C9-F82D8CF16A4A}">
      <dgm:prSet/>
      <dgm:spPr/>
      <dgm:t>
        <a:bodyPr/>
        <a:lstStyle/>
        <a:p>
          <a:endParaRPr lang="zh-CN" altLang="en-US"/>
        </a:p>
      </dgm:t>
    </dgm:pt>
    <dgm:pt modelId="{23099383-5468-41B0-8FBC-0C53EC166F09}">
      <dgm:prSet phldrT="[文本]"/>
      <dgm:spPr/>
      <dgm:t>
        <a:bodyPr/>
        <a:lstStyle/>
        <a:p>
          <a:r>
            <a:rPr lang="zh-CN" altLang="en-US" dirty="0" smtClean="0"/>
            <a:t>深度定制</a:t>
          </a:r>
          <a:endParaRPr lang="zh-CN" altLang="en-US" dirty="0"/>
        </a:p>
      </dgm:t>
    </dgm:pt>
    <dgm:pt modelId="{BB3CCE78-DD6F-4A48-A1A6-5E6E56FD83E0}" type="parTrans" cxnId="{68F2D50E-3647-4FAD-9668-5821470DFF73}">
      <dgm:prSet/>
      <dgm:spPr/>
      <dgm:t>
        <a:bodyPr/>
        <a:lstStyle/>
        <a:p>
          <a:endParaRPr lang="zh-CN" altLang="en-US"/>
        </a:p>
      </dgm:t>
    </dgm:pt>
    <dgm:pt modelId="{ADEF2A1C-7012-4A90-ACCD-D25E157426C9}" type="sibTrans" cxnId="{68F2D50E-3647-4FAD-9668-5821470DFF73}">
      <dgm:prSet/>
      <dgm:spPr/>
      <dgm:t>
        <a:bodyPr/>
        <a:lstStyle/>
        <a:p>
          <a:endParaRPr lang="zh-CN" altLang="en-US"/>
        </a:p>
      </dgm:t>
    </dgm:pt>
    <dgm:pt modelId="{FF8125D8-62D2-40F8-A521-EE5A770083EE}">
      <dgm:prSet phldrT="[文本]"/>
      <dgm:spPr/>
      <dgm:t>
        <a:bodyPr/>
        <a:lstStyle/>
        <a:p>
          <a:r>
            <a:rPr lang="zh-CN" altLang="en-US" dirty="0" smtClean="0"/>
            <a:t>功能扩展</a:t>
          </a:r>
          <a:endParaRPr lang="zh-CN" altLang="en-US" dirty="0"/>
        </a:p>
      </dgm:t>
    </dgm:pt>
    <dgm:pt modelId="{DF5B1DB1-016B-402E-AABF-B8E28431F62A}" type="parTrans" cxnId="{816B18EA-880A-4A9B-9896-82E92695DD1D}">
      <dgm:prSet/>
      <dgm:spPr/>
      <dgm:t>
        <a:bodyPr/>
        <a:lstStyle/>
        <a:p>
          <a:endParaRPr lang="zh-CN" altLang="en-US"/>
        </a:p>
      </dgm:t>
    </dgm:pt>
    <dgm:pt modelId="{98B36C0B-BCE8-4EA5-90F4-06AAFFEBB311}" type="sibTrans" cxnId="{816B18EA-880A-4A9B-9896-82E92695DD1D}">
      <dgm:prSet/>
      <dgm:spPr/>
      <dgm:t>
        <a:bodyPr/>
        <a:lstStyle/>
        <a:p>
          <a:endParaRPr lang="zh-CN" altLang="en-US"/>
        </a:p>
      </dgm:t>
    </dgm:pt>
    <dgm:pt modelId="{F4B5ADE6-19CB-43D9-B4F2-056A32051984}">
      <dgm:prSet phldrT="[文本]"/>
      <dgm:spPr/>
      <dgm:t>
        <a:bodyPr/>
        <a:lstStyle/>
        <a:p>
          <a:r>
            <a:rPr lang="zh-CN" altLang="en-US" dirty="0" smtClean="0"/>
            <a:t>封装组件</a:t>
          </a:r>
          <a:endParaRPr lang="zh-CN" altLang="en-US" dirty="0"/>
        </a:p>
      </dgm:t>
    </dgm:pt>
    <dgm:pt modelId="{F035ADC2-8AD1-415E-A644-0449E3B00D5E}" type="parTrans" cxnId="{AEAA72BD-C40C-402C-BB68-9B36552D6931}">
      <dgm:prSet/>
      <dgm:spPr/>
      <dgm:t>
        <a:bodyPr/>
        <a:lstStyle/>
        <a:p>
          <a:endParaRPr lang="zh-CN" altLang="en-US"/>
        </a:p>
      </dgm:t>
    </dgm:pt>
    <dgm:pt modelId="{9A91C687-80C2-47C5-8BD9-5FE58BF0FD74}" type="sibTrans" cxnId="{AEAA72BD-C40C-402C-BB68-9B36552D6931}">
      <dgm:prSet/>
      <dgm:spPr/>
      <dgm:t>
        <a:bodyPr/>
        <a:lstStyle/>
        <a:p>
          <a:endParaRPr lang="zh-CN" altLang="en-US"/>
        </a:p>
      </dgm:t>
    </dgm:pt>
    <dgm:pt modelId="{8CC539CB-C130-49AF-8737-EA4F87579E5D}">
      <dgm:prSet phldrT="[文本]"/>
      <dgm:spPr/>
      <dgm:t>
        <a:bodyPr/>
        <a:lstStyle/>
        <a:p>
          <a:r>
            <a:rPr lang="zh-CN" altLang="en-US" dirty="0" smtClean="0"/>
            <a:t>多平台集成</a:t>
          </a:r>
          <a:endParaRPr lang="zh-CN" altLang="en-US" dirty="0"/>
        </a:p>
      </dgm:t>
    </dgm:pt>
    <dgm:pt modelId="{96833A93-FFC0-4F6A-BA68-041B5CE4FBC2}" type="parTrans" cxnId="{343F2933-0085-47F5-A3B5-A53B1D9DE102}">
      <dgm:prSet/>
      <dgm:spPr/>
      <dgm:t>
        <a:bodyPr/>
        <a:lstStyle/>
        <a:p>
          <a:endParaRPr lang="zh-CN" altLang="en-US"/>
        </a:p>
      </dgm:t>
    </dgm:pt>
    <dgm:pt modelId="{ABD7049E-A40E-4353-9BA7-3A78DFFEB2F2}" type="sibTrans" cxnId="{343F2933-0085-47F5-A3B5-A53B1D9DE102}">
      <dgm:prSet/>
      <dgm:spPr/>
      <dgm:t>
        <a:bodyPr/>
        <a:lstStyle/>
        <a:p>
          <a:endParaRPr lang="zh-CN" altLang="en-US"/>
        </a:p>
      </dgm:t>
    </dgm:pt>
    <dgm:pt modelId="{3CF46E84-3127-4489-8AB1-EADD7C6C2392}" type="pres">
      <dgm:prSet presAssocID="{9FE28FE4-CC03-48A5-A7EC-2206765D833D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C0B1878-C285-4915-ABE0-31B38E218D73}" type="pres">
      <dgm:prSet presAssocID="{9FE28FE4-CC03-48A5-A7EC-2206765D833D}" presName="radial" presStyleCnt="0">
        <dgm:presLayoutVars>
          <dgm:animLvl val="ctr"/>
        </dgm:presLayoutVars>
      </dgm:prSet>
      <dgm:spPr/>
      <dgm:t>
        <a:bodyPr/>
        <a:lstStyle/>
        <a:p>
          <a:endParaRPr lang="zh-CN" altLang="en-US"/>
        </a:p>
      </dgm:t>
    </dgm:pt>
    <dgm:pt modelId="{7AD25930-851D-41C2-BF22-6E87A18E4787}" type="pres">
      <dgm:prSet presAssocID="{EC200A96-5DEB-42C9-BB47-2AAA322B43B6}" presName="centerShape" presStyleLbl="vennNode1" presStyleIdx="0" presStyleCnt="5" custScaleX="99169" custScaleY="100757"/>
      <dgm:spPr/>
      <dgm:t>
        <a:bodyPr/>
        <a:lstStyle/>
        <a:p>
          <a:endParaRPr lang="zh-CN" altLang="en-US"/>
        </a:p>
      </dgm:t>
    </dgm:pt>
    <dgm:pt modelId="{DE075172-3535-4107-A377-515476018468}" type="pres">
      <dgm:prSet presAssocID="{23099383-5468-41B0-8FBC-0C53EC166F09}" presName="node" presStyleLbl="vennNode1" presStyleIdx="1" presStyleCnt="5" custScaleX="119390" custScaleY="11939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1CB607-0DB4-4CA0-80F2-E42FBF1D1F26}" type="pres">
      <dgm:prSet presAssocID="{FF8125D8-62D2-40F8-A521-EE5A770083EE}" presName="node" presStyleLbl="vennNode1" presStyleIdx="2" presStyleCnt="5" custScaleX="118921" custScaleY="11892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56CF01-A856-4B9F-92AF-CBE68B4B9C65}" type="pres">
      <dgm:prSet presAssocID="{F4B5ADE6-19CB-43D9-B4F2-056A32051984}" presName="node" presStyleLbl="vennNode1" presStyleIdx="3" presStyleCnt="5" custScaleX="115196" custScaleY="11519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F8EAD3-0C0D-45A2-BE95-026D5A6BE30A}" type="pres">
      <dgm:prSet presAssocID="{8CC539CB-C130-49AF-8737-EA4F87579E5D}" presName="node" presStyleLbl="vennNode1" presStyleIdx="4" presStyleCnt="5" custScaleX="126485" custScaleY="126484" custRadScaleRad="110176" custRadScaleInc="3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8F2D50E-3647-4FAD-9668-5821470DFF73}" srcId="{EC200A96-5DEB-42C9-BB47-2AAA322B43B6}" destId="{23099383-5468-41B0-8FBC-0C53EC166F09}" srcOrd="0" destOrd="0" parTransId="{BB3CCE78-DD6F-4A48-A1A6-5E6E56FD83E0}" sibTransId="{ADEF2A1C-7012-4A90-ACCD-D25E157426C9}"/>
    <dgm:cxn modelId="{816B18EA-880A-4A9B-9896-82E92695DD1D}" srcId="{EC200A96-5DEB-42C9-BB47-2AAA322B43B6}" destId="{FF8125D8-62D2-40F8-A521-EE5A770083EE}" srcOrd="1" destOrd="0" parTransId="{DF5B1DB1-016B-402E-AABF-B8E28431F62A}" sibTransId="{98B36C0B-BCE8-4EA5-90F4-06AAFFEBB311}"/>
    <dgm:cxn modelId="{A5CEC244-5B0D-4DC2-A8C9-F82D8CF16A4A}" srcId="{9FE28FE4-CC03-48A5-A7EC-2206765D833D}" destId="{EC200A96-5DEB-42C9-BB47-2AAA322B43B6}" srcOrd="0" destOrd="0" parTransId="{E95D4107-3FCA-47B6-B759-AE9F8329EE54}" sibTransId="{86696223-2AE5-45E2-A144-DD39F61F096C}"/>
    <dgm:cxn modelId="{483EBFB2-DEBB-4582-BC8D-5AB093646244}" type="presOf" srcId="{8CC539CB-C130-49AF-8737-EA4F87579E5D}" destId="{ECF8EAD3-0C0D-45A2-BE95-026D5A6BE30A}" srcOrd="0" destOrd="0" presId="urn:microsoft.com/office/officeart/2005/8/layout/radial3"/>
    <dgm:cxn modelId="{27EAB198-ADCE-41C6-A03D-B435B167BCC6}" type="presOf" srcId="{FF8125D8-62D2-40F8-A521-EE5A770083EE}" destId="{C91CB607-0DB4-4CA0-80F2-E42FBF1D1F26}" srcOrd="0" destOrd="0" presId="urn:microsoft.com/office/officeart/2005/8/layout/radial3"/>
    <dgm:cxn modelId="{AEAA72BD-C40C-402C-BB68-9B36552D6931}" srcId="{EC200A96-5DEB-42C9-BB47-2AAA322B43B6}" destId="{F4B5ADE6-19CB-43D9-B4F2-056A32051984}" srcOrd="2" destOrd="0" parTransId="{F035ADC2-8AD1-415E-A644-0449E3B00D5E}" sibTransId="{9A91C687-80C2-47C5-8BD9-5FE58BF0FD74}"/>
    <dgm:cxn modelId="{D666BE89-3926-452A-B465-11A660317344}" type="presOf" srcId="{EC200A96-5DEB-42C9-BB47-2AAA322B43B6}" destId="{7AD25930-851D-41C2-BF22-6E87A18E4787}" srcOrd="0" destOrd="0" presId="urn:microsoft.com/office/officeart/2005/8/layout/radial3"/>
    <dgm:cxn modelId="{65DB55C4-4BA9-4DEA-8FA4-4774957BC4AA}" type="presOf" srcId="{23099383-5468-41B0-8FBC-0C53EC166F09}" destId="{DE075172-3535-4107-A377-515476018468}" srcOrd="0" destOrd="0" presId="urn:microsoft.com/office/officeart/2005/8/layout/radial3"/>
    <dgm:cxn modelId="{E6F14D15-8267-48E9-86BE-5A9C9C1FA7FF}" type="presOf" srcId="{F4B5ADE6-19CB-43D9-B4F2-056A32051984}" destId="{D256CF01-A856-4B9F-92AF-CBE68B4B9C65}" srcOrd="0" destOrd="0" presId="urn:microsoft.com/office/officeart/2005/8/layout/radial3"/>
    <dgm:cxn modelId="{343F2933-0085-47F5-A3B5-A53B1D9DE102}" srcId="{EC200A96-5DEB-42C9-BB47-2AAA322B43B6}" destId="{8CC539CB-C130-49AF-8737-EA4F87579E5D}" srcOrd="3" destOrd="0" parTransId="{96833A93-FFC0-4F6A-BA68-041B5CE4FBC2}" sibTransId="{ABD7049E-A40E-4353-9BA7-3A78DFFEB2F2}"/>
    <dgm:cxn modelId="{06A807EE-F22E-477B-82CE-C886C5356B96}" type="presOf" srcId="{9FE28FE4-CC03-48A5-A7EC-2206765D833D}" destId="{3CF46E84-3127-4489-8AB1-EADD7C6C2392}" srcOrd="0" destOrd="0" presId="urn:microsoft.com/office/officeart/2005/8/layout/radial3"/>
    <dgm:cxn modelId="{CA5C0330-DAD1-47BA-B196-0D4E1C8FCF58}" type="presParOf" srcId="{3CF46E84-3127-4489-8AB1-EADD7C6C2392}" destId="{3C0B1878-C285-4915-ABE0-31B38E218D73}" srcOrd="0" destOrd="0" presId="urn:microsoft.com/office/officeart/2005/8/layout/radial3"/>
    <dgm:cxn modelId="{CBECD18E-8516-4325-8597-741FC543561E}" type="presParOf" srcId="{3C0B1878-C285-4915-ABE0-31B38E218D73}" destId="{7AD25930-851D-41C2-BF22-6E87A18E4787}" srcOrd="0" destOrd="0" presId="urn:microsoft.com/office/officeart/2005/8/layout/radial3"/>
    <dgm:cxn modelId="{4FEA6190-BD95-4393-ABAD-56B644E8ECB0}" type="presParOf" srcId="{3C0B1878-C285-4915-ABE0-31B38E218D73}" destId="{DE075172-3535-4107-A377-515476018468}" srcOrd="1" destOrd="0" presId="urn:microsoft.com/office/officeart/2005/8/layout/radial3"/>
    <dgm:cxn modelId="{6D966ADE-C37A-4E4B-9716-EFBD93FAD577}" type="presParOf" srcId="{3C0B1878-C285-4915-ABE0-31B38E218D73}" destId="{C91CB607-0DB4-4CA0-80F2-E42FBF1D1F26}" srcOrd="2" destOrd="0" presId="urn:microsoft.com/office/officeart/2005/8/layout/radial3"/>
    <dgm:cxn modelId="{D32E7F04-5634-433F-9DC1-6E5CEFB4F6A3}" type="presParOf" srcId="{3C0B1878-C285-4915-ABE0-31B38E218D73}" destId="{D256CF01-A856-4B9F-92AF-CBE68B4B9C65}" srcOrd="3" destOrd="0" presId="urn:microsoft.com/office/officeart/2005/8/layout/radial3"/>
    <dgm:cxn modelId="{865E8C37-7833-4702-BC87-8A538A0A1023}" type="presParOf" srcId="{3C0B1878-C285-4915-ABE0-31B38E218D73}" destId="{ECF8EAD3-0C0D-45A2-BE95-026D5A6BE30A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51B530E-CEA6-4087-B968-76806BD16F48}" type="doc">
      <dgm:prSet loTypeId="urn:microsoft.com/office/officeart/2005/8/layout/process5" loCatId="process" qsTypeId="urn:microsoft.com/office/officeart/2005/8/quickstyle/simple5" qsCatId="simple" csTypeId="urn:microsoft.com/office/officeart/2005/8/colors/accent1_2" csCatId="accent1" phldr="1"/>
      <dgm:spPr/>
    </dgm:pt>
    <dgm:pt modelId="{6863725A-DBBC-4FDD-A4DB-85C36225E1A1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 smtClean="0"/>
            <a:t>确定需求，并评估是否适合采用</a:t>
          </a:r>
          <a:r>
            <a:rPr lang="en-US" altLang="zh-CN" dirty="0" err="1" smtClean="0"/>
            <a:t>JDReact</a:t>
          </a:r>
          <a:r>
            <a:rPr lang="zh-CN" altLang="en-US" dirty="0" smtClean="0"/>
            <a:t>框架开发</a:t>
          </a:r>
          <a:endParaRPr lang="zh-CN" altLang="en-US" dirty="0"/>
        </a:p>
      </dgm:t>
    </dgm:pt>
    <dgm:pt modelId="{93123F48-FB3B-49BB-872E-D8A16494F3F2}" type="parTrans" cxnId="{0D98AED7-5F29-48AF-AB5E-E6525864DD48}">
      <dgm:prSet/>
      <dgm:spPr/>
      <dgm:t>
        <a:bodyPr/>
        <a:lstStyle/>
        <a:p>
          <a:endParaRPr lang="zh-CN" altLang="en-US"/>
        </a:p>
      </dgm:t>
    </dgm:pt>
    <dgm:pt modelId="{188603F5-AC26-4DF0-99F4-9B8C356FE083}" type="sibTrans" cxnId="{0D98AED7-5F29-48AF-AB5E-E6525864DD48}">
      <dgm:prSet/>
      <dgm:spPr/>
      <dgm:t>
        <a:bodyPr/>
        <a:lstStyle/>
        <a:p>
          <a:endParaRPr lang="zh-CN" altLang="en-US"/>
        </a:p>
      </dgm:t>
    </dgm:pt>
    <dgm:pt modelId="{B095DAB7-8CD8-44BB-89EF-3DEAF4987C43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 smtClean="0"/>
            <a:t>业务逻辑部分开发完成后，需要进行三端适配工作</a:t>
          </a:r>
          <a:endParaRPr lang="zh-CN" altLang="en-US" dirty="0"/>
        </a:p>
      </dgm:t>
    </dgm:pt>
    <dgm:pt modelId="{4518F2F0-88D6-4476-BDAE-43B584486F79}" type="parTrans" cxnId="{DF6AB553-3759-4CAE-91C3-18B234381339}">
      <dgm:prSet/>
      <dgm:spPr/>
      <dgm:t>
        <a:bodyPr/>
        <a:lstStyle/>
        <a:p>
          <a:endParaRPr lang="zh-CN" altLang="en-US"/>
        </a:p>
      </dgm:t>
    </dgm:pt>
    <dgm:pt modelId="{90E39D10-8D9E-4C0E-A6DE-2C78B7C19493}" type="sibTrans" cxnId="{DF6AB553-3759-4CAE-91C3-18B234381339}">
      <dgm:prSet/>
      <dgm:spPr/>
      <dgm:t>
        <a:bodyPr/>
        <a:lstStyle/>
        <a:p>
          <a:endParaRPr lang="zh-CN" altLang="en-US"/>
        </a:p>
      </dgm:t>
    </dgm:pt>
    <dgm:pt modelId="{41A1F233-1D58-40EA-A25A-B4B0DDBA147B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 smtClean="0"/>
            <a:t>进行功能测试，逻辑代码相同，重点关注三端兼容性</a:t>
          </a:r>
          <a:endParaRPr lang="zh-CN" altLang="en-US" dirty="0"/>
        </a:p>
      </dgm:t>
    </dgm:pt>
    <dgm:pt modelId="{D638A5A1-1387-4BF3-8C08-94E215B1A81C}" type="parTrans" cxnId="{FAD2C1D9-5F34-43D6-8F9B-BE0CAC2A6987}">
      <dgm:prSet/>
      <dgm:spPr/>
      <dgm:t>
        <a:bodyPr/>
        <a:lstStyle/>
        <a:p>
          <a:endParaRPr lang="zh-CN" altLang="en-US"/>
        </a:p>
      </dgm:t>
    </dgm:pt>
    <dgm:pt modelId="{2937B062-759B-44BC-94C3-E20CC874BD0A}" type="sibTrans" cxnId="{FAD2C1D9-5F34-43D6-8F9B-BE0CAC2A6987}">
      <dgm:prSet/>
      <dgm:spPr/>
      <dgm:t>
        <a:bodyPr/>
        <a:lstStyle/>
        <a:p>
          <a:endParaRPr lang="zh-CN" altLang="en-US"/>
        </a:p>
      </dgm:t>
    </dgm:pt>
    <dgm:pt modelId="{82253904-0C9D-4B97-8816-E3BFCB9154BF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 smtClean="0"/>
            <a:t>安排开发资源，</a:t>
          </a:r>
          <a:r>
            <a:rPr lang="en-US" altLang="zh-CN" dirty="0" err="1" smtClean="0"/>
            <a:t>JDReact</a:t>
          </a:r>
          <a:r>
            <a:rPr lang="zh-CN" altLang="en-US" dirty="0" smtClean="0"/>
            <a:t>开发角色和三端平台适配角色</a:t>
          </a:r>
          <a:endParaRPr lang="zh-CN" altLang="en-US" dirty="0"/>
        </a:p>
      </dgm:t>
    </dgm:pt>
    <dgm:pt modelId="{B7DDCBE9-6D63-47CC-B0E7-7CF663017649}" type="parTrans" cxnId="{7B81577F-43C8-497D-B8E8-2AFCEB15C900}">
      <dgm:prSet/>
      <dgm:spPr/>
      <dgm:t>
        <a:bodyPr/>
        <a:lstStyle/>
        <a:p>
          <a:endParaRPr lang="zh-CN" altLang="en-US"/>
        </a:p>
      </dgm:t>
    </dgm:pt>
    <dgm:pt modelId="{C9CEDC37-598F-4C41-A6FF-D628AB7F8E9D}" type="sibTrans" cxnId="{7B81577F-43C8-497D-B8E8-2AFCEB15C900}">
      <dgm:prSet/>
      <dgm:spPr/>
      <dgm:t>
        <a:bodyPr/>
        <a:lstStyle/>
        <a:p>
          <a:endParaRPr lang="zh-CN" altLang="en-US"/>
        </a:p>
      </dgm:t>
    </dgm:pt>
    <dgm:pt modelId="{62641279-7B7F-480D-9B8B-AE01F6948522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 smtClean="0"/>
            <a:t>根据排期计划，选择跟版本发布或者发版后线上升级</a:t>
          </a:r>
          <a:endParaRPr lang="zh-CN" altLang="en-US" dirty="0"/>
        </a:p>
      </dgm:t>
    </dgm:pt>
    <dgm:pt modelId="{4D467006-49DA-48AB-813C-485C1BEA7CD4}" type="parTrans" cxnId="{7ABE6A5C-364F-4EAA-9E24-9518CFBAC02C}">
      <dgm:prSet/>
      <dgm:spPr/>
      <dgm:t>
        <a:bodyPr/>
        <a:lstStyle/>
        <a:p>
          <a:endParaRPr lang="zh-CN" altLang="en-US"/>
        </a:p>
      </dgm:t>
    </dgm:pt>
    <dgm:pt modelId="{D4A26ED7-52BE-470E-9B26-F637278DA1FB}" type="sibTrans" cxnId="{7ABE6A5C-364F-4EAA-9E24-9518CFBAC02C}">
      <dgm:prSet/>
      <dgm:spPr/>
      <dgm:t>
        <a:bodyPr/>
        <a:lstStyle/>
        <a:p>
          <a:endParaRPr lang="zh-CN" altLang="en-US"/>
        </a:p>
      </dgm:t>
    </dgm:pt>
    <dgm:pt modelId="{4146C5C9-52F4-4D16-A274-94A098D5267F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 smtClean="0"/>
            <a:t>有紧急问题或需求，可以随时进行线上灰度升级更新</a:t>
          </a:r>
          <a:endParaRPr lang="zh-CN" altLang="en-US" dirty="0"/>
        </a:p>
      </dgm:t>
    </dgm:pt>
    <dgm:pt modelId="{AD4135F5-E093-4DBA-A095-EDC62B062778}" type="parTrans" cxnId="{750EDF8E-CAB0-477F-8B0F-BBFCA53EF7C5}">
      <dgm:prSet/>
      <dgm:spPr/>
      <dgm:t>
        <a:bodyPr/>
        <a:lstStyle/>
        <a:p>
          <a:endParaRPr lang="zh-CN" altLang="en-US"/>
        </a:p>
      </dgm:t>
    </dgm:pt>
    <dgm:pt modelId="{E3FDE933-74C4-4490-9225-FB9693092ADC}" type="sibTrans" cxnId="{750EDF8E-CAB0-477F-8B0F-BBFCA53EF7C5}">
      <dgm:prSet/>
      <dgm:spPr/>
      <dgm:t>
        <a:bodyPr/>
        <a:lstStyle/>
        <a:p>
          <a:endParaRPr lang="zh-CN" altLang="en-US"/>
        </a:p>
      </dgm:t>
    </dgm:pt>
    <dgm:pt modelId="{452871A3-D126-44BC-8E49-93B9A2277AB7}" type="pres">
      <dgm:prSet presAssocID="{A51B530E-CEA6-4087-B968-76806BD16F48}" presName="diagram" presStyleCnt="0">
        <dgm:presLayoutVars>
          <dgm:dir/>
          <dgm:resizeHandles val="exact"/>
        </dgm:presLayoutVars>
      </dgm:prSet>
      <dgm:spPr/>
    </dgm:pt>
    <dgm:pt modelId="{6996B2E6-60D1-41F7-B292-393142A3231B}" type="pres">
      <dgm:prSet presAssocID="{6863725A-DBBC-4FDD-A4DB-85C36225E1A1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884ED9-1459-4247-9D4E-4B218706554E}" type="pres">
      <dgm:prSet presAssocID="{188603F5-AC26-4DF0-99F4-9B8C356FE083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7A782919-DDDF-4AF0-8C7A-0946438B09DD}" type="pres">
      <dgm:prSet presAssocID="{188603F5-AC26-4DF0-99F4-9B8C356FE083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21E7A376-7576-4383-A68C-FD7EE3EBEC68}" type="pres">
      <dgm:prSet presAssocID="{82253904-0C9D-4B97-8816-E3BFCB9154BF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CE594C-9BB3-406D-8777-1613441F71B2}" type="pres">
      <dgm:prSet presAssocID="{C9CEDC37-598F-4C41-A6FF-D628AB7F8E9D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CE81CAE6-5253-48EC-AC0C-AB201E79834A}" type="pres">
      <dgm:prSet presAssocID="{C9CEDC37-598F-4C41-A6FF-D628AB7F8E9D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43BF3380-AD76-468C-A17B-74ED7A0F14A2}" type="pres">
      <dgm:prSet presAssocID="{B095DAB7-8CD8-44BB-89EF-3DEAF4987C43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DCB733-C1C4-42F5-BA24-003BD4BC55BC}" type="pres">
      <dgm:prSet presAssocID="{90E39D10-8D9E-4C0E-A6DE-2C78B7C19493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5B7C4B9A-6147-4B0B-8CB7-8CCF1A0CB959}" type="pres">
      <dgm:prSet presAssocID="{90E39D10-8D9E-4C0E-A6DE-2C78B7C19493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F87B6FC6-DAE5-4772-8385-C79906825A9B}" type="pres">
      <dgm:prSet presAssocID="{41A1F233-1D58-40EA-A25A-B4B0DDBA147B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2B0D21-6AED-4BD8-8D22-65F36A567E0C}" type="pres">
      <dgm:prSet presAssocID="{2937B062-759B-44BC-94C3-E20CC874BD0A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64E7128D-B10B-46DC-8EF0-101E36E6118F}" type="pres">
      <dgm:prSet presAssocID="{2937B062-759B-44BC-94C3-E20CC874BD0A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BE8FC706-37F8-4A64-A27D-9DC78D4D8658}" type="pres">
      <dgm:prSet presAssocID="{62641279-7B7F-480D-9B8B-AE01F694852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7C6903-DD3F-4D77-BABB-C6DF37A8893C}" type="pres">
      <dgm:prSet presAssocID="{D4A26ED7-52BE-470E-9B26-F637278DA1FB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288A0659-B678-4BCC-821F-8441EAF039ED}" type="pres">
      <dgm:prSet presAssocID="{D4A26ED7-52BE-470E-9B26-F637278DA1FB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EAE2F390-28FA-4765-8E2F-D6931D70DC84}" type="pres">
      <dgm:prSet presAssocID="{4146C5C9-52F4-4D16-A274-94A098D5267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B81577F-43C8-497D-B8E8-2AFCEB15C900}" srcId="{A51B530E-CEA6-4087-B968-76806BD16F48}" destId="{82253904-0C9D-4B97-8816-E3BFCB9154BF}" srcOrd="1" destOrd="0" parTransId="{B7DDCBE9-6D63-47CC-B0E7-7CF663017649}" sibTransId="{C9CEDC37-598F-4C41-A6FF-D628AB7F8E9D}"/>
    <dgm:cxn modelId="{A0C8E09C-16DC-4AE7-9391-7004411C8091}" type="presOf" srcId="{41A1F233-1D58-40EA-A25A-B4B0DDBA147B}" destId="{F87B6FC6-DAE5-4772-8385-C79906825A9B}" srcOrd="0" destOrd="0" presId="urn:microsoft.com/office/officeart/2005/8/layout/process5"/>
    <dgm:cxn modelId="{F378CEF5-A7EE-4763-B7DA-9725C1F63913}" type="presOf" srcId="{6863725A-DBBC-4FDD-A4DB-85C36225E1A1}" destId="{6996B2E6-60D1-41F7-B292-393142A3231B}" srcOrd="0" destOrd="0" presId="urn:microsoft.com/office/officeart/2005/8/layout/process5"/>
    <dgm:cxn modelId="{BB0EE000-699A-498E-8882-2A468C26B1C0}" type="presOf" srcId="{D4A26ED7-52BE-470E-9B26-F637278DA1FB}" destId="{117C6903-DD3F-4D77-BABB-C6DF37A8893C}" srcOrd="0" destOrd="0" presId="urn:microsoft.com/office/officeart/2005/8/layout/process5"/>
    <dgm:cxn modelId="{FAD2C1D9-5F34-43D6-8F9B-BE0CAC2A6987}" srcId="{A51B530E-CEA6-4087-B968-76806BD16F48}" destId="{41A1F233-1D58-40EA-A25A-B4B0DDBA147B}" srcOrd="3" destOrd="0" parTransId="{D638A5A1-1387-4BF3-8C08-94E215B1A81C}" sibTransId="{2937B062-759B-44BC-94C3-E20CC874BD0A}"/>
    <dgm:cxn modelId="{87526309-6236-41A7-A3A9-F0D91E0479B6}" type="presOf" srcId="{62641279-7B7F-480D-9B8B-AE01F6948522}" destId="{BE8FC706-37F8-4A64-A27D-9DC78D4D8658}" srcOrd="0" destOrd="0" presId="urn:microsoft.com/office/officeart/2005/8/layout/process5"/>
    <dgm:cxn modelId="{339442A9-AB30-46E2-9804-6A628767962A}" type="presOf" srcId="{A51B530E-CEA6-4087-B968-76806BD16F48}" destId="{452871A3-D126-44BC-8E49-93B9A2277AB7}" srcOrd="0" destOrd="0" presId="urn:microsoft.com/office/officeart/2005/8/layout/process5"/>
    <dgm:cxn modelId="{7ABE6A5C-364F-4EAA-9E24-9518CFBAC02C}" srcId="{A51B530E-CEA6-4087-B968-76806BD16F48}" destId="{62641279-7B7F-480D-9B8B-AE01F6948522}" srcOrd="4" destOrd="0" parTransId="{4D467006-49DA-48AB-813C-485C1BEA7CD4}" sibTransId="{D4A26ED7-52BE-470E-9B26-F637278DA1FB}"/>
    <dgm:cxn modelId="{F43CCFCD-DED8-423C-8D1E-926882AB404C}" type="presOf" srcId="{C9CEDC37-598F-4C41-A6FF-D628AB7F8E9D}" destId="{CE81CAE6-5253-48EC-AC0C-AB201E79834A}" srcOrd="1" destOrd="0" presId="urn:microsoft.com/office/officeart/2005/8/layout/process5"/>
    <dgm:cxn modelId="{AE4C9B4F-EFC2-44BD-A5BA-861FEF47D6D5}" type="presOf" srcId="{2937B062-759B-44BC-94C3-E20CC874BD0A}" destId="{64E7128D-B10B-46DC-8EF0-101E36E6118F}" srcOrd="1" destOrd="0" presId="urn:microsoft.com/office/officeart/2005/8/layout/process5"/>
    <dgm:cxn modelId="{EC8D9CBE-6319-40D7-AA15-5A8DD727CB00}" type="presOf" srcId="{188603F5-AC26-4DF0-99F4-9B8C356FE083}" destId="{7A782919-DDDF-4AF0-8C7A-0946438B09DD}" srcOrd="1" destOrd="0" presId="urn:microsoft.com/office/officeart/2005/8/layout/process5"/>
    <dgm:cxn modelId="{11025004-9F95-4085-9919-9D0068541833}" type="presOf" srcId="{82253904-0C9D-4B97-8816-E3BFCB9154BF}" destId="{21E7A376-7576-4383-A68C-FD7EE3EBEC68}" srcOrd="0" destOrd="0" presId="urn:microsoft.com/office/officeart/2005/8/layout/process5"/>
    <dgm:cxn modelId="{6DB7AF79-B66C-46A7-821B-1CF27DF79AF4}" type="presOf" srcId="{4146C5C9-52F4-4D16-A274-94A098D5267F}" destId="{EAE2F390-28FA-4765-8E2F-D6931D70DC84}" srcOrd="0" destOrd="0" presId="urn:microsoft.com/office/officeart/2005/8/layout/process5"/>
    <dgm:cxn modelId="{750EDF8E-CAB0-477F-8B0F-BBFCA53EF7C5}" srcId="{A51B530E-CEA6-4087-B968-76806BD16F48}" destId="{4146C5C9-52F4-4D16-A274-94A098D5267F}" srcOrd="5" destOrd="0" parTransId="{AD4135F5-E093-4DBA-A095-EDC62B062778}" sibTransId="{E3FDE933-74C4-4490-9225-FB9693092ADC}"/>
    <dgm:cxn modelId="{09C7AA18-E537-45EA-8452-C3B56AE6EF7C}" type="presOf" srcId="{C9CEDC37-598F-4C41-A6FF-D628AB7F8E9D}" destId="{43CE594C-9BB3-406D-8777-1613441F71B2}" srcOrd="0" destOrd="0" presId="urn:microsoft.com/office/officeart/2005/8/layout/process5"/>
    <dgm:cxn modelId="{9EB1D28A-1C10-4388-ABC4-E788C5FB9D76}" type="presOf" srcId="{90E39D10-8D9E-4C0E-A6DE-2C78B7C19493}" destId="{D5DCB733-C1C4-42F5-BA24-003BD4BC55BC}" srcOrd="0" destOrd="0" presId="urn:microsoft.com/office/officeart/2005/8/layout/process5"/>
    <dgm:cxn modelId="{69996CD2-4D6B-4DA7-9F07-14AF609415A4}" type="presOf" srcId="{B095DAB7-8CD8-44BB-89EF-3DEAF4987C43}" destId="{43BF3380-AD76-468C-A17B-74ED7A0F14A2}" srcOrd="0" destOrd="0" presId="urn:microsoft.com/office/officeart/2005/8/layout/process5"/>
    <dgm:cxn modelId="{3D6F3BBC-D3D6-4DE8-865B-6E5ECD0BE2B3}" type="presOf" srcId="{90E39D10-8D9E-4C0E-A6DE-2C78B7C19493}" destId="{5B7C4B9A-6147-4B0B-8CB7-8CCF1A0CB959}" srcOrd="1" destOrd="0" presId="urn:microsoft.com/office/officeart/2005/8/layout/process5"/>
    <dgm:cxn modelId="{0D98AED7-5F29-48AF-AB5E-E6525864DD48}" srcId="{A51B530E-CEA6-4087-B968-76806BD16F48}" destId="{6863725A-DBBC-4FDD-A4DB-85C36225E1A1}" srcOrd="0" destOrd="0" parTransId="{93123F48-FB3B-49BB-872E-D8A16494F3F2}" sibTransId="{188603F5-AC26-4DF0-99F4-9B8C356FE083}"/>
    <dgm:cxn modelId="{BF9420D3-572B-464E-A064-D66B87F444ED}" type="presOf" srcId="{188603F5-AC26-4DF0-99F4-9B8C356FE083}" destId="{11884ED9-1459-4247-9D4E-4B218706554E}" srcOrd="0" destOrd="0" presId="urn:microsoft.com/office/officeart/2005/8/layout/process5"/>
    <dgm:cxn modelId="{1E98E06F-ABAB-4C52-B026-783245CC76B2}" type="presOf" srcId="{2937B062-759B-44BC-94C3-E20CC874BD0A}" destId="{AF2B0D21-6AED-4BD8-8D22-65F36A567E0C}" srcOrd="0" destOrd="0" presId="urn:microsoft.com/office/officeart/2005/8/layout/process5"/>
    <dgm:cxn modelId="{613B3BDC-BC52-4916-B743-ABD02386CAE9}" type="presOf" srcId="{D4A26ED7-52BE-470E-9B26-F637278DA1FB}" destId="{288A0659-B678-4BCC-821F-8441EAF039ED}" srcOrd="1" destOrd="0" presId="urn:microsoft.com/office/officeart/2005/8/layout/process5"/>
    <dgm:cxn modelId="{DF6AB553-3759-4CAE-91C3-18B234381339}" srcId="{A51B530E-CEA6-4087-B968-76806BD16F48}" destId="{B095DAB7-8CD8-44BB-89EF-3DEAF4987C43}" srcOrd="2" destOrd="0" parTransId="{4518F2F0-88D6-4476-BDAE-43B584486F79}" sibTransId="{90E39D10-8D9E-4C0E-A6DE-2C78B7C19493}"/>
    <dgm:cxn modelId="{C2145297-32DE-4627-9079-D03FCEF8BBF3}" type="presParOf" srcId="{452871A3-D126-44BC-8E49-93B9A2277AB7}" destId="{6996B2E6-60D1-41F7-B292-393142A3231B}" srcOrd="0" destOrd="0" presId="urn:microsoft.com/office/officeart/2005/8/layout/process5"/>
    <dgm:cxn modelId="{799DE25F-4F97-406D-BA3E-66600CE15A52}" type="presParOf" srcId="{452871A3-D126-44BC-8E49-93B9A2277AB7}" destId="{11884ED9-1459-4247-9D4E-4B218706554E}" srcOrd="1" destOrd="0" presId="urn:microsoft.com/office/officeart/2005/8/layout/process5"/>
    <dgm:cxn modelId="{C154A52D-B135-46ED-9E89-0E218A36638B}" type="presParOf" srcId="{11884ED9-1459-4247-9D4E-4B218706554E}" destId="{7A782919-DDDF-4AF0-8C7A-0946438B09DD}" srcOrd="0" destOrd="0" presId="urn:microsoft.com/office/officeart/2005/8/layout/process5"/>
    <dgm:cxn modelId="{F271C5C7-C53F-48D7-A983-4E5EA259ED4F}" type="presParOf" srcId="{452871A3-D126-44BC-8E49-93B9A2277AB7}" destId="{21E7A376-7576-4383-A68C-FD7EE3EBEC68}" srcOrd="2" destOrd="0" presId="urn:microsoft.com/office/officeart/2005/8/layout/process5"/>
    <dgm:cxn modelId="{F4BA4CEC-A940-450B-A4E4-D9E4401B1426}" type="presParOf" srcId="{452871A3-D126-44BC-8E49-93B9A2277AB7}" destId="{43CE594C-9BB3-406D-8777-1613441F71B2}" srcOrd="3" destOrd="0" presId="urn:microsoft.com/office/officeart/2005/8/layout/process5"/>
    <dgm:cxn modelId="{2A20AA45-E793-4783-9645-77BD987A60E1}" type="presParOf" srcId="{43CE594C-9BB3-406D-8777-1613441F71B2}" destId="{CE81CAE6-5253-48EC-AC0C-AB201E79834A}" srcOrd="0" destOrd="0" presId="urn:microsoft.com/office/officeart/2005/8/layout/process5"/>
    <dgm:cxn modelId="{40B98D97-5DD8-4C57-A8C3-CBE1077B0B0A}" type="presParOf" srcId="{452871A3-D126-44BC-8E49-93B9A2277AB7}" destId="{43BF3380-AD76-468C-A17B-74ED7A0F14A2}" srcOrd="4" destOrd="0" presId="urn:microsoft.com/office/officeart/2005/8/layout/process5"/>
    <dgm:cxn modelId="{4689AEA2-7F03-4B56-B6C5-7BB466594956}" type="presParOf" srcId="{452871A3-D126-44BC-8E49-93B9A2277AB7}" destId="{D5DCB733-C1C4-42F5-BA24-003BD4BC55BC}" srcOrd="5" destOrd="0" presId="urn:microsoft.com/office/officeart/2005/8/layout/process5"/>
    <dgm:cxn modelId="{2E72D12B-4393-4284-9610-A0E1E5A346B1}" type="presParOf" srcId="{D5DCB733-C1C4-42F5-BA24-003BD4BC55BC}" destId="{5B7C4B9A-6147-4B0B-8CB7-8CCF1A0CB959}" srcOrd="0" destOrd="0" presId="urn:microsoft.com/office/officeart/2005/8/layout/process5"/>
    <dgm:cxn modelId="{AEA544F9-9EE3-46DD-90F8-F9E57C58121D}" type="presParOf" srcId="{452871A3-D126-44BC-8E49-93B9A2277AB7}" destId="{F87B6FC6-DAE5-4772-8385-C79906825A9B}" srcOrd="6" destOrd="0" presId="urn:microsoft.com/office/officeart/2005/8/layout/process5"/>
    <dgm:cxn modelId="{DCF97433-02A2-4180-B9DA-B1C2070511E4}" type="presParOf" srcId="{452871A3-D126-44BC-8E49-93B9A2277AB7}" destId="{AF2B0D21-6AED-4BD8-8D22-65F36A567E0C}" srcOrd="7" destOrd="0" presId="urn:microsoft.com/office/officeart/2005/8/layout/process5"/>
    <dgm:cxn modelId="{67E1B8DE-221F-4B6C-9A82-EBFAEDED8B74}" type="presParOf" srcId="{AF2B0D21-6AED-4BD8-8D22-65F36A567E0C}" destId="{64E7128D-B10B-46DC-8EF0-101E36E6118F}" srcOrd="0" destOrd="0" presId="urn:microsoft.com/office/officeart/2005/8/layout/process5"/>
    <dgm:cxn modelId="{D23CC462-AD56-41CA-9E5A-573ACAD39C59}" type="presParOf" srcId="{452871A3-D126-44BC-8E49-93B9A2277AB7}" destId="{BE8FC706-37F8-4A64-A27D-9DC78D4D8658}" srcOrd="8" destOrd="0" presId="urn:microsoft.com/office/officeart/2005/8/layout/process5"/>
    <dgm:cxn modelId="{552F637F-64DE-4DD5-BB98-40382EB2686A}" type="presParOf" srcId="{452871A3-D126-44BC-8E49-93B9A2277AB7}" destId="{117C6903-DD3F-4D77-BABB-C6DF37A8893C}" srcOrd="9" destOrd="0" presId="urn:microsoft.com/office/officeart/2005/8/layout/process5"/>
    <dgm:cxn modelId="{F1BC4FBC-E9C9-4666-A9D6-A8A77DAF279D}" type="presParOf" srcId="{117C6903-DD3F-4D77-BABB-C6DF37A8893C}" destId="{288A0659-B678-4BCC-821F-8441EAF039ED}" srcOrd="0" destOrd="0" presId="urn:microsoft.com/office/officeart/2005/8/layout/process5"/>
    <dgm:cxn modelId="{505E484C-1975-4F18-AA4F-8FA4E8CAC204}" type="presParOf" srcId="{452871A3-D126-44BC-8E49-93B9A2277AB7}" destId="{EAE2F390-28FA-4765-8E2F-D6931D70DC84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6891F8C-87B5-46EA-AE1F-F68CBEEE8290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79DC20B-A2FE-40CB-9E43-CDFA76E8C361}">
      <dgm:prSet phldrT="[文本]"/>
      <dgm:spPr/>
      <dgm:t>
        <a:bodyPr/>
        <a:lstStyle/>
        <a:p>
          <a:r>
            <a:rPr lang="zh-CN" altLang="en-US" b="1" dirty="0" smtClean="0"/>
            <a:t>简化</a:t>
          </a:r>
          <a:r>
            <a:rPr lang="en-US" altLang="zh-CN" b="1" dirty="0" err="1" smtClean="0"/>
            <a:t>JDReact</a:t>
          </a:r>
          <a:r>
            <a:rPr lang="zh-CN" altLang="en-US" b="1" dirty="0" smtClean="0"/>
            <a:t>开发环境</a:t>
          </a:r>
          <a:endParaRPr lang="zh-CN" altLang="en-US" dirty="0"/>
        </a:p>
      </dgm:t>
    </dgm:pt>
    <dgm:pt modelId="{6202BF09-3849-4EA8-8E0F-954AB50D13F2}" type="parTrans" cxnId="{931C806B-A2C7-4D20-9682-DD58D0F05DB9}">
      <dgm:prSet/>
      <dgm:spPr/>
      <dgm:t>
        <a:bodyPr/>
        <a:lstStyle/>
        <a:p>
          <a:endParaRPr lang="zh-CN" altLang="en-US"/>
        </a:p>
      </dgm:t>
    </dgm:pt>
    <dgm:pt modelId="{A192AD64-EF27-49C5-A961-6B3A59FEB017}" type="sibTrans" cxnId="{931C806B-A2C7-4D20-9682-DD58D0F05DB9}">
      <dgm:prSet/>
      <dgm:spPr/>
      <dgm:t>
        <a:bodyPr/>
        <a:lstStyle/>
        <a:p>
          <a:endParaRPr lang="zh-CN" altLang="en-US"/>
        </a:p>
      </dgm:t>
    </dgm:pt>
    <dgm:pt modelId="{8D3ADEDD-11DF-4BFE-9A5F-714A3740708B}">
      <dgm:prSet phldrT="[文本]"/>
      <dgm:spPr/>
      <dgm:t>
        <a:bodyPr/>
        <a:lstStyle/>
        <a:p>
          <a:r>
            <a:rPr lang="zh-CN" altLang="en-US" b="1" dirty="0" smtClean="0"/>
            <a:t>平台化输出能力</a:t>
          </a:r>
          <a:endParaRPr lang="zh-CN" altLang="en-US" dirty="0"/>
        </a:p>
      </dgm:t>
    </dgm:pt>
    <dgm:pt modelId="{EB1165BB-21F7-4295-9E3D-C9C4F2A78AD2}" type="parTrans" cxnId="{B296E076-E6D1-404D-AD01-DCC4A6585010}">
      <dgm:prSet/>
      <dgm:spPr/>
      <dgm:t>
        <a:bodyPr/>
        <a:lstStyle/>
        <a:p>
          <a:endParaRPr lang="zh-CN" altLang="en-US"/>
        </a:p>
      </dgm:t>
    </dgm:pt>
    <dgm:pt modelId="{39698526-2377-4BA7-BABA-71B9E8622510}" type="sibTrans" cxnId="{B296E076-E6D1-404D-AD01-DCC4A6585010}">
      <dgm:prSet/>
      <dgm:spPr/>
      <dgm:t>
        <a:bodyPr/>
        <a:lstStyle/>
        <a:p>
          <a:endParaRPr lang="zh-CN" altLang="en-US"/>
        </a:p>
      </dgm:t>
    </dgm:pt>
    <dgm:pt modelId="{297350D3-C54C-4CBC-BD29-C869A430C729}">
      <dgm:prSet phldrT="[文本]"/>
      <dgm:spPr/>
      <dgm:t>
        <a:bodyPr/>
        <a:lstStyle/>
        <a:p>
          <a:r>
            <a:rPr lang="zh-CN" altLang="en-US" b="1" dirty="0" smtClean="0"/>
            <a:t>协同进行</a:t>
          </a:r>
          <a:r>
            <a:rPr lang="en-US" altLang="zh-CN" b="1" dirty="0" err="1" smtClean="0"/>
            <a:t>JDReact</a:t>
          </a:r>
          <a:r>
            <a:rPr lang="zh-CN" altLang="en-US" b="1" dirty="0" smtClean="0"/>
            <a:t>业务开发</a:t>
          </a:r>
          <a:endParaRPr lang="zh-CN" altLang="en-US" dirty="0"/>
        </a:p>
      </dgm:t>
    </dgm:pt>
    <dgm:pt modelId="{254697DB-62F2-468E-8D3C-0DF9E9D33C0D}" type="parTrans" cxnId="{9938840B-3A6A-4FF1-857C-E780BC47CE80}">
      <dgm:prSet/>
      <dgm:spPr/>
      <dgm:t>
        <a:bodyPr/>
        <a:lstStyle/>
        <a:p>
          <a:endParaRPr lang="zh-CN" altLang="en-US"/>
        </a:p>
      </dgm:t>
    </dgm:pt>
    <dgm:pt modelId="{4F42B155-FB18-4978-A512-4DD26BDA92B5}" type="sibTrans" cxnId="{9938840B-3A6A-4FF1-857C-E780BC47CE80}">
      <dgm:prSet/>
      <dgm:spPr/>
      <dgm:t>
        <a:bodyPr/>
        <a:lstStyle/>
        <a:p>
          <a:endParaRPr lang="zh-CN" altLang="en-US"/>
        </a:p>
      </dgm:t>
    </dgm:pt>
    <dgm:pt modelId="{5CE50D37-08C8-4C35-9FC8-6AC08A96B3E9}">
      <dgm:prSet phldrT="[文本]"/>
      <dgm:spPr/>
      <dgm:t>
        <a:bodyPr/>
        <a:lstStyle/>
        <a:p>
          <a:r>
            <a:rPr lang="zh-CN" altLang="en-US" dirty="0" smtClean="0"/>
            <a:t>统一客户端和</a:t>
          </a:r>
          <a:r>
            <a:rPr lang="en-US" altLang="zh-CN" dirty="0" err="1" smtClean="0"/>
            <a:t>JDReact</a:t>
          </a:r>
          <a:r>
            <a:rPr lang="zh-CN" altLang="en-US" dirty="0" smtClean="0"/>
            <a:t>的基准版本。</a:t>
          </a:r>
          <a:endParaRPr lang="zh-CN" altLang="en-US" dirty="0"/>
        </a:p>
      </dgm:t>
    </dgm:pt>
    <dgm:pt modelId="{842E8293-3B25-444D-8C6A-3964F7B1C88B}" type="parTrans" cxnId="{41C4BD1B-956E-410D-B7BB-06FE01615971}">
      <dgm:prSet/>
      <dgm:spPr/>
      <dgm:t>
        <a:bodyPr/>
        <a:lstStyle/>
        <a:p>
          <a:endParaRPr lang="zh-CN" altLang="en-US"/>
        </a:p>
      </dgm:t>
    </dgm:pt>
    <dgm:pt modelId="{721FF9E1-1D1F-4BFA-9360-C1CE8E7FBE9F}" type="sibTrans" cxnId="{41C4BD1B-956E-410D-B7BB-06FE01615971}">
      <dgm:prSet/>
      <dgm:spPr/>
      <dgm:t>
        <a:bodyPr/>
        <a:lstStyle/>
        <a:p>
          <a:endParaRPr lang="zh-CN" altLang="en-US"/>
        </a:p>
      </dgm:t>
    </dgm:pt>
    <dgm:pt modelId="{EB24DF49-A7E2-47DA-BB47-F8B3395B9BB6}">
      <dgm:prSet/>
      <dgm:spPr/>
      <dgm:t>
        <a:bodyPr/>
        <a:lstStyle/>
        <a:p>
          <a:r>
            <a:rPr lang="zh-CN" altLang="en-US" dirty="0" smtClean="0"/>
            <a:t>可以快速构建简化的</a:t>
          </a:r>
          <a:r>
            <a:rPr lang="en-US" altLang="zh-CN" dirty="0" err="1" smtClean="0"/>
            <a:t>JDReact</a:t>
          </a:r>
          <a:r>
            <a:rPr lang="zh-CN" altLang="en-US" dirty="0" smtClean="0"/>
            <a:t>开发环境，不再依赖</a:t>
          </a:r>
          <a:r>
            <a:rPr lang="en-US" altLang="zh-CN" dirty="0" smtClean="0"/>
            <a:t>GIT</a:t>
          </a:r>
          <a:r>
            <a:rPr lang="zh-CN" altLang="en-US" dirty="0" smtClean="0"/>
            <a:t>的方式。开发模式的解耦。</a:t>
          </a:r>
          <a:endParaRPr lang="en-US" altLang="zh-CN" dirty="0" smtClean="0"/>
        </a:p>
      </dgm:t>
    </dgm:pt>
    <dgm:pt modelId="{48BC516C-2D6F-49AC-AC87-DD6416B1AD80}" type="parTrans" cxnId="{6A96B396-4B7E-4D99-9FF9-4E98586B84CC}">
      <dgm:prSet/>
      <dgm:spPr/>
      <dgm:t>
        <a:bodyPr/>
        <a:lstStyle/>
        <a:p>
          <a:endParaRPr lang="zh-CN" altLang="en-US"/>
        </a:p>
      </dgm:t>
    </dgm:pt>
    <dgm:pt modelId="{9D6B35E0-36DE-44F6-84C3-7A54EC3718C0}" type="sibTrans" cxnId="{6A96B396-4B7E-4D99-9FF9-4E98586B84CC}">
      <dgm:prSet/>
      <dgm:spPr/>
      <dgm:t>
        <a:bodyPr/>
        <a:lstStyle/>
        <a:p>
          <a:endParaRPr lang="zh-CN" altLang="en-US"/>
        </a:p>
      </dgm:t>
    </dgm:pt>
    <dgm:pt modelId="{8E2FD676-113A-4273-A926-3D77247D712C}">
      <dgm:prSet phldrT="[文本]"/>
      <dgm:spPr/>
      <dgm:t>
        <a:bodyPr/>
        <a:lstStyle/>
        <a:p>
          <a:r>
            <a:rPr lang="zh-CN" altLang="en-US" dirty="0" smtClean="0"/>
            <a:t>封装</a:t>
          </a:r>
          <a:r>
            <a:rPr lang="en-US" altLang="zh-CN" dirty="0" err="1" smtClean="0"/>
            <a:t>JDReact</a:t>
          </a:r>
          <a:r>
            <a:rPr lang="en-US" altLang="zh-CN" dirty="0" smtClean="0"/>
            <a:t> API</a:t>
          </a:r>
          <a:r>
            <a:rPr lang="zh-CN" altLang="en-US" dirty="0" smtClean="0"/>
            <a:t>到</a:t>
          </a:r>
          <a:r>
            <a:rPr lang="en-US" altLang="zh-CN" dirty="0" smtClean="0"/>
            <a:t>SDK</a:t>
          </a:r>
          <a:r>
            <a:rPr lang="zh-CN" altLang="en-US" dirty="0" smtClean="0"/>
            <a:t>环境，根据</a:t>
          </a:r>
          <a:r>
            <a:rPr lang="en-US" altLang="zh-CN" dirty="0" smtClean="0"/>
            <a:t>SDK</a:t>
          </a:r>
          <a:r>
            <a:rPr lang="zh-CN" altLang="en-US" dirty="0" smtClean="0"/>
            <a:t>版本进行统一管理。</a:t>
          </a:r>
          <a:endParaRPr lang="zh-CN" altLang="en-US" dirty="0"/>
        </a:p>
      </dgm:t>
    </dgm:pt>
    <dgm:pt modelId="{6BAA02FA-3133-4C7C-903D-C1ACB29D72EF}" type="parTrans" cxnId="{FB59A891-1AD7-42F1-9702-DC6C2A089398}">
      <dgm:prSet/>
      <dgm:spPr/>
      <dgm:t>
        <a:bodyPr/>
        <a:lstStyle/>
        <a:p>
          <a:endParaRPr lang="zh-CN" altLang="en-US"/>
        </a:p>
      </dgm:t>
    </dgm:pt>
    <dgm:pt modelId="{C2F39E82-5AFF-42A7-8B69-B0687EB2C683}" type="sibTrans" cxnId="{FB59A891-1AD7-42F1-9702-DC6C2A089398}">
      <dgm:prSet/>
      <dgm:spPr/>
      <dgm:t>
        <a:bodyPr/>
        <a:lstStyle/>
        <a:p>
          <a:endParaRPr lang="zh-CN" altLang="en-US"/>
        </a:p>
      </dgm:t>
    </dgm:pt>
    <dgm:pt modelId="{A1285248-83C4-40E8-97E2-6CD576DEECD3}">
      <dgm:prSet/>
      <dgm:spPr/>
      <dgm:t>
        <a:bodyPr/>
        <a:lstStyle/>
        <a:p>
          <a:r>
            <a:rPr lang="zh-CN" altLang="en-US" dirty="0" smtClean="0"/>
            <a:t>支持</a:t>
          </a:r>
          <a:r>
            <a:rPr lang="en-US" altLang="zh-CN" dirty="0" smtClean="0"/>
            <a:t>SDK</a:t>
          </a:r>
          <a:r>
            <a:rPr lang="zh-CN" altLang="en-US" dirty="0" smtClean="0"/>
            <a:t>级别的</a:t>
          </a:r>
          <a:r>
            <a:rPr lang="en-US" altLang="zh-CN" dirty="0" err="1" smtClean="0"/>
            <a:t>JDReact</a:t>
          </a:r>
          <a:r>
            <a:rPr lang="en-US" altLang="zh-CN" dirty="0" smtClean="0"/>
            <a:t> API</a:t>
          </a:r>
          <a:r>
            <a:rPr lang="zh-CN" altLang="en-US" dirty="0" smtClean="0"/>
            <a:t>自动化测试。</a:t>
          </a:r>
          <a:endParaRPr lang="en-US" altLang="zh-CN" dirty="0" smtClean="0"/>
        </a:p>
      </dgm:t>
    </dgm:pt>
    <dgm:pt modelId="{CEA80249-55A2-467A-A399-A00D064B6B75}" type="parTrans" cxnId="{A4AA7E3B-AEA6-461F-87FA-686A26CEDDFA}">
      <dgm:prSet/>
      <dgm:spPr/>
      <dgm:t>
        <a:bodyPr/>
        <a:lstStyle/>
        <a:p>
          <a:endParaRPr lang="zh-CN" altLang="en-US"/>
        </a:p>
      </dgm:t>
    </dgm:pt>
    <dgm:pt modelId="{44C6809F-EBAA-4686-A9A1-FF8192B4E7D0}" type="sibTrans" cxnId="{A4AA7E3B-AEA6-461F-87FA-686A26CEDDFA}">
      <dgm:prSet/>
      <dgm:spPr/>
      <dgm:t>
        <a:bodyPr/>
        <a:lstStyle/>
        <a:p>
          <a:endParaRPr lang="zh-CN" altLang="en-US"/>
        </a:p>
      </dgm:t>
    </dgm:pt>
    <dgm:pt modelId="{27750301-73E7-4B3C-B779-CF27F3CC87B3}">
      <dgm:prSet phldrT="[文本]"/>
      <dgm:spPr/>
      <dgm:t>
        <a:bodyPr/>
        <a:lstStyle/>
        <a:p>
          <a:r>
            <a:rPr lang="en-US" altLang="zh-CN" dirty="0" smtClean="0"/>
            <a:t>SDK</a:t>
          </a:r>
          <a:r>
            <a:rPr lang="zh-CN" altLang="en-US" dirty="0" smtClean="0"/>
            <a:t>中封装统一的编译</a:t>
          </a:r>
          <a:r>
            <a:rPr lang="en-US" altLang="zh-CN" dirty="0" smtClean="0"/>
            <a:t>/</a:t>
          </a:r>
          <a:r>
            <a:rPr lang="zh-CN" altLang="en-US" dirty="0" smtClean="0"/>
            <a:t>打包</a:t>
          </a:r>
          <a:r>
            <a:rPr lang="en-US" altLang="zh-CN" dirty="0" smtClean="0"/>
            <a:t>/</a:t>
          </a:r>
          <a:r>
            <a:rPr lang="zh-CN" altLang="en-US" dirty="0" smtClean="0"/>
            <a:t>调试脚本，便于不同团队独立进行</a:t>
          </a:r>
          <a:r>
            <a:rPr lang="en-US" altLang="zh-CN" dirty="0" err="1" smtClean="0"/>
            <a:t>JDReact</a:t>
          </a:r>
          <a:r>
            <a:rPr lang="zh-CN" altLang="en-US" dirty="0" smtClean="0"/>
            <a:t>业务开发。</a:t>
          </a:r>
          <a:endParaRPr lang="zh-CN" altLang="en-US" dirty="0"/>
        </a:p>
      </dgm:t>
    </dgm:pt>
    <dgm:pt modelId="{F870929C-4C23-4AA1-93EC-88C092FC08FE}" type="parTrans" cxnId="{38CA1629-01BC-4B6C-A740-840DE55F7FAF}">
      <dgm:prSet/>
      <dgm:spPr/>
      <dgm:t>
        <a:bodyPr/>
        <a:lstStyle/>
        <a:p>
          <a:endParaRPr lang="zh-CN" altLang="en-US"/>
        </a:p>
      </dgm:t>
    </dgm:pt>
    <dgm:pt modelId="{C93E6E8D-5583-4B9E-B5F3-CA88B59B8B90}" type="sibTrans" cxnId="{38CA1629-01BC-4B6C-A740-840DE55F7FAF}">
      <dgm:prSet/>
      <dgm:spPr/>
      <dgm:t>
        <a:bodyPr/>
        <a:lstStyle/>
        <a:p>
          <a:endParaRPr lang="zh-CN" altLang="en-US"/>
        </a:p>
      </dgm:t>
    </dgm:pt>
    <dgm:pt modelId="{93DCFE78-B687-49D4-831E-DEA17FC9CA67}" type="pres">
      <dgm:prSet presAssocID="{E6891F8C-87B5-46EA-AE1F-F68CBEEE829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F0F2726-5894-45AA-AD85-8A3967D715E8}" type="pres">
      <dgm:prSet presAssocID="{979DC20B-A2FE-40CB-9E43-CDFA76E8C361}" presName="parentLin" presStyleCnt="0"/>
      <dgm:spPr/>
    </dgm:pt>
    <dgm:pt modelId="{B792FF61-5455-4D14-B5E0-7DDCAB09439E}" type="pres">
      <dgm:prSet presAssocID="{979DC20B-A2FE-40CB-9E43-CDFA76E8C361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E35FD1B6-A490-4914-AFF3-41B1BD2788E6}" type="pres">
      <dgm:prSet presAssocID="{979DC20B-A2FE-40CB-9E43-CDFA76E8C36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9E6E5D-3F4A-4B97-98AC-439F12F632CC}" type="pres">
      <dgm:prSet presAssocID="{979DC20B-A2FE-40CB-9E43-CDFA76E8C361}" presName="negativeSpace" presStyleCnt="0"/>
      <dgm:spPr/>
    </dgm:pt>
    <dgm:pt modelId="{33F8636F-9573-4F65-8159-EC6551D60A7A}" type="pres">
      <dgm:prSet presAssocID="{979DC20B-A2FE-40CB-9E43-CDFA76E8C361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635D09-400E-4D24-AA79-3484EEEA4B8B}" type="pres">
      <dgm:prSet presAssocID="{A192AD64-EF27-49C5-A961-6B3A59FEB017}" presName="spaceBetweenRectangles" presStyleCnt="0"/>
      <dgm:spPr/>
    </dgm:pt>
    <dgm:pt modelId="{00F897D6-7E1D-4946-A576-A1BA8181F42D}" type="pres">
      <dgm:prSet presAssocID="{8D3ADEDD-11DF-4BFE-9A5F-714A3740708B}" presName="parentLin" presStyleCnt="0"/>
      <dgm:spPr/>
    </dgm:pt>
    <dgm:pt modelId="{E2CECE2C-645A-497B-B961-88C493BE101D}" type="pres">
      <dgm:prSet presAssocID="{8D3ADEDD-11DF-4BFE-9A5F-714A3740708B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C4F0E18B-8BE8-49F8-8935-C52CA2B2608D}" type="pres">
      <dgm:prSet presAssocID="{8D3ADEDD-11DF-4BFE-9A5F-714A3740708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8CCA57-0D58-4510-A170-EED3162EFAD9}" type="pres">
      <dgm:prSet presAssocID="{8D3ADEDD-11DF-4BFE-9A5F-714A3740708B}" presName="negativeSpace" presStyleCnt="0"/>
      <dgm:spPr/>
    </dgm:pt>
    <dgm:pt modelId="{ADD75FE2-D813-46AD-85A1-79E39621144B}" type="pres">
      <dgm:prSet presAssocID="{8D3ADEDD-11DF-4BFE-9A5F-714A3740708B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A4630B-2141-40B9-9165-BE589D34B8DB}" type="pres">
      <dgm:prSet presAssocID="{39698526-2377-4BA7-BABA-71B9E8622510}" presName="spaceBetweenRectangles" presStyleCnt="0"/>
      <dgm:spPr/>
    </dgm:pt>
    <dgm:pt modelId="{FBEFBEBA-096F-47E7-AF8D-34B8491516CB}" type="pres">
      <dgm:prSet presAssocID="{297350D3-C54C-4CBC-BD29-C869A430C729}" presName="parentLin" presStyleCnt="0"/>
      <dgm:spPr/>
    </dgm:pt>
    <dgm:pt modelId="{8474929E-49AD-4A59-9A75-AF948FF9C5DF}" type="pres">
      <dgm:prSet presAssocID="{297350D3-C54C-4CBC-BD29-C869A430C729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5AE41284-D390-4CB5-A686-6E8B7D2F77BF}" type="pres">
      <dgm:prSet presAssocID="{297350D3-C54C-4CBC-BD29-C869A430C72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AF386E-C48E-4F10-9BB1-317211880E35}" type="pres">
      <dgm:prSet presAssocID="{297350D3-C54C-4CBC-BD29-C869A430C729}" presName="negativeSpace" presStyleCnt="0"/>
      <dgm:spPr/>
    </dgm:pt>
    <dgm:pt modelId="{F6004D3C-843B-4576-B807-1E92585FEC2B}" type="pres">
      <dgm:prSet presAssocID="{297350D3-C54C-4CBC-BD29-C869A430C729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4BFFA93-62B8-43F9-BB0F-ABB1E305F706}" type="presOf" srcId="{8D3ADEDD-11DF-4BFE-9A5F-714A3740708B}" destId="{C4F0E18B-8BE8-49F8-8935-C52CA2B2608D}" srcOrd="1" destOrd="0" presId="urn:microsoft.com/office/officeart/2005/8/layout/list1"/>
    <dgm:cxn modelId="{FB59A891-1AD7-42F1-9702-DC6C2A089398}" srcId="{8D3ADEDD-11DF-4BFE-9A5F-714A3740708B}" destId="{8E2FD676-113A-4273-A926-3D77247D712C}" srcOrd="0" destOrd="0" parTransId="{6BAA02FA-3133-4C7C-903D-C1ACB29D72EF}" sibTransId="{C2F39E82-5AFF-42A7-8B69-B0687EB2C683}"/>
    <dgm:cxn modelId="{B296E076-E6D1-404D-AD01-DCC4A6585010}" srcId="{E6891F8C-87B5-46EA-AE1F-F68CBEEE8290}" destId="{8D3ADEDD-11DF-4BFE-9A5F-714A3740708B}" srcOrd="1" destOrd="0" parTransId="{EB1165BB-21F7-4295-9E3D-C9C4F2A78AD2}" sibTransId="{39698526-2377-4BA7-BABA-71B9E8622510}"/>
    <dgm:cxn modelId="{9FF77E1C-86C0-4245-B0E0-4E25D149D644}" type="presOf" srcId="{E6891F8C-87B5-46EA-AE1F-F68CBEEE8290}" destId="{93DCFE78-B687-49D4-831E-DEA17FC9CA67}" srcOrd="0" destOrd="0" presId="urn:microsoft.com/office/officeart/2005/8/layout/list1"/>
    <dgm:cxn modelId="{2F5B31CE-CF1E-468F-86F4-086F35E6CAFE}" type="presOf" srcId="{979DC20B-A2FE-40CB-9E43-CDFA76E8C361}" destId="{E35FD1B6-A490-4914-AFF3-41B1BD2788E6}" srcOrd="1" destOrd="0" presId="urn:microsoft.com/office/officeart/2005/8/layout/list1"/>
    <dgm:cxn modelId="{6CA0E990-0E69-42F0-BD23-C0D0C5A3CF9A}" type="presOf" srcId="{297350D3-C54C-4CBC-BD29-C869A430C729}" destId="{8474929E-49AD-4A59-9A75-AF948FF9C5DF}" srcOrd="0" destOrd="0" presId="urn:microsoft.com/office/officeart/2005/8/layout/list1"/>
    <dgm:cxn modelId="{95F2D91A-00E0-4D06-B0B2-BF08DEED0D3B}" type="presOf" srcId="{979DC20B-A2FE-40CB-9E43-CDFA76E8C361}" destId="{B792FF61-5455-4D14-B5E0-7DDCAB09439E}" srcOrd="0" destOrd="0" presId="urn:microsoft.com/office/officeart/2005/8/layout/list1"/>
    <dgm:cxn modelId="{38CA1629-01BC-4B6C-A740-840DE55F7FAF}" srcId="{297350D3-C54C-4CBC-BD29-C869A430C729}" destId="{27750301-73E7-4B3C-B779-CF27F3CC87B3}" srcOrd="0" destOrd="0" parTransId="{F870929C-4C23-4AA1-93EC-88C092FC08FE}" sibTransId="{C93E6E8D-5583-4B9E-B5F3-CA88B59B8B90}"/>
    <dgm:cxn modelId="{AA6BCC15-9882-409D-A644-B2C214A42FDB}" type="presOf" srcId="{8D3ADEDD-11DF-4BFE-9A5F-714A3740708B}" destId="{E2CECE2C-645A-497B-B961-88C493BE101D}" srcOrd="0" destOrd="0" presId="urn:microsoft.com/office/officeart/2005/8/layout/list1"/>
    <dgm:cxn modelId="{B854291E-193B-41D3-ABB8-A1DE1E7B5874}" type="presOf" srcId="{5CE50D37-08C8-4C35-9FC8-6AC08A96B3E9}" destId="{33F8636F-9573-4F65-8159-EC6551D60A7A}" srcOrd="0" destOrd="0" presId="urn:microsoft.com/office/officeart/2005/8/layout/list1"/>
    <dgm:cxn modelId="{6A96B396-4B7E-4D99-9FF9-4E98586B84CC}" srcId="{979DC20B-A2FE-40CB-9E43-CDFA76E8C361}" destId="{EB24DF49-A7E2-47DA-BB47-F8B3395B9BB6}" srcOrd="1" destOrd="0" parTransId="{48BC516C-2D6F-49AC-AC87-DD6416B1AD80}" sibTransId="{9D6B35E0-36DE-44F6-84C3-7A54EC3718C0}"/>
    <dgm:cxn modelId="{30CD3A54-1F23-4728-B911-CE8B5165D5D1}" type="presOf" srcId="{EB24DF49-A7E2-47DA-BB47-F8B3395B9BB6}" destId="{33F8636F-9573-4F65-8159-EC6551D60A7A}" srcOrd="0" destOrd="1" presId="urn:microsoft.com/office/officeart/2005/8/layout/list1"/>
    <dgm:cxn modelId="{DCEF7D2D-0B8F-4180-92ED-0EFCE4721FA8}" type="presOf" srcId="{A1285248-83C4-40E8-97E2-6CD576DEECD3}" destId="{ADD75FE2-D813-46AD-85A1-79E39621144B}" srcOrd="0" destOrd="1" presId="urn:microsoft.com/office/officeart/2005/8/layout/list1"/>
    <dgm:cxn modelId="{4D8FAECC-3F08-445C-9124-C0E30BB16708}" type="presOf" srcId="{297350D3-C54C-4CBC-BD29-C869A430C729}" destId="{5AE41284-D390-4CB5-A686-6E8B7D2F77BF}" srcOrd="1" destOrd="0" presId="urn:microsoft.com/office/officeart/2005/8/layout/list1"/>
    <dgm:cxn modelId="{931C806B-A2C7-4D20-9682-DD58D0F05DB9}" srcId="{E6891F8C-87B5-46EA-AE1F-F68CBEEE8290}" destId="{979DC20B-A2FE-40CB-9E43-CDFA76E8C361}" srcOrd="0" destOrd="0" parTransId="{6202BF09-3849-4EA8-8E0F-954AB50D13F2}" sibTransId="{A192AD64-EF27-49C5-A961-6B3A59FEB017}"/>
    <dgm:cxn modelId="{A4AA7E3B-AEA6-461F-87FA-686A26CEDDFA}" srcId="{8D3ADEDD-11DF-4BFE-9A5F-714A3740708B}" destId="{A1285248-83C4-40E8-97E2-6CD576DEECD3}" srcOrd="1" destOrd="0" parTransId="{CEA80249-55A2-467A-A399-A00D064B6B75}" sibTransId="{44C6809F-EBAA-4686-A9A1-FF8192B4E7D0}"/>
    <dgm:cxn modelId="{3E663235-1597-4523-946C-5BF3C84E4285}" type="presOf" srcId="{8E2FD676-113A-4273-A926-3D77247D712C}" destId="{ADD75FE2-D813-46AD-85A1-79E39621144B}" srcOrd="0" destOrd="0" presId="urn:microsoft.com/office/officeart/2005/8/layout/list1"/>
    <dgm:cxn modelId="{9938840B-3A6A-4FF1-857C-E780BC47CE80}" srcId="{E6891F8C-87B5-46EA-AE1F-F68CBEEE8290}" destId="{297350D3-C54C-4CBC-BD29-C869A430C729}" srcOrd="2" destOrd="0" parTransId="{254697DB-62F2-468E-8D3C-0DF9E9D33C0D}" sibTransId="{4F42B155-FB18-4978-A512-4DD26BDA92B5}"/>
    <dgm:cxn modelId="{CF4B6F45-AE8F-4973-B6B2-78A493BA3577}" type="presOf" srcId="{27750301-73E7-4B3C-B779-CF27F3CC87B3}" destId="{F6004D3C-843B-4576-B807-1E92585FEC2B}" srcOrd="0" destOrd="0" presId="urn:microsoft.com/office/officeart/2005/8/layout/list1"/>
    <dgm:cxn modelId="{41C4BD1B-956E-410D-B7BB-06FE01615971}" srcId="{979DC20B-A2FE-40CB-9E43-CDFA76E8C361}" destId="{5CE50D37-08C8-4C35-9FC8-6AC08A96B3E9}" srcOrd="0" destOrd="0" parTransId="{842E8293-3B25-444D-8C6A-3964F7B1C88B}" sibTransId="{721FF9E1-1D1F-4BFA-9360-C1CE8E7FBE9F}"/>
    <dgm:cxn modelId="{26E0ACB1-D9E6-4115-9D5F-F89A58AEDD7E}" type="presParOf" srcId="{93DCFE78-B687-49D4-831E-DEA17FC9CA67}" destId="{3F0F2726-5894-45AA-AD85-8A3967D715E8}" srcOrd="0" destOrd="0" presId="urn:microsoft.com/office/officeart/2005/8/layout/list1"/>
    <dgm:cxn modelId="{9DC4D789-3AD6-4133-8518-5CE2DAEFFA7F}" type="presParOf" srcId="{3F0F2726-5894-45AA-AD85-8A3967D715E8}" destId="{B792FF61-5455-4D14-B5E0-7DDCAB09439E}" srcOrd="0" destOrd="0" presId="urn:microsoft.com/office/officeart/2005/8/layout/list1"/>
    <dgm:cxn modelId="{E0F695E2-8F7D-433C-9680-274D078A9DF8}" type="presParOf" srcId="{3F0F2726-5894-45AA-AD85-8A3967D715E8}" destId="{E35FD1B6-A490-4914-AFF3-41B1BD2788E6}" srcOrd="1" destOrd="0" presId="urn:microsoft.com/office/officeart/2005/8/layout/list1"/>
    <dgm:cxn modelId="{39C58645-F73A-4E5B-91A7-95C969A9EFFD}" type="presParOf" srcId="{93DCFE78-B687-49D4-831E-DEA17FC9CA67}" destId="{839E6E5D-3F4A-4B97-98AC-439F12F632CC}" srcOrd="1" destOrd="0" presId="urn:microsoft.com/office/officeart/2005/8/layout/list1"/>
    <dgm:cxn modelId="{846FC84D-3AE3-4602-98D0-38A1A2D7182A}" type="presParOf" srcId="{93DCFE78-B687-49D4-831E-DEA17FC9CA67}" destId="{33F8636F-9573-4F65-8159-EC6551D60A7A}" srcOrd="2" destOrd="0" presId="urn:microsoft.com/office/officeart/2005/8/layout/list1"/>
    <dgm:cxn modelId="{C3F508CD-9E0E-42E0-8FD0-92105FAB2C80}" type="presParOf" srcId="{93DCFE78-B687-49D4-831E-DEA17FC9CA67}" destId="{C8635D09-400E-4D24-AA79-3484EEEA4B8B}" srcOrd="3" destOrd="0" presId="urn:microsoft.com/office/officeart/2005/8/layout/list1"/>
    <dgm:cxn modelId="{8A2BA4DA-9F1C-460B-8F10-3CE72632D6F7}" type="presParOf" srcId="{93DCFE78-B687-49D4-831E-DEA17FC9CA67}" destId="{00F897D6-7E1D-4946-A576-A1BA8181F42D}" srcOrd="4" destOrd="0" presId="urn:microsoft.com/office/officeart/2005/8/layout/list1"/>
    <dgm:cxn modelId="{36C6C3E6-73D6-433A-853B-4A0C705C704B}" type="presParOf" srcId="{00F897D6-7E1D-4946-A576-A1BA8181F42D}" destId="{E2CECE2C-645A-497B-B961-88C493BE101D}" srcOrd="0" destOrd="0" presId="urn:microsoft.com/office/officeart/2005/8/layout/list1"/>
    <dgm:cxn modelId="{46AC0573-D215-433A-8931-8B654C1F40FA}" type="presParOf" srcId="{00F897D6-7E1D-4946-A576-A1BA8181F42D}" destId="{C4F0E18B-8BE8-49F8-8935-C52CA2B2608D}" srcOrd="1" destOrd="0" presId="urn:microsoft.com/office/officeart/2005/8/layout/list1"/>
    <dgm:cxn modelId="{596CC11E-5543-448B-94F1-73981D952B39}" type="presParOf" srcId="{93DCFE78-B687-49D4-831E-DEA17FC9CA67}" destId="{688CCA57-0D58-4510-A170-EED3162EFAD9}" srcOrd="5" destOrd="0" presId="urn:microsoft.com/office/officeart/2005/8/layout/list1"/>
    <dgm:cxn modelId="{762A6349-0761-427E-B900-04472BB6D569}" type="presParOf" srcId="{93DCFE78-B687-49D4-831E-DEA17FC9CA67}" destId="{ADD75FE2-D813-46AD-85A1-79E39621144B}" srcOrd="6" destOrd="0" presId="urn:microsoft.com/office/officeart/2005/8/layout/list1"/>
    <dgm:cxn modelId="{DB7502B7-2076-43F9-9F37-86C60D2928E4}" type="presParOf" srcId="{93DCFE78-B687-49D4-831E-DEA17FC9CA67}" destId="{2BA4630B-2141-40B9-9165-BE589D34B8DB}" srcOrd="7" destOrd="0" presId="urn:microsoft.com/office/officeart/2005/8/layout/list1"/>
    <dgm:cxn modelId="{EFBFC31B-0256-44FE-B8E0-B5FEA8761E1B}" type="presParOf" srcId="{93DCFE78-B687-49D4-831E-DEA17FC9CA67}" destId="{FBEFBEBA-096F-47E7-AF8D-34B8491516CB}" srcOrd="8" destOrd="0" presId="urn:microsoft.com/office/officeart/2005/8/layout/list1"/>
    <dgm:cxn modelId="{0196AC06-7732-4FEC-AAEF-1DE7F1E9BB39}" type="presParOf" srcId="{FBEFBEBA-096F-47E7-AF8D-34B8491516CB}" destId="{8474929E-49AD-4A59-9A75-AF948FF9C5DF}" srcOrd="0" destOrd="0" presId="urn:microsoft.com/office/officeart/2005/8/layout/list1"/>
    <dgm:cxn modelId="{84CDE162-BD89-41AD-B8DC-67ED41504A9E}" type="presParOf" srcId="{FBEFBEBA-096F-47E7-AF8D-34B8491516CB}" destId="{5AE41284-D390-4CB5-A686-6E8B7D2F77BF}" srcOrd="1" destOrd="0" presId="urn:microsoft.com/office/officeart/2005/8/layout/list1"/>
    <dgm:cxn modelId="{6591B4B0-70B1-40DB-99C4-0CCDC5D951EA}" type="presParOf" srcId="{93DCFE78-B687-49D4-831E-DEA17FC9CA67}" destId="{71AF386E-C48E-4F10-9BB1-317211880E35}" srcOrd="9" destOrd="0" presId="urn:microsoft.com/office/officeart/2005/8/layout/list1"/>
    <dgm:cxn modelId="{23DF61B4-B7E9-41C8-8D53-F80C971CA288}" type="presParOf" srcId="{93DCFE78-B687-49D4-831E-DEA17FC9CA67}" destId="{F6004D3C-843B-4576-B807-1E92585FEC2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04A3EAC-8F20-4C77-A3F5-819FFF8D25F7}" type="doc">
      <dgm:prSet loTypeId="urn:microsoft.com/office/officeart/2005/8/layout/hierarchy3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269BFF04-B550-4005-9ACE-B65D23B0AD75}">
      <dgm:prSet phldrT="[文本]"/>
      <dgm:spPr/>
      <dgm:t>
        <a:bodyPr/>
        <a:lstStyle/>
        <a:p>
          <a:r>
            <a:rPr lang="en-US" altLang="zh-CN" dirty="0" smtClean="0"/>
            <a:t>SDK</a:t>
          </a:r>
          <a:r>
            <a:rPr lang="zh-CN" altLang="en-US" dirty="0" smtClean="0"/>
            <a:t>平台</a:t>
          </a:r>
          <a:endParaRPr lang="zh-CN" altLang="en-US" dirty="0"/>
        </a:p>
      </dgm:t>
    </dgm:pt>
    <dgm:pt modelId="{F00D9D22-DB5E-4C84-A089-8A51ED5F05EE}" type="parTrans" cxnId="{945AB1EB-38C8-4785-AC25-2F183E6950E7}">
      <dgm:prSet/>
      <dgm:spPr/>
      <dgm:t>
        <a:bodyPr/>
        <a:lstStyle/>
        <a:p>
          <a:endParaRPr lang="zh-CN" altLang="en-US"/>
        </a:p>
      </dgm:t>
    </dgm:pt>
    <dgm:pt modelId="{5D85060F-3CEE-41FC-BCB1-1C46DB5F06B4}" type="sibTrans" cxnId="{945AB1EB-38C8-4785-AC25-2F183E6950E7}">
      <dgm:prSet/>
      <dgm:spPr/>
      <dgm:t>
        <a:bodyPr/>
        <a:lstStyle/>
        <a:p>
          <a:endParaRPr lang="zh-CN" altLang="en-US"/>
        </a:p>
      </dgm:t>
    </dgm:pt>
    <dgm:pt modelId="{0D0482E1-85E6-4324-8523-A3C7B121BBC2}">
      <dgm:prSet phldrT="[文本]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altLang="zh-CN" dirty="0" smtClean="0"/>
            <a:t>SVG</a:t>
          </a:r>
          <a:endParaRPr lang="zh-CN" altLang="en-US" dirty="0"/>
        </a:p>
      </dgm:t>
    </dgm:pt>
    <dgm:pt modelId="{8FCFC31E-D015-473E-8FBC-A5E1835C4DD0}" type="parTrans" cxnId="{A496D457-40A9-44F6-B262-1AE391CD892B}">
      <dgm:prSet/>
      <dgm:spPr/>
      <dgm:t>
        <a:bodyPr/>
        <a:lstStyle/>
        <a:p>
          <a:endParaRPr lang="zh-CN" altLang="en-US"/>
        </a:p>
      </dgm:t>
    </dgm:pt>
    <dgm:pt modelId="{E351183A-528A-46E0-96F2-43A6DA977DC2}" type="sibTrans" cxnId="{A496D457-40A9-44F6-B262-1AE391CD892B}">
      <dgm:prSet/>
      <dgm:spPr/>
      <dgm:t>
        <a:bodyPr/>
        <a:lstStyle/>
        <a:p>
          <a:endParaRPr lang="zh-CN" altLang="en-US"/>
        </a:p>
      </dgm:t>
    </dgm:pt>
    <dgm:pt modelId="{BA360634-A0B5-4FCD-BDFA-8A8657DFF11B}">
      <dgm:prSet phldrT="[文本]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zh-CN" altLang="en-US" dirty="0" smtClean="0"/>
            <a:t>地图</a:t>
          </a:r>
          <a:endParaRPr lang="zh-CN" altLang="en-US" dirty="0"/>
        </a:p>
      </dgm:t>
    </dgm:pt>
    <dgm:pt modelId="{D9E40219-DCB1-4CAD-A59E-5701462D10ED}" type="parTrans" cxnId="{670BC6D6-950A-4DA1-AFA5-8D16E1B89D62}">
      <dgm:prSet/>
      <dgm:spPr/>
      <dgm:t>
        <a:bodyPr/>
        <a:lstStyle/>
        <a:p>
          <a:endParaRPr lang="zh-CN" altLang="en-US"/>
        </a:p>
      </dgm:t>
    </dgm:pt>
    <dgm:pt modelId="{FAF0F8AD-B4D5-479E-ABE6-80EC79FC5C40}" type="sibTrans" cxnId="{670BC6D6-950A-4DA1-AFA5-8D16E1B89D62}">
      <dgm:prSet/>
      <dgm:spPr/>
      <dgm:t>
        <a:bodyPr/>
        <a:lstStyle/>
        <a:p>
          <a:endParaRPr lang="zh-CN" altLang="en-US"/>
        </a:p>
      </dgm:t>
    </dgm:pt>
    <dgm:pt modelId="{8A8985CA-03B3-468D-9AB1-55A6D4F4307B}">
      <dgm:prSet phldrT="[文本]"/>
      <dgm:spPr/>
      <dgm:t>
        <a:bodyPr/>
        <a:lstStyle/>
        <a:p>
          <a:r>
            <a:rPr lang="zh-CN" altLang="en-US" dirty="0" smtClean="0"/>
            <a:t>业务开放接口</a:t>
          </a:r>
          <a:endParaRPr lang="zh-CN" altLang="en-US" dirty="0"/>
        </a:p>
      </dgm:t>
    </dgm:pt>
    <dgm:pt modelId="{E99A7BB9-4BFE-4AD8-968A-FA2340CF81DE}" type="parTrans" cxnId="{8BCA5723-4734-41AD-ACFA-223EBCA6B78F}">
      <dgm:prSet/>
      <dgm:spPr/>
      <dgm:t>
        <a:bodyPr/>
        <a:lstStyle/>
        <a:p>
          <a:endParaRPr lang="zh-CN" altLang="en-US"/>
        </a:p>
      </dgm:t>
    </dgm:pt>
    <dgm:pt modelId="{F8ED562A-C6F0-46B7-B955-94D3ED94A207}" type="sibTrans" cxnId="{8BCA5723-4734-41AD-ACFA-223EBCA6B78F}">
      <dgm:prSet/>
      <dgm:spPr/>
      <dgm:t>
        <a:bodyPr/>
        <a:lstStyle/>
        <a:p>
          <a:endParaRPr lang="zh-CN" altLang="en-US"/>
        </a:p>
      </dgm:t>
    </dgm:pt>
    <dgm:pt modelId="{22F8EBB9-93E8-4CFE-9300-0DFA611042DD}">
      <dgm:prSet phldrT="[文本]"/>
      <dgm:spPr/>
      <dgm:t>
        <a:bodyPr/>
        <a:lstStyle/>
        <a:p>
          <a:r>
            <a:rPr lang="zh-CN" altLang="en-US" dirty="0" smtClean="0"/>
            <a:t>开发工具</a:t>
          </a:r>
          <a:endParaRPr lang="zh-CN" altLang="en-US" dirty="0"/>
        </a:p>
      </dgm:t>
    </dgm:pt>
    <dgm:pt modelId="{18E3F260-1571-4543-9756-DED9155F8AD2}" type="parTrans" cxnId="{B0A35DBF-8A16-4FA6-8D8B-E9E92D3E4D58}">
      <dgm:prSet/>
      <dgm:spPr/>
      <dgm:t>
        <a:bodyPr/>
        <a:lstStyle/>
        <a:p>
          <a:endParaRPr lang="zh-CN" altLang="en-US"/>
        </a:p>
      </dgm:t>
    </dgm:pt>
    <dgm:pt modelId="{37CDE12E-2FC7-4701-B0B9-0BC9D0529F37}" type="sibTrans" cxnId="{B0A35DBF-8A16-4FA6-8D8B-E9E92D3E4D58}">
      <dgm:prSet/>
      <dgm:spPr/>
      <dgm:t>
        <a:bodyPr/>
        <a:lstStyle/>
        <a:p>
          <a:endParaRPr lang="zh-CN" altLang="en-US"/>
        </a:p>
      </dgm:t>
    </dgm:pt>
    <dgm:pt modelId="{23B44336-565D-4566-990F-CD31FF53D65F}">
      <dgm:prSet phldrT="[文本]"/>
      <dgm:spPr/>
      <dgm:t>
        <a:bodyPr/>
        <a:lstStyle/>
        <a:p>
          <a:r>
            <a:rPr lang="zh-CN" altLang="en-US" dirty="0" smtClean="0"/>
            <a:t>开发者平台</a:t>
          </a:r>
          <a:endParaRPr lang="zh-CN" altLang="en-US" dirty="0"/>
        </a:p>
      </dgm:t>
    </dgm:pt>
    <dgm:pt modelId="{0E3188A8-FED1-4097-BDDD-914224EE9415}" type="parTrans" cxnId="{447FAA49-4010-4ECF-832A-B08103F36DBC}">
      <dgm:prSet/>
      <dgm:spPr/>
      <dgm:t>
        <a:bodyPr/>
        <a:lstStyle/>
        <a:p>
          <a:endParaRPr lang="zh-CN" altLang="en-US"/>
        </a:p>
      </dgm:t>
    </dgm:pt>
    <dgm:pt modelId="{F6689AD7-D11E-4460-B68F-982E82B6C5D0}" type="sibTrans" cxnId="{447FAA49-4010-4ECF-832A-B08103F36DBC}">
      <dgm:prSet/>
      <dgm:spPr/>
      <dgm:t>
        <a:bodyPr/>
        <a:lstStyle/>
        <a:p>
          <a:endParaRPr lang="zh-CN" altLang="en-US"/>
        </a:p>
      </dgm:t>
    </dgm:pt>
    <dgm:pt modelId="{8E7B766E-0F7B-4EAD-BC93-E4007AF1F40A}">
      <dgm:prSet phldrT="[文本]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zh-CN" altLang="en-US" dirty="0" smtClean="0"/>
            <a:t>位置</a:t>
          </a:r>
          <a:endParaRPr lang="zh-CN" altLang="en-US" dirty="0"/>
        </a:p>
      </dgm:t>
    </dgm:pt>
    <dgm:pt modelId="{DA9D252D-B1DB-45C5-80F8-E85809F1B17D}" type="parTrans" cxnId="{780D2A7A-730A-4ABF-91D9-9C9904E1A337}">
      <dgm:prSet/>
      <dgm:spPr/>
      <dgm:t>
        <a:bodyPr/>
        <a:lstStyle/>
        <a:p>
          <a:endParaRPr lang="zh-CN" altLang="en-US"/>
        </a:p>
      </dgm:t>
    </dgm:pt>
    <dgm:pt modelId="{2AFB378B-41B9-46AC-9215-38E87360C33E}" type="sibTrans" cxnId="{780D2A7A-730A-4ABF-91D9-9C9904E1A337}">
      <dgm:prSet/>
      <dgm:spPr/>
      <dgm:t>
        <a:bodyPr/>
        <a:lstStyle/>
        <a:p>
          <a:endParaRPr lang="zh-CN" altLang="en-US"/>
        </a:p>
      </dgm:t>
    </dgm:pt>
    <dgm:pt modelId="{904629CF-7072-4C4A-B9D8-C85545557766}">
      <dgm:prSet phldrT="[文本]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zh-CN" altLang="en-US" dirty="0" smtClean="0"/>
            <a:t>媒体</a:t>
          </a:r>
          <a:endParaRPr lang="zh-CN" altLang="en-US" dirty="0"/>
        </a:p>
      </dgm:t>
    </dgm:pt>
    <dgm:pt modelId="{3F529817-E6A5-493F-B68B-D165B9B27299}" type="parTrans" cxnId="{F3222F18-BC50-4529-B2D1-73615984D0B0}">
      <dgm:prSet/>
      <dgm:spPr/>
      <dgm:t>
        <a:bodyPr/>
        <a:lstStyle/>
        <a:p>
          <a:endParaRPr lang="zh-CN" altLang="en-US"/>
        </a:p>
      </dgm:t>
    </dgm:pt>
    <dgm:pt modelId="{B4703DF0-05E0-4428-8AA6-3DFEB4659BB7}" type="sibTrans" cxnId="{F3222F18-BC50-4529-B2D1-73615984D0B0}">
      <dgm:prSet/>
      <dgm:spPr/>
      <dgm:t>
        <a:bodyPr/>
        <a:lstStyle/>
        <a:p>
          <a:endParaRPr lang="zh-CN" altLang="en-US"/>
        </a:p>
      </dgm:t>
    </dgm:pt>
    <dgm:pt modelId="{2FC838C9-8616-4082-8BD8-F0552C1EC782}">
      <dgm:prSet phldrT="[文本]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zh-CN" altLang="en-US" dirty="0" smtClean="0"/>
            <a:t>用户登录</a:t>
          </a:r>
          <a:endParaRPr lang="zh-CN" altLang="en-US" dirty="0"/>
        </a:p>
      </dgm:t>
    </dgm:pt>
    <dgm:pt modelId="{9407FADF-DAF9-41E3-88F5-9406EB8092A0}" type="parTrans" cxnId="{7ED68124-5D8C-476C-A917-20CF51AF0689}">
      <dgm:prSet/>
      <dgm:spPr/>
      <dgm:t>
        <a:bodyPr/>
        <a:lstStyle/>
        <a:p>
          <a:endParaRPr lang="zh-CN" altLang="en-US"/>
        </a:p>
      </dgm:t>
    </dgm:pt>
    <dgm:pt modelId="{32D62F44-5123-4276-B0C9-D702B4243296}" type="sibTrans" cxnId="{7ED68124-5D8C-476C-A917-20CF51AF0689}">
      <dgm:prSet/>
      <dgm:spPr/>
      <dgm:t>
        <a:bodyPr/>
        <a:lstStyle/>
        <a:p>
          <a:endParaRPr lang="zh-CN" altLang="en-US"/>
        </a:p>
      </dgm:t>
    </dgm:pt>
    <dgm:pt modelId="{76EE90FE-E8B0-425B-BC05-D1810402AA40}">
      <dgm:prSet phldrT="[文本]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zh-CN" altLang="en-US" dirty="0" smtClean="0"/>
            <a:t>统一支付</a:t>
          </a:r>
          <a:endParaRPr lang="zh-CN" altLang="en-US" dirty="0"/>
        </a:p>
      </dgm:t>
    </dgm:pt>
    <dgm:pt modelId="{247811BD-DCBA-41A3-A7F5-3A2643DBA7B7}" type="parTrans" cxnId="{FDAC1CC3-30CF-418E-8668-A48DC5889B9F}">
      <dgm:prSet/>
      <dgm:spPr/>
      <dgm:t>
        <a:bodyPr/>
        <a:lstStyle/>
        <a:p>
          <a:endParaRPr lang="zh-CN" altLang="en-US"/>
        </a:p>
      </dgm:t>
    </dgm:pt>
    <dgm:pt modelId="{E0DE58F0-A87A-4AC3-82B6-DFDCAB5ECB71}" type="sibTrans" cxnId="{FDAC1CC3-30CF-418E-8668-A48DC5889B9F}">
      <dgm:prSet/>
      <dgm:spPr/>
      <dgm:t>
        <a:bodyPr/>
        <a:lstStyle/>
        <a:p>
          <a:endParaRPr lang="zh-CN" altLang="en-US"/>
        </a:p>
      </dgm:t>
    </dgm:pt>
    <dgm:pt modelId="{664C6DD0-C7BC-4916-BE90-5F88957DED5D}">
      <dgm:prSet phldrT="[文本]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zh-CN" altLang="en-US" dirty="0" smtClean="0"/>
            <a:t>购物车</a:t>
          </a:r>
          <a:endParaRPr lang="zh-CN" altLang="en-US" dirty="0"/>
        </a:p>
      </dgm:t>
    </dgm:pt>
    <dgm:pt modelId="{11C1F1FC-2536-4C56-AF1D-913BE5F06450}" type="parTrans" cxnId="{D55036AB-1DCC-4823-9CBA-5528F6328E78}">
      <dgm:prSet/>
      <dgm:spPr/>
      <dgm:t>
        <a:bodyPr/>
        <a:lstStyle/>
        <a:p>
          <a:endParaRPr lang="zh-CN" altLang="en-US"/>
        </a:p>
      </dgm:t>
    </dgm:pt>
    <dgm:pt modelId="{636A1868-42E5-471A-B884-F102F151966A}" type="sibTrans" cxnId="{D55036AB-1DCC-4823-9CBA-5528F6328E78}">
      <dgm:prSet/>
      <dgm:spPr/>
      <dgm:t>
        <a:bodyPr/>
        <a:lstStyle/>
        <a:p>
          <a:endParaRPr lang="zh-CN" altLang="en-US"/>
        </a:p>
      </dgm:t>
    </dgm:pt>
    <dgm:pt modelId="{1A856D5E-71F5-4D8D-BA7E-3FD28050314C}">
      <dgm:prSet phldrT="[文本]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zh-CN" altLang="en-US" dirty="0" smtClean="0"/>
            <a:t>收银台</a:t>
          </a:r>
          <a:endParaRPr lang="zh-CN" altLang="en-US" dirty="0"/>
        </a:p>
      </dgm:t>
    </dgm:pt>
    <dgm:pt modelId="{B060F6FD-8C6A-44A0-B878-40A113776797}" type="parTrans" cxnId="{07B7949B-14C5-4177-B86C-47CD07C82F8E}">
      <dgm:prSet/>
      <dgm:spPr/>
      <dgm:t>
        <a:bodyPr/>
        <a:lstStyle/>
        <a:p>
          <a:endParaRPr lang="zh-CN" altLang="en-US"/>
        </a:p>
      </dgm:t>
    </dgm:pt>
    <dgm:pt modelId="{7DF8B7FF-69AE-41C7-9235-6FC90BC9E135}" type="sibTrans" cxnId="{07B7949B-14C5-4177-B86C-47CD07C82F8E}">
      <dgm:prSet/>
      <dgm:spPr/>
      <dgm:t>
        <a:bodyPr/>
        <a:lstStyle/>
        <a:p>
          <a:endParaRPr lang="zh-CN" altLang="en-US"/>
        </a:p>
      </dgm:t>
    </dgm:pt>
    <dgm:pt modelId="{E291BBF5-E8B1-4DDA-A221-9357A92A48A3}">
      <dgm:prSet phldrT="[文本]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DF32133E-FE66-45B8-B9DC-D1120E8ED941}" type="parTrans" cxnId="{708CA5FE-A3BE-42F4-AB77-E87B96412306}">
      <dgm:prSet/>
      <dgm:spPr/>
      <dgm:t>
        <a:bodyPr/>
        <a:lstStyle/>
        <a:p>
          <a:endParaRPr lang="zh-CN" altLang="en-US"/>
        </a:p>
      </dgm:t>
    </dgm:pt>
    <dgm:pt modelId="{DA085083-1D6E-4E25-9588-1CC836ECAFF0}" type="sibTrans" cxnId="{708CA5FE-A3BE-42F4-AB77-E87B96412306}">
      <dgm:prSet/>
      <dgm:spPr/>
      <dgm:t>
        <a:bodyPr/>
        <a:lstStyle/>
        <a:p>
          <a:endParaRPr lang="zh-CN" altLang="en-US"/>
        </a:p>
      </dgm:t>
    </dgm:pt>
    <dgm:pt modelId="{BE5BBAC9-C42B-4AA8-97F9-46B701604B8B}">
      <dgm:prSet phldrT="[文本]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zh-CN" altLang="en-US" dirty="0" smtClean="0"/>
            <a:t>一站式配置</a:t>
          </a:r>
          <a:endParaRPr lang="zh-CN" altLang="en-US" dirty="0"/>
        </a:p>
      </dgm:t>
    </dgm:pt>
    <dgm:pt modelId="{A60D444B-33F5-4924-92DD-39E88C0BD16F}" type="parTrans" cxnId="{04E53FBE-F3C5-4659-861A-072F7F962D66}">
      <dgm:prSet/>
      <dgm:spPr/>
      <dgm:t>
        <a:bodyPr/>
        <a:lstStyle/>
        <a:p>
          <a:endParaRPr lang="zh-CN" altLang="en-US"/>
        </a:p>
      </dgm:t>
    </dgm:pt>
    <dgm:pt modelId="{3748D8FD-6C76-48B3-AC2F-EC502769F5E8}" type="sibTrans" cxnId="{04E53FBE-F3C5-4659-861A-072F7F962D66}">
      <dgm:prSet/>
      <dgm:spPr/>
      <dgm:t>
        <a:bodyPr/>
        <a:lstStyle/>
        <a:p>
          <a:endParaRPr lang="zh-CN" altLang="en-US"/>
        </a:p>
      </dgm:t>
    </dgm:pt>
    <dgm:pt modelId="{F1155BD0-0EB8-4137-B660-A86B065C163B}">
      <dgm:prSet phldrT="[文本]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zh-CN" altLang="en-US" dirty="0" smtClean="0"/>
            <a:t>调试工具</a:t>
          </a:r>
          <a:endParaRPr lang="zh-CN" altLang="en-US" dirty="0"/>
        </a:p>
      </dgm:t>
    </dgm:pt>
    <dgm:pt modelId="{97C386B8-B9C0-4AF2-9B77-C712C613A7B4}" type="parTrans" cxnId="{B85581D2-B179-433B-A712-8B6080DC7056}">
      <dgm:prSet/>
      <dgm:spPr/>
      <dgm:t>
        <a:bodyPr/>
        <a:lstStyle/>
        <a:p>
          <a:endParaRPr lang="zh-CN" altLang="en-US"/>
        </a:p>
      </dgm:t>
    </dgm:pt>
    <dgm:pt modelId="{FB28FE7B-DA10-4E2C-9076-D529A8BB1389}" type="sibTrans" cxnId="{B85581D2-B179-433B-A712-8B6080DC7056}">
      <dgm:prSet/>
      <dgm:spPr/>
      <dgm:t>
        <a:bodyPr/>
        <a:lstStyle/>
        <a:p>
          <a:endParaRPr lang="zh-CN" altLang="en-US"/>
        </a:p>
      </dgm:t>
    </dgm:pt>
    <dgm:pt modelId="{4020EF46-5E70-464E-8FCB-202B572756CB}">
      <dgm:prSet phldrT="[文本]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zh-CN" altLang="en-US" dirty="0" smtClean="0"/>
            <a:t>打包工具</a:t>
          </a:r>
          <a:endParaRPr lang="zh-CN" altLang="en-US" dirty="0"/>
        </a:p>
      </dgm:t>
    </dgm:pt>
    <dgm:pt modelId="{FCCB8B66-11D3-412A-AD3D-262D8CD111DD}" type="parTrans" cxnId="{4C6AA88C-6082-4485-8987-6B6DFAD0158D}">
      <dgm:prSet/>
      <dgm:spPr/>
      <dgm:t>
        <a:bodyPr/>
        <a:lstStyle/>
        <a:p>
          <a:endParaRPr lang="zh-CN" altLang="en-US"/>
        </a:p>
      </dgm:t>
    </dgm:pt>
    <dgm:pt modelId="{189D7942-3152-488D-A627-ECC5BCD1C86F}" type="sibTrans" cxnId="{4C6AA88C-6082-4485-8987-6B6DFAD0158D}">
      <dgm:prSet/>
      <dgm:spPr/>
      <dgm:t>
        <a:bodyPr/>
        <a:lstStyle/>
        <a:p>
          <a:endParaRPr lang="zh-CN" altLang="en-US"/>
        </a:p>
      </dgm:t>
    </dgm:pt>
    <dgm:pt modelId="{B62F400B-E7A5-4B7E-A2BB-DFF8569A55E1}">
      <dgm:prSet phldrT="[文本]"/>
      <dgm:spPr/>
      <dgm:t>
        <a:bodyPr/>
        <a:lstStyle/>
        <a:p>
          <a:r>
            <a:rPr lang="zh-CN" altLang="en-US" dirty="0" smtClean="0"/>
            <a:t>运营推广</a:t>
          </a:r>
          <a:endParaRPr lang="zh-CN" altLang="en-US" dirty="0"/>
        </a:p>
      </dgm:t>
    </dgm:pt>
    <dgm:pt modelId="{7B4AB070-9326-40E7-8586-31BBC6023944}" type="parTrans" cxnId="{A234641F-0CD2-430E-9701-0AFDAEFCA36B}">
      <dgm:prSet/>
      <dgm:spPr/>
      <dgm:t>
        <a:bodyPr/>
        <a:lstStyle/>
        <a:p>
          <a:endParaRPr lang="zh-CN" altLang="en-US"/>
        </a:p>
      </dgm:t>
    </dgm:pt>
    <dgm:pt modelId="{F0E5C541-4CBA-4761-BCE4-1EB2051D9D3F}" type="sibTrans" cxnId="{A234641F-0CD2-430E-9701-0AFDAEFCA36B}">
      <dgm:prSet/>
      <dgm:spPr/>
      <dgm:t>
        <a:bodyPr/>
        <a:lstStyle/>
        <a:p>
          <a:endParaRPr lang="zh-CN" altLang="en-US"/>
        </a:p>
      </dgm:t>
    </dgm:pt>
    <dgm:pt modelId="{6CF1BF0C-1560-44DE-964C-A529696394A6}">
      <dgm:prSet phldrT="[文本]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zh-CN" altLang="en-US" dirty="0" smtClean="0"/>
            <a:t>种子计划</a:t>
          </a:r>
          <a:endParaRPr lang="zh-CN" altLang="en-US" dirty="0"/>
        </a:p>
      </dgm:t>
    </dgm:pt>
    <dgm:pt modelId="{BBF3BEC5-C37D-4EC5-B4A2-7F1172F1BA1C}" type="parTrans" cxnId="{0C7D1A73-E1D5-4EA2-9BC7-955D1461360F}">
      <dgm:prSet/>
      <dgm:spPr/>
      <dgm:t>
        <a:bodyPr/>
        <a:lstStyle/>
        <a:p>
          <a:endParaRPr lang="zh-CN" altLang="en-US"/>
        </a:p>
      </dgm:t>
    </dgm:pt>
    <dgm:pt modelId="{2F2DE9C5-494F-4E58-9409-80C0B033AF75}" type="sibTrans" cxnId="{0C7D1A73-E1D5-4EA2-9BC7-955D1461360F}">
      <dgm:prSet/>
      <dgm:spPr/>
      <dgm:t>
        <a:bodyPr/>
        <a:lstStyle/>
        <a:p>
          <a:endParaRPr lang="zh-CN" altLang="en-US"/>
        </a:p>
      </dgm:t>
    </dgm:pt>
    <dgm:pt modelId="{71367BDC-83F7-494E-9361-77568C17ACE3}">
      <dgm:prSet phldrT="[文本]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zh-CN" altLang="en-US" dirty="0" smtClean="0"/>
            <a:t>宣传培训</a:t>
          </a:r>
          <a:endParaRPr lang="zh-CN" altLang="en-US" dirty="0"/>
        </a:p>
      </dgm:t>
    </dgm:pt>
    <dgm:pt modelId="{BF652A8B-4D01-42C3-B7CD-65AF514B9949}" type="parTrans" cxnId="{CF369CCD-5F67-4E57-9F2F-D13430627696}">
      <dgm:prSet/>
      <dgm:spPr/>
      <dgm:t>
        <a:bodyPr/>
        <a:lstStyle/>
        <a:p>
          <a:endParaRPr lang="zh-CN" altLang="en-US"/>
        </a:p>
      </dgm:t>
    </dgm:pt>
    <dgm:pt modelId="{0E466D4A-E50A-43ED-8DD0-B1EAB640503B}" type="sibTrans" cxnId="{CF369CCD-5F67-4E57-9F2F-D13430627696}">
      <dgm:prSet/>
      <dgm:spPr/>
      <dgm:t>
        <a:bodyPr/>
        <a:lstStyle/>
        <a:p>
          <a:endParaRPr lang="zh-CN" altLang="en-US"/>
        </a:p>
      </dgm:t>
    </dgm:pt>
    <dgm:pt modelId="{813712C0-FDA7-4D86-A03D-32E170C25720}">
      <dgm:prSet phldrT="[文本]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zh-CN" altLang="en-US" dirty="0" smtClean="0"/>
            <a:t>社区运营</a:t>
          </a:r>
          <a:endParaRPr lang="zh-CN" altLang="en-US" dirty="0"/>
        </a:p>
      </dgm:t>
    </dgm:pt>
    <dgm:pt modelId="{48B42BA1-AB4D-474A-9D6A-91EBFB49AD66}" type="parTrans" cxnId="{34B12BBF-1654-4EC5-BA40-F39F06EC56DA}">
      <dgm:prSet/>
      <dgm:spPr/>
      <dgm:t>
        <a:bodyPr/>
        <a:lstStyle/>
        <a:p>
          <a:endParaRPr lang="zh-CN" altLang="en-US"/>
        </a:p>
      </dgm:t>
    </dgm:pt>
    <dgm:pt modelId="{17E318DB-7343-449C-8DFA-DD4B1C08C010}" type="sibTrans" cxnId="{34B12BBF-1654-4EC5-BA40-F39F06EC56DA}">
      <dgm:prSet/>
      <dgm:spPr/>
      <dgm:t>
        <a:bodyPr/>
        <a:lstStyle/>
        <a:p>
          <a:endParaRPr lang="zh-CN" altLang="en-US"/>
        </a:p>
      </dgm:t>
    </dgm:pt>
    <dgm:pt modelId="{6EBA5457-86BF-485E-A8A6-ED82B5773B02}">
      <dgm:prSet phldrT="[文本]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zh-CN" altLang="en-US" dirty="0" smtClean="0"/>
            <a:t>开发者生态</a:t>
          </a:r>
          <a:endParaRPr lang="zh-CN" altLang="en-US" dirty="0"/>
        </a:p>
      </dgm:t>
    </dgm:pt>
    <dgm:pt modelId="{097B0AA4-2AD9-4D17-9EF8-B2D2F4699062}" type="parTrans" cxnId="{950F2AC5-86FA-4A97-8034-A747B1E6EAD2}">
      <dgm:prSet/>
      <dgm:spPr/>
      <dgm:t>
        <a:bodyPr/>
        <a:lstStyle/>
        <a:p>
          <a:endParaRPr lang="zh-CN" altLang="en-US"/>
        </a:p>
      </dgm:t>
    </dgm:pt>
    <dgm:pt modelId="{19C03C8C-9D8C-4869-A64E-5D991A0A48E9}" type="sibTrans" cxnId="{950F2AC5-86FA-4A97-8034-A747B1E6EAD2}">
      <dgm:prSet/>
      <dgm:spPr/>
      <dgm:t>
        <a:bodyPr/>
        <a:lstStyle/>
        <a:p>
          <a:endParaRPr lang="zh-CN" altLang="en-US"/>
        </a:p>
      </dgm:t>
    </dgm:pt>
    <dgm:pt modelId="{D3B7DB3A-DEA3-4D65-A091-10F1BA7C6B69}">
      <dgm:prSet phldrT="[文本]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altLang="zh-CN" smtClean="0"/>
            <a:t>…</a:t>
          </a:r>
          <a:endParaRPr lang="zh-CN" altLang="en-US" dirty="0"/>
        </a:p>
      </dgm:t>
    </dgm:pt>
    <dgm:pt modelId="{C634CFBA-742A-4FC9-B12C-6A11702ECB1D}" type="sibTrans" cxnId="{531EDB6B-6D1F-4FE5-B61A-4D19ED92DA3E}">
      <dgm:prSet/>
      <dgm:spPr/>
      <dgm:t>
        <a:bodyPr/>
        <a:lstStyle/>
        <a:p>
          <a:endParaRPr lang="zh-CN" altLang="en-US"/>
        </a:p>
      </dgm:t>
    </dgm:pt>
    <dgm:pt modelId="{BC787025-0CC4-419C-B4DC-546B359E3BB3}" type="parTrans" cxnId="{531EDB6B-6D1F-4FE5-B61A-4D19ED92DA3E}">
      <dgm:prSet/>
      <dgm:spPr/>
      <dgm:t>
        <a:bodyPr/>
        <a:lstStyle/>
        <a:p>
          <a:endParaRPr lang="zh-CN" altLang="en-US"/>
        </a:p>
      </dgm:t>
    </dgm:pt>
    <dgm:pt modelId="{C34DAC51-9E88-4910-B4A9-AB57DA2BAF03}">
      <dgm:prSet phldrT="[文本]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altLang="zh-CN" dirty="0" smtClean="0"/>
            <a:t>UI</a:t>
          </a:r>
          <a:r>
            <a:rPr lang="zh-CN" altLang="en-US" dirty="0" smtClean="0"/>
            <a:t>组件</a:t>
          </a:r>
          <a:endParaRPr lang="zh-CN" altLang="en-US" dirty="0"/>
        </a:p>
      </dgm:t>
    </dgm:pt>
    <dgm:pt modelId="{BB33B89D-B1B2-4B41-97A4-3FEFC9748D05}" type="parTrans" cxnId="{0DAFD81C-00B2-439C-8B24-D92C897344EB}">
      <dgm:prSet/>
      <dgm:spPr/>
      <dgm:t>
        <a:bodyPr/>
        <a:lstStyle/>
        <a:p>
          <a:endParaRPr lang="zh-CN" altLang="en-US"/>
        </a:p>
      </dgm:t>
    </dgm:pt>
    <dgm:pt modelId="{AEEC5E18-614F-40AD-BDBD-28807750B324}" type="sibTrans" cxnId="{0DAFD81C-00B2-439C-8B24-D92C897344EB}">
      <dgm:prSet/>
      <dgm:spPr/>
      <dgm:t>
        <a:bodyPr/>
        <a:lstStyle/>
        <a:p>
          <a:endParaRPr lang="zh-CN" altLang="en-US"/>
        </a:p>
      </dgm:t>
    </dgm:pt>
    <dgm:pt modelId="{F246D084-4BB7-4B85-AE15-8BBD11E7A9C1}">
      <dgm:prSet phldrT="[文本]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zh-CN" altLang="en-US" dirty="0" smtClean="0"/>
            <a:t>用户注册</a:t>
          </a:r>
          <a:endParaRPr lang="zh-CN" altLang="en-US" dirty="0"/>
        </a:p>
      </dgm:t>
    </dgm:pt>
    <dgm:pt modelId="{1E7B6473-ED0C-43F0-8C50-2F99AF8B98C0}" type="parTrans" cxnId="{259B6E9F-FA91-42F1-8C11-50089C043B44}">
      <dgm:prSet/>
      <dgm:spPr/>
      <dgm:t>
        <a:bodyPr/>
        <a:lstStyle/>
        <a:p>
          <a:endParaRPr lang="zh-CN" altLang="en-US"/>
        </a:p>
      </dgm:t>
    </dgm:pt>
    <dgm:pt modelId="{A5F4BD4B-9F02-485E-AB00-2A6DE141F8D2}" type="sibTrans" cxnId="{259B6E9F-FA91-42F1-8C11-50089C043B44}">
      <dgm:prSet/>
      <dgm:spPr/>
      <dgm:t>
        <a:bodyPr/>
        <a:lstStyle/>
        <a:p>
          <a:endParaRPr lang="zh-CN" altLang="en-US"/>
        </a:p>
      </dgm:t>
    </dgm:pt>
    <dgm:pt modelId="{909C9B4B-92AA-4F91-8C82-BE58A8A30E61}">
      <dgm:prSet phldrT="[文本]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zh-CN" altLang="en-US" dirty="0" smtClean="0"/>
            <a:t>接入管理</a:t>
          </a:r>
          <a:endParaRPr lang="zh-CN" altLang="en-US" dirty="0"/>
        </a:p>
      </dgm:t>
    </dgm:pt>
    <dgm:pt modelId="{6E3922E6-C923-40D7-8390-D1D9B3DCC7B8}" type="parTrans" cxnId="{B409AE38-9442-4855-80CE-919D8D342667}">
      <dgm:prSet/>
      <dgm:spPr/>
      <dgm:t>
        <a:bodyPr/>
        <a:lstStyle/>
        <a:p>
          <a:endParaRPr lang="zh-CN" altLang="en-US"/>
        </a:p>
      </dgm:t>
    </dgm:pt>
    <dgm:pt modelId="{9334C0FB-8628-40DB-B2FE-0CBDA9FE186C}" type="sibTrans" cxnId="{B409AE38-9442-4855-80CE-919D8D342667}">
      <dgm:prSet/>
      <dgm:spPr/>
      <dgm:t>
        <a:bodyPr/>
        <a:lstStyle/>
        <a:p>
          <a:endParaRPr lang="zh-CN" altLang="en-US"/>
        </a:p>
      </dgm:t>
    </dgm:pt>
    <dgm:pt modelId="{B684E703-257F-40DC-97BB-70BABB60E372}">
      <dgm:prSet phldrT="[文本]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zh-CN" altLang="en-US" dirty="0" smtClean="0"/>
            <a:t>权限控制</a:t>
          </a:r>
          <a:endParaRPr lang="zh-CN" altLang="en-US" dirty="0"/>
        </a:p>
      </dgm:t>
    </dgm:pt>
    <dgm:pt modelId="{C73E6C14-1205-4D9B-8551-4C6FC805FF70}" type="parTrans" cxnId="{03A301F3-A27C-4640-A609-83847B130BE2}">
      <dgm:prSet/>
      <dgm:spPr/>
      <dgm:t>
        <a:bodyPr/>
        <a:lstStyle/>
        <a:p>
          <a:endParaRPr lang="zh-CN" altLang="en-US"/>
        </a:p>
      </dgm:t>
    </dgm:pt>
    <dgm:pt modelId="{B98B9F36-3D42-4687-B463-703B7151A3E5}" type="sibTrans" cxnId="{03A301F3-A27C-4640-A609-83847B130BE2}">
      <dgm:prSet/>
      <dgm:spPr/>
      <dgm:t>
        <a:bodyPr/>
        <a:lstStyle/>
        <a:p>
          <a:endParaRPr lang="zh-CN" altLang="en-US"/>
        </a:p>
      </dgm:t>
    </dgm:pt>
    <dgm:pt modelId="{4EB19E38-14B7-495C-830D-273D3A3479A2}">
      <dgm:prSet phldrT="[文本]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zh-CN" altLang="en-US" dirty="0" smtClean="0"/>
            <a:t>教程文档</a:t>
          </a:r>
          <a:endParaRPr lang="zh-CN" altLang="en-US" dirty="0"/>
        </a:p>
      </dgm:t>
    </dgm:pt>
    <dgm:pt modelId="{92E01561-E906-4D0B-A904-77E334B612F4}" type="parTrans" cxnId="{D9447B2B-4BDD-43AC-9759-C45E82F25CF5}">
      <dgm:prSet/>
      <dgm:spPr/>
      <dgm:t>
        <a:bodyPr/>
        <a:lstStyle/>
        <a:p>
          <a:endParaRPr lang="zh-CN" altLang="en-US"/>
        </a:p>
      </dgm:t>
    </dgm:pt>
    <dgm:pt modelId="{298A14A4-DAEC-46BA-B7A3-1499DE9FA6B7}" type="sibTrans" cxnId="{D9447B2B-4BDD-43AC-9759-C45E82F25CF5}">
      <dgm:prSet/>
      <dgm:spPr/>
      <dgm:t>
        <a:bodyPr/>
        <a:lstStyle/>
        <a:p>
          <a:endParaRPr lang="zh-CN" altLang="en-US"/>
        </a:p>
      </dgm:t>
    </dgm:pt>
    <dgm:pt modelId="{70CDB39E-854B-455F-B772-7E22E5A0D744}">
      <dgm:prSet phldrT="[文本]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zh-CN" altLang="en-US" dirty="0" smtClean="0"/>
            <a:t>技术支持</a:t>
          </a:r>
          <a:endParaRPr lang="zh-CN" altLang="en-US" dirty="0"/>
        </a:p>
      </dgm:t>
    </dgm:pt>
    <dgm:pt modelId="{00A0F41D-EC7A-426B-8F5D-D5E60DB577CE}" type="parTrans" cxnId="{76E3E2FA-E119-4152-98D2-9B028D066C1F}">
      <dgm:prSet/>
      <dgm:spPr/>
      <dgm:t>
        <a:bodyPr/>
        <a:lstStyle/>
        <a:p>
          <a:endParaRPr lang="zh-CN" altLang="en-US"/>
        </a:p>
      </dgm:t>
    </dgm:pt>
    <dgm:pt modelId="{ADAF4EF1-E5C3-4B6F-8140-005450212C20}" type="sibTrans" cxnId="{76E3E2FA-E119-4152-98D2-9B028D066C1F}">
      <dgm:prSet/>
      <dgm:spPr/>
      <dgm:t>
        <a:bodyPr/>
        <a:lstStyle/>
        <a:p>
          <a:endParaRPr lang="zh-CN" altLang="en-US"/>
        </a:p>
      </dgm:t>
    </dgm:pt>
    <dgm:pt modelId="{DDCEDF10-4F4D-41D2-BFC0-94F3972D5433}">
      <dgm:prSet phldrT="[文本]"/>
      <dgm:spPr/>
      <dgm:t>
        <a:bodyPr/>
        <a:lstStyle/>
        <a:p>
          <a:r>
            <a:rPr lang="zh-CN" altLang="en-US" dirty="0" smtClean="0"/>
            <a:t>数据收集分析</a:t>
          </a:r>
          <a:endParaRPr lang="zh-CN" altLang="en-US" dirty="0"/>
        </a:p>
      </dgm:t>
    </dgm:pt>
    <dgm:pt modelId="{24EA83F7-9077-4D7E-A533-84F445B0979F}" type="parTrans" cxnId="{9EB9EF19-38AC-4043-BEF3-A44D7F071FA3}">
      <dgm:prSet/>
      <dgm:spPr/>
      <dgm:t>
        <a:bodyPr/>
        <a:lstStyle/>
        <a:p>
          <a:endParaRPr lang="zh-CN" altLang="en-US"/>
        </a:p>
      </dgm:t>
    </dgm:pt>
    <dgm:pt modelId="{7E0F49D4-D9FD-4955-91FC-E23EA03B2190}" type="sibTrans" cxnId="{9EB9EF19-38AC-4043-BEF3-A44D7F071FA3}">
      <dgm:prSet/>
      <dgm:spPr/>
      <dgm:t>
        <a:bodyPr/>
        <a:lstStyle/>
        <a:p>
          <a:endParaRPr lang="zh-CN" altLang="en-US"/>
        </a:p>
      </dgm:t>
    </dgm:pt>
    <dgm:pt modelId="{A13D2D5E-17B4-4549-9558-01F6A90653E5}">
      <dgm:prSet phldrT="[文本]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altLang="zh-CN" dirty="0" smtClean="0"/>
            <a:t>APM</a:t>
          </a:r>
          <a:r>
            <a:rPr lang="zh-CN" altLang="en-US" dirty="0" smtClean="0"/>
            <a:t>数据</a:t>
          </a:r>
          <a:endParaRPr lang="zh-CN" altLang="en-US" dirty="0"/>
        </a:p>
      </dgm:t>
    </dgm:pt>
    <dgm:pt modelId="{7CDFD6E4-58A1-424A-8668-BD4EF178A6DD}" type="parTrans" cxnId="{4750D319-6C87-49A4-89B2-48900AF3A1FE}">
      <dgm:prSet/>
      <dgm:spPr/>
      <dgm:t>
        <a:bodyPr/>
        <a:lstStyle/>
        <a:p>
          <a:endParaRPr lang="zh-CN" altLang="en-US"/>
        </a:p>
      </dgm:t>
    </dgm:pt>
    <dgm:pt modelId="{0FA8EF08-1613-4311-8C93-A72A0B0205EC}" type="sibTrans" cxnId="{4750D319-6C87-49A4-89B2-48900AF3A1FE}">
      <dgm:prSet/>
      <dgm:spPr/>
      <dgm:t>
        <a:bodyPr/>
        <a:lstStyle/>
        <a:p>
          <a:endParaRPr lang="zh-CN" altLang="en-US"/>
        </a:p>
      </dgm:t>
    </dgm:pt>
    <dgm:pt modelId="{73D7DED8-873F-4CC8-B839-330830160A89}">
      <dgm:prSet phldrT="[文本]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zh-CN" altLang="en-US" dirty="0" smtClean="0"/>
            <a:t>异常数据</a:t>
          </a:r>
          <a:endParaRPr lang="zh-CN" altLang="en-US" dirty="0"/>
        </a:p>
      </dgm:t>
    </dgm:pt>
    <dgm:pt modelId="{A2DE2D81-95A0-4832-A001-1B62A2995C89}" type="parTrans" cxnId="{792BFCC4-19ED-4884-8855-1F80F4742FF4}">
      <dgm:prSet/>
      <dgm:spPr/>
      <dgm:t>
        <a:bodyPr/>
        <a:lstStyle/>
        <a:p>
          <a:endParaRPr lang="zh-CN" altLang="en-US"/>
        </a:p>
      </dgm:t>
    </dgm:pt>
    <dgm:pt modelId="{44A50294-3155-4DD9-9C6C-938478751D1F}" type="sibTrans" cxnId="{792BFCC4-19ED-4884-8855-1F80F4742FF4}">
      <dgm:prSet/>
      <dgm:spPr/>
      <dgm:t>
        <a:bodyPr/>
        <a:lstStyle/>
        <a:p>
          <a:endParaRPr lang="zh-CN" altLang="en-US"/>
        </a:p>
      </dgm:t>
    </dgm:pt>
    <dgm:pt modelId="{1ABD2632-8AAF-4B80-928C-1B58ACB13965}">
      <dgm:prSet phldrT="[文本]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zh-CN" altLang="en-US" dirty="0" smtClean="0"/>
            <a:t>升级数据</a:t>
          </a:r>
          <a:endParaRPr lang="zh-CN" altLang="en-US" dirty="0"/>
        </a:p>
      </dgm:t>
    </dgm:pt>
    <dgm:pt modelId="{4301EB33-E29D-4C55-8281-9730BFC3E4BB}" type="parTrans" cxnId="{F2305C5A-F3A7-4AD9-B071-96828551E21A}">
      <dgm:prSet/>
      <dgm:spPr/>
      <dgm:t>
        <a:bodyPr/>
        <a:lstStyle/>
        <a:p>
          <a:endParaRPr lang="zh-CN" altLang="en-US"/>
        </a:p>
      </dgm:t>
    </dgm:pt>
    <dgm:pt modelId="{332495EB-5752-4676-A3FC-547C06DE2849}" type="sibTrans" cxnId="{F2305C5A-F3A7-4AD9-B071-96828551E21A}">
      <dgm:prSet/>
      <dgm:spPr/>
      <dgm:t>
        <a:bodyPr/>
        <a:lstStyle/>
        <a:p>
          <a:endParaRPr lang="zh-CN" altLang="en-US"/>
        </a:p>
      </dgm:t>
    </dgm:pt>
    <dgm:pt modelId="{3A910261-8401-43C1-97C3-290583E2A124}">
      <dgm:prSet phldrT="[文本]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zh-CN" altLang="en-US" dirty="0" smtClean="0"/>
            <a:t>运营数据</a:t>
          </a:r>
          <a:endParaRPr lang="zh-CN" altLang="en-US" dirty="0"/>
        </a:p>
      </dgm:t>
    </dgm:pt>
    <dgm:pt modelId="{5E89B33C-6928-4A7D-A0BB-C0D6EE940297}" type="parTrans" cxnId="{AF9DF5A5-AEDF-4AC2-8F82-DE195BC492D8}">
      <dgm:prSet/>
      <dgm:spPr/>
      <dgm:t>
        <a:bodyPr/>
        <a:lstStyle/>
        <a:p>
          <a:endParaRPr lang="zh-CN" altLang="en-US"/>
        </a:p>
      </dgm:t>
    </dgm:pt>
    <dgm:pt modelId="{7E4A669B-52D5-4562-A2A1-40D436832B96}" type="sibTrans" cxnId="{AF9DF5A5-AEDF-4AC2-8F82-DE195BC492D8}">
      <dgm:prSet/>
      <dgm:spPr/>
      <dgm:t>
        <a:bodyPr/>
        <a:lstStyle/>
        <a:p>
          <a:endParaRPr lang="zh-CN" altLang="en-US"/>
        </a:p>
      </dgm:t>
    </dgm:pt>
    <dgm:pt modelId="{1C008F79-44F7-474A-B4DD-5BE79D14E964}" type="pres">
      <dgm:prSet presAssocID="{004A3EAC-8F20-4C77-A3F5-819FFF8D25F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3B0CB4F-0DA2-4AE9-95D0-9B733F29B375}" type="pres">
      <dgm:prSet presAssocID="{269BFF04-B550-4005-9ACE-B65D23B0AD75}" presName="root" presStyleCnt="0"/>
      <dgm:spPr/>
    </dgm:pt>
    <dgm:pt modelId="{1C73DD61-5BD5-4EC2-832B-35717D67BC6C}" type="pres">
      <dgm:prSet presAssocID="{269BFF04-B550-4005-9ACE-B65D23B0AD75}" presName="rootComposite" presStyleCnt="0"/>
      <dgm:spPr/>
    </dgm:pt>
    <dgm:pt modelId="{57D0575E-0FBB-4F0D-852D-4FE244FF0E17}" type="pres">
      <dgm:prSet presAssocID="{269BFF04-B550-4005-9ACE-B65D23B0AD75}" presName="rootText" presStyleLbl="node1" presStyleIdx="0" presStyleCnt="6"/>
      <dgm:spPr/>
      <dgm:t>
        <a:bodyPr/>
        <a:lstStyle/>
        <a:p>
          <a:endParaRPr lang="zh-CN" altLang="en-US"/>
        </a:p>
      </dgm:t>
    </dgm:pt>
    <dgm:pt modelId="{916DCB8E-B036-4B44-9DA2-E1ECB7BFD421}" type="pres">
      <dgm:prSet presAssocID="{269BFF04-B550-4005-9ACE-B65D23B0AD75}" presName="rootConnector" presStyleLbl="node1" presStyleIdx="0" presStyleCnt="6"/>
      <dgm:spPr/>
      <dgm:t>
        <a:bodyPr/>
        <a:lstStyle/>
        <a:p>
          <a:endParaRPr lang="zh-CN" altLang="en-US"/>
        </a:p>
      </dgm:t>
    </dgm:pt>
    <dgm:pt modelId="{0E3567D5-7A98-4793-8D20-98D3ACE4011F}" type="pres">
      <dgm:prSet presAssocID="{269BFF04-B550-4005-9ACE-B65D23B0AD75}" presName="childShape" presStyleCnt="0"/>
      <dgm:spPr/>
    </dgm:pt>
    <dgm:pt modelId="{9107BE59-F426-45C3-B32F-9A6BE57F5056}" type="pres">
      <dgm:prSet presAssocID="{8FCFC31E-D015-473E-8FBC-A5E1835C4DD0}" presName="Name13" presStyleLbl="parChTrans1D2" presStyleIdx="0" presStyleCnt="27"/>
      <dgm:spPr/>
      <dgm:t>
        <a:bodyPr/>
        <a:lstStyle/>
        <a:p>
          <a:endParaRPr lang="zh-CN" altLang="en-US"/>
        </a:p>
      </dgm:t>
    </dgm:pt>
    <dgm:pt modelId="{A09538D4-C168-4B73-982A-995E71095C1E}" type="pres">
      <dgm:prSet presAssocID="{0D0482E1-85E6-4324-8523-A3C7B121BBC2}" presName="childText" presStyleLbl="bgAcc1" presStyleIdx="0" presStyleCnt="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25C97A-EB89-419B-8753-6067ED94F332}" type="pres">
      <dgm:prSet presAssocID="{D9E40219-DCB1-4CAD-A59E-5701462D10ED}" presName="Name13" presStyleLbl="parChTrans1D2" presStyleIdx="1" presStyleCnt="27"/>
      <dgm:spPr/>
      <dgm:t>
        <a:bodyPr/>
        <a:lstStyle/>
        <a:p>
          <a:endParaRPr lang="zh-CN" altLang="en-US"/>
        </a:p>
      </dgm:t>
    </dgm:pt>
    <dgm:pt modelId="{821C6662-6BED-4766-A41C-7F58D95DF7BA}" type="pres">
      <dgm:prSet presAssocID="{BA360634-A0B5-4FCD-BDFA-8A8657DFF11B}" presName="childText" presStyleLbl="bgAcc1" presStyleIdx="1" presStyleCnt="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E71F06-7E0B-4AB5-B3ED-0E575A64B5DE}" type="pres">
      <dgm:prSet presAssocID="{DA9D252D-B1DB-45C5-80F8-E85809F1B17D}" presName="Name13" presStyleLbl="parChTrans1D2" presStyleIdx="2" presStyleCnt="27"/>
      <dgm:spPr/>
      <dgm:t>
        <a:bodyPr/>
        <a:lstStyle/>
        <a:p>
          <a:endParaRPr lang="zh-CN" altLang="en-US"/>
        </a:p>
      </dgm:t>
    </dgm:pt>
    <dgm:pt modelId="{2CE0E600-F89E-4431-AC85-A629E2D36D8C}" type="pres">
      <dgm:prSet presAssocID="{8E7B766E-0F7B-4EAD-BC93-E4007AF1F40A}" presName="childText" presStyleLbl="bgAcc1" presStyleIdx="2" presStyleCnt="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4DDAD8-3922-4805-A758-021ED45BCE92}" type="pres">
      <dgm:prSet presAssocID="{3F529817-E6A5-493F-B68B-D165B9B27299}" presName="Name13" presStyleLbl="parChTrans1D2" presStyleIdx="3" presStyleCnt="27"/>
      <dgm:spPr/>
      <dgm:t>
        <a:bodyPr/>
        <a:lstStyle/>
        <a:p>
          <a:endParaRPr lang="zh-CN" altLang="en-US"/>
        </a:p>
      </dgm:t>
    </dgm:pt>
    <dgm:pt modelId="{283975A5-7445-4B5D-AC81-DF7197043615}" type="pres">
      <dgm:prSet presAssocID="{904629CF-7072-4C4A-B9D8-C85545557766}" presName="childText" presStyleLbl="bgAcc1" presStyleIdx="3" presStyleCnt="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B81B4F-645E-48F7-86D8-FF853288B8AD}" type="pres">
      <dgm:prSet presAssocID="{BB33B89D-B1B2-4B41-97A4-3FEFC9748D05}" presName="Name13" presStyleLbl="parChTrans1D2" presStyleIdx="4" presStyleCnt="27"/>
      <dgm:spPr/>
      <dgm:t>
        <a:bodyPr/>
        <a:lstStyle/>
        <a:p>
          <a:endParaRPr lang="zh-CN" altLang="en-US"/>
        </a:p>
      </dgm:t>
    </dgm:pt>
    <dgm:pt modelId="{201E2130-3DA5-4E56-AA5D-FA7071E5F124}" type="pres">
      <dgm:prSet presAssocID="{C34DAC51-9E88-4910-B4A9-AB57DA2BAF03}" presName="childText" presStyleLbl="bgAcc1" presStyleIdx="4" presStyleCnt="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24291A-45E7-43AD-86A1-4E5C5E17394A}" type="pres">
      <dgm:prSet presAssocID="{BC787025-0CC4-419C-B4DC-546B359E3BB3}" presName="Name13" presStyleLbl="parChTrans1D2" presStyleIdx="5" presStyleCnt="27"/>
      <dgm:spPr/>
      <dgm:t>
        <a:bodyPr/>
        <a:lstStyle/>
        <a:p>
          <a:endParaRPr lang="zh-CN" altLang="en-US"/>
        </a:p>
      </dgm:t>
    </dgm:pt>
    <dgm:pt modelId="{AB31C9DA-2BB6-4F98-A32F-4FFE34F6D903}" type="pres">
      <dgm:prSet presAssocID="{D3B7DB3A-DEA3-4D65-A091-10F1BA7C6B69}" presName="childText" presStyleLbl="bgAcc1" presStyleIdx="5" presStyleCnt="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96DD9A-99AD-428F-B9CC-1492E5D4458B}" type="pres">
      <dgm:prSet presAssocID="{8A8985CA-03B3-468D-9AB1-55A6D4F4307B}" presName="root" presStyleCnt="0"/>
      <dgm:spPr/>
    </dgm:pt>
    <dgm:pt modelId="{DF29F8CE-60BB-43DA-B836-E6F13FCEFC8B}" type="pres">
      <dgm:prSet presAssocID="{8A8985CA-03B3-468D-9AB1-55A6D4F4307B}" presName="rootComposite" presStyleCnt="0"/>
      <dgm:spPr/>
    </dgm:pt>
    <dgm:pt modelId="{6D8F839F-BDD0-4CFE-B6B0-4C3144DC577B}" type="pres">
      <dgm:prSet presAssocID="{8A8985CA-03B3-468D-9AB1-55A6D4F4307B}" presName="rootText" presStyleLbl="node1" presStyleIdx="1" presStyleCnt="6"/>
      <dgm:spPr/>
      <dgm:t>
        <a:bodyPr/>
        <a:lstStyle/>
        <a:p>
          <a:endParaRPr lang="zh-CN" altLang="en-US"/>
        </a:p>
      </dgm:t>
    </dgm:pt>
    <dgm:pt modelId="{C92BE4A1-6883-4D55-9510-B58D634B5E82}" type="pres">
      <dgm:prSet presAssocID="{8A8985CA-03B3-468D-9AB1-55A6D4F4307B}" presName="rootConnector" presStyleLbl="node1" presStyleIdx="1" presStyleCnt="6"/>
      <dgm:spPr/>
      <dgm:t>
        <a:bodyPr/>
        <a:lstStyle/>
        <a:p>
          <a:endParaRPr lang="zh-CN" altLang="en-US"/>
        </a:p>
      </dgm:t>
    </dgm:pt>
    <dgm:pt modelId="{4A66ACB4-785D-47FD-87C6-6224F8B65175}" type="pres">
      <dgm:prSet presAssocID="{8A8985CA-03B3-468D-9AB1-55A6D4F4307B}" presName="childShape" presStyleCnt="0"/>
      <dgm:spPr/>
    </dgm:pt>
    <dgm:pt modelId="{C6CA0424-15D3-452E-8BE6-7AE0970F964A}" type="pres">
      <dgm:prSet presAssocID="{9407FADF-DAF9-41E3-88F5-9406EB8092A0}" presName="Name13" presStyleLbl="parChTrans1D2" presStyleIdx="6" presStyleCnt="27"/>
      <dgm:spPr/>
      <dgm:t>
        <a:bodyPr/>
        <a:lstStyle/>
        <a:p>
          <a:endParaRPr lang="zh-CN" altLang="en-US"/>
        </a:p>
      </dgm:t>
    </dgm:pt>
    <dgm:pt modelId="{E3F88AEE-269C-4D02-B715-95E33186147A}" type="pres">
      <dgm:prSet presAssocID="{2FC838C9-8616-4082-8BD8-F0552C1EC782}" presName="childText" presStyleLbl="bgAcc1" presStyleIdx="6" presStyleCnt="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20D3E5-C30F-4259-BC60-C99709F0E10E}" type="pres">
      <dgm:prSet presAssocID="{247811BD-DCBA-41A3-A7F5-3A2643DBA7B7}" presName="Name13" presStyleLbl="parChTrans1D2" presStyleIdx="7" presStyleCnt="27"/>
      <dgm:spPr/>
      <dgm:t>
        <a:bodyPr/>
        <a:lstStyle/>
        <a:p>
          <a:endParaRPr lang="zh-CN" altLang="en-US"/>
        </a:p>
      </dgm:t>
    </dgm:pt>
    <dgm:pt modelId="{268AD523-2C44-4CDA-BB9A-91A6560BB243}" type="pres">
      <dgm:prSet presAssocID="{76EE90FE-E8B0-425B-BC05-D1810402AA40}" presName="childText" presStyleLbl="bgAcc1" presStyleIdx="7" presStyleCnt="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F43B61-8EFC-4042-A247-C27F9796CBE9}" type="pres">
      <dgm:prSet presAssocID="{11C1F1FC-2536-4C56-AF1D-913BE5F06450}" presName="Name13" presStyleLbl="parChTrans1D2" presStyleIdx="8" presStyleCnt="27"/>
      <dgm:spPr/>
      <dgm:t>
        <a:bodyPr/>
        <a:lstStyle/>
        <a:p>
          <a:endParaRPr lang="zh-CN" altLang="en-US"/>
        </a:p>
      </dgm:t>
    </dgm:pt>
    <dgm:pt modelId="{8FBCAB45-6C41-4227-A1D2-A52C8482C5D5}" type="pres">
      <dgm:prSet presAssocID="{664C6DD0-C7BC-4916-BE90-5F88957DED5D}" presName="childText" presStyleLbl="bgAcc1" presStyleIdx="8" presStyleCnt="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91A4C1-C948-4252-9D1D-B833214CA1F6}" type="pres">
      <dgm:prSet presAssocID="{B060F6FD-8C6A-44A0-B878-40A113776797}" presName="Name13" presStyleLbl="parChTrans1D2" presStyleIdx="9" presStyleCnt="27"/>
      <dgm:spPr/>
      <dgm:t>
        <a:bodyPr/>
        <a:lstStyle/>
        <a:p>
          <a:endParaRPr lang="zh-CN" altLang="en-US"/>
        </a:p>
      </dgm:t>
    </dgm:pt>
    <dgm:pt modelId="{C0724482-E3D4-4563-9884-DC3C6A30D509}" type="pres">
      <dgm:prSet presAssocID="{1A856D5E-71F5-4D8D-BA7E-3FD28050314C}" presName="childText" presStyleLbl="bgAcc1" presStyleIdx="9" presStyleCnt="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AF93A7-8BDB-4C12-B341-45E689C2B54F}" type="pres">
      <dgm:prSet presAssocID="{DF32133E-FE66-45B8-B9DC-D1120E8ED941}" presName="Name13" presStyleLbl="parChTrans1D2" presStyleIdx="10" presStyleCnt="27"/>
      <dgm:spPr/>
      <dgm:t>
        <a:bodyPr/>
        <a:lstStyle/>
        <a:p>
          <a:endParaRPr lang="zh-CN" altLang="en-US"/>
        </a:p>
      </dgm:t>
    </dgm:pt>
    <dgm:pt modelId="{5AF78327-CAF5-4CED-996A-6873CAE63B13}" type="pres">
      <dgm:prSet presAssocID="{E291BBF5-E8B1-4DDA-A221-9357A92A48A3}" presName="childText" presStyleLbl="bgAcc1" presStyleIdx="10" presStyleCnt="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56C2F2-DECE-4831-9AA9-9BFEC0C436FE}" type="pres">
      <dgm:prSet presAssocID="{DDCEDF10-4F4D-41D2-BFC0-94F3972D5433}" presName="root" presStyleCnt="0"/>
      <dgm:spPr/>
    </dgm:pt>
    <dgm:pt modelId="{94A073B7-5FA8-40DC-9391-06BE759A0E34}" type="pres">
      <dgm:prSet presAssocID="{DDCEDF10-4F4D-41D2-BFC0-94F3972D5433}" presName="rootComposite" presStyleCnt="0"/>
      <dgm:spPr/>
    </dgm:pt>
    <dgm:pt modelId="{0B3EC011-6D5A-491D-A039-632FCE55F491}" type="pres">
      <dgm:prSet presAssocID="{DDCEDF10-4F4D-41D2-BFC0-94F3972D5433}" presName="rootText" presStyleLbl="node1" presStyleIdx="2" presStyleCnt="6"/>
      <dgm:spPr/>
      <dgm:t>
        <a:bodyPr/>
        <a:lstStyle/>
        <a:p>
          <a:endParaRPr lang="zh-CN" altLang="en-US"/>
        </a:p>
      </dgm:t>
    </dgm:pt>
    <dgm:pt modelId="{6EEBD9E4-2C29-48C4-9A32-2B39566E2A6A}" type="pres">
      <dgm:prSet presAssocID="{DDCEDF10-4F4D-41D2-BFC0-94F3972D5433}" presName="rootConnector" presStyleLbl="node1" presStyleIdx="2" presStyleCnt="6"/>
      <dgm:spPr/>
      <dgm:t>
        <a:bodyPr/>
        <a:lstStyle/>
        <a:p>
          <a:endParaRPr lang="zh-CN" altLang="en-US"/>
        </a:p>
      </dgm:t>
    </dgm:pt>
    <dgm:pt modelId="{D56B2EF7-A852-4AF7-BD46-FE2055E8B92E}" type="pres">
      <dgm:prSet presAssocID="{DDCEDF10-4F4D-41D2-BFC0-94F3972D5433}" presName="childShape" presStyleCnt="0"/>
      <dgm:spPr/>
    </dgm:pt>
    <dgm:pt modelId="{B3C7E9CC-D96A-43AD-B5C2-71E4178F1AF0}" type="pres">
      <dgm:prSet presAssocID="{7CDFD6E4-58A1-424A-8668-BD4EF178A6DD}" presName="Name13" presStyleLbl="parChTrans1D2" presStyleIdx="11" presStyleCnt="27"/>
      <dgm:spPr/>
      <dgm:t>
        <a:bodyPr/>
        <a:lstStyle/>
        <a:p>
          <a:endParaRPr lang="zh-CN" altLang="en-US"/>
        </a:p>
      </dgm:t>
    </dgm:pt>
    <dgm:pt modelId="{1B063C3D-8F15-444F-939F-0F468C7CC3E3}" type="pres">
      <dgm:prSet presAssocID="{A13D2D5E-17B4-4549-9558-01F6A90653E5}" presName="childText" presStyleLbl="bgAcc1" presStyleIdx="11" presStyleCnt="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16BC94-C42B-4DCB-857E-C3AEC00F488E}" type="pres">
      <dgm:prSet presAssocID="{A2DE2D81-95A0-4832-A001-1B62A2995C89}" presName="Name13" presStyleLbl="parChTrans1D2" presStyleIdx="12" presStyleCnt="27"/>
      <dgm:spPr/>
      <dgm:t>
        <a:bodyPr/>
        <a:lstStyle/>
        <a:p>
          <a:endParaRPr lang="zh-CN" altLang="en-US"/>
        </a:p>
      </dgm:t>
    </dgm:pt>
    <dgm:pt modelId="{63DF2D38-E5F0-4C96-A229-7C94B91C384C}" type="pres">
      <dgm:prSet presAssocID="{73D7DED8-873F-4CC8-B839-330830160A89}" presName="childText" presStyleLbl="bgAcc1" presStyleIdx="12" presStyleCnt="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3919DD-1514-4EF4-8150-8734D953E4A4}" type="pres">
      <dgm:prSet presAssocID="{4301EB33-E29D-4C55-8281-9730BFC3E4BB}" presName="Name13" presStyleLbl="parChTrans1D2" presStyleIdx="13" presStyleCnt="27"/>
      <dgm:spPr/>
      <dgm:t>
        <a:bodyPr/>
        <a:lstStyle/>
        <a:p>
          <a:endParaRPr lang="zh-CN" altLang="en-US"/>
        </a:p>
      </dgm:t>
    </dgm:pt>
    <dgm:pt modelId="{81222BC9-E22D-4238-8AB3-C45B8A0411D8}" type="pres">
      <dgm:prSet presAssocID="{1ABD2632-8AAF-4B80-928C-1B58ACB13965}" presName="childText" presStyleLbl="bgAcc1" presStyleIdx="13" presStyleCnt="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87D774-5A73-4062-8E25-7E1C4FD29898}" type="pres">
      <dgm:prSet presAssocID="{5E89B33C-6928-4A7D-A0BB-C0D6EE940297}" presName="Name13" presStyleLbl="parChTrans1D2" presStyleIdx="14" presStyleCnt="27"/>
      <dgm:spPr/>
      <dgm:t>
        <a:bodyPr/>
        <a:lstStyle/>
        <a:p>
          <a:endParaRPr lang="zh-CN" altLang="en-US"/>
        </a:p>
      </dgm:t>
    </dgm:pt>
    <dgm:pt modelId="{0F708F5F-A917-4E5F-A862-8B5E7832282E}" type="pres">
      <dgm:prSet presAssocID="{3A910261-8401-43C1-97C3-290583E2A124}" presName="childText" presStyleLbl="bgAcc1" presStyleIdx="14" presStyleCnt="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816AAA-A45E-48B7-BFC7-94FEF22FC9BF}" type="pres">
      <dgm:prSet presAssocID="{22F8EBB9-93E8-4CFE-9300-0DFA611042DD}" presName="root" presStyleCnt="0"/>
      <dgm:spPr/>
    </dgm:pt>
    <dgm:pt modelId="{C0709EA7-B893-410E-BC0B-64B1A4BE71AF}" type="pres">
      <dgm:prSet presAssocID="{22F8EBB9-93E8-4CFE-9300-0DFA611042DD}" presName="rootComposite" presStyleCnt="0"/>
      <dgm:spPr/>
    </dgm:pt>
    <dgm:pt modelId="{A7B79213-FF29-4D8A-9BDC-83AD6FFD5D79}" type="pres">
      <dgm:prSet presAssocID="{22F8EBB9-93E8-4CFE-9300-0DFA611042DD}" presName="rootText" presStyleLbl="node1" presStyleIdx="3" presStyleCnt="6"/>
      <dgm:spPr/>
      <dgm:t>
        <a:bodyPr/>
        <a:lstStyle/>
        <a:p>
          <a:endParaRPr lang="zh-CN" altLang="en-US"/>
        </a:p>
      </dgm:t>
    </dgm:pt>
    <dgm:pt modelId="{403C172F-9BFC-4E3A-B543-0B873ED5EA42}" type="pres">
      <dgm:prSet presAssocID="{22F8EBB9-93E8-4CFE-9300-0DFA611042DD}" presName="rootConnector" presStyleLbl="node1" presStyleIdx="3" presStyleCnt="6"/>
      <dgm:spPr/>
      <dgm:t>
        <a:bodyPr/>
        <a:lstStyle/>
        <a:p>
          <a:endParaRPr lang="zh-CN" altLang="en-US"/>
        </a:p>
      </dgm:t>
    </dgm:pt>
    <dgm:pt modelId="{65CEEB01-947D-4D8D-87AA-D3DFD0C1000D}" type="pres">
      <dgm:prSet presAssocID="{22F8EBB9-93E8-4CFE-9300-0DFA611042DD}" presName="childShape" presStyleCnt="0"/>
      <dgm:spPr/>
    </dgm:pt>
    <dgm:pt modelId="{7BCAF86F-7E96-4883-8937-05B4D8662894}" type="pres">
      <dgm:prSet presAssocID="{A60D444B-33F5-4924-92DD-39E88C0BD16F}" presName="Name13" presStyleLbl="parChTrans1D2" presStyleIdx="15" presStyleCnt="27"/>
      <dgm:spPr/>
      <dgm:t>
        <a:bodyPr/>
        <a:lstStyle/>
        <a:p>
          <a:endParaRPr lang="zh-CN" altLang="en-US"/>
        </a:p>
      </dgm:t>
    </dgm:pt>
    <dgm:pt modelId="{F44972EF-244C-4C18-82EE-A47D73BA9E19}" type="pres">
      <dgm:prSet presAssocID="{BE5BBAC9-C42B-4AA8-97F9-46B701604B8B}" presName="childText" presStyleLbl="bgAcc1" presStyleIdx="15" presStyleCnt="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F989BD-56A7-46DD-92BE-669A43E1C1CB}" type="pres">
      <dgm:prSet presAssocID="{97C386B8-B9C0-4AF2-9B77-C712C613A7B4}" presName="Name13" presStyleLbl="parChTrans1D2" presStyleIdx="16" presStyleCnt="27"/>
      <dgm:spPr/>
      <dgm:t>
        <a:bodyPr/>
        <a:lstStyle/>
        <a:p>
          <a:endParaRPr lang="zh-CN" altLang="en-US"/>
        </a:p>
      </dgm:t>
    </dgm:pt>
    <dgm:pt modelId="{86F31295-B0BD-47F8-9679-6CE388A189B6}" type="pres">
      <dgm:prSet presAssocID="{F1155BD0-0EB8-4137-B660-A86B065C163B}" presName="childText" presStyleLbl="bgAcc1" presStyleIdx="16" presStyleCnt="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F14E7D-B582-47C4-ABF2-36AB4AD4CE82}" type="pres">
      <dgm:prSet presAssocID="{FCCB8B66-11D3-412A-AD3D-262D8CD111DD}" presName="Name13" presStyleLbl="parChTrans1D2" presStyleIdx="17" presStyleCnt="27"/>
      <dgm:spPr/>
      <dgm:t>
        <a:bodyPr/>
        <a:lstStyle/>
        <a:p>
          <a:endParaRPr lang="zh-CN" altLang="en-US"/>
        </a:p>
      </dgm:t>
    </dgm:pt>
    <dgm:pt modelId="{74E3EC21-011B-433E-91EC-96929E2CF2AB}" type="pres">
      <dgm:prSet presAssocID="{4020EF46-5E70-464E-8FCB-202B572756CB}" presName="childText" presStyleLbl="bgAcc1" presStyleIdx="17" presStyleCnt="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F0AB86-DC9E-4A2E-A9BF-B5776143BC2C}" type="pres">
      <dgm:prSet presAssocID="{23B44336-565D-4566-990F-CD31FF53D65F}" presName="root" presStyleCnt="0"/>
      <dgm:spPr/>
    </dgm:pt>
    <dgm:pt modelId="{47973816-F511-4863-B9A1-ED8690C90D2A}" type="pres">
      <dgm:prSet presAssocID="{23B44336-565D-4566-990F-CD31FF53D65F}" presName="rootComposite" presStyleCnt="0"/>
      <dgm:spPr/>
    </dgm:pt>
    <dgm:pt modelId="{522D7AC0-4BF4-49FD-83AD-C4F0B1E86AD0}" type="pres">
      <dgm:prSet presAssocID="{23B44336-565D-4566-990F-CD31FF53D65F}" presName="rootText" presStyleLbl="node1" presStyleIdx="4" presStyleCnt="6"/>
      <dgm:spPr/>
      <dgm:t>
        <a:bodyPr/>
        <a:lstStyle/>
        <a:p>
          <a:endParaRPr lang="zh-CN" altLang="en-US"/>
        </a:p>
      </dgm:t>
    </dgm:pt>
    <dgm:pt modelId="{3470E159-C2DC-4345-8956-51DE9BAD28E9}" type="pres">
      <dgm:prSet presAssocID="{23B44336-565D-4566-990F-CD31FF53D65F}" presName="rootConnector" presStyleLbl="node1" presStyleIdx="4" presStyleCnt="6"/>
      <dgm:spPr/>
      <dgm:t>
        <a:bodyPr/>
        <a:lstStyle/>
        <a:p>
          <a:endParaRPr lang="zh-CN" altLang="en-US"/>
        </a:p>
      </dgm:t>
    </dgm:pt>
    <dgm:pt modelId="{F1F48248-9383-4244-AAF0-A8758DA715FD}" type="pres">
      <dgm:prSet presAssocID="{23B44336-565D-4566-990F-CD31FF53D65F}" presName="childShape" presStyleCnt="0"/>
      <dgm:spPr/>
    </dgm:pt>
    <dgm:pt modelId="{2B7F68BD-ECD8-415D-9AD7-BCDCF38A9570}" type="pres">
      <dgm:prSet presAssocID="{1E7B6473-ED0C-43F0-8C50-2F99AF8B98C0}" presName="Name13" presStyleLbl="parChTrans1D2" presStyleIdx="18" presStyleCnt="27"/>
      <dgm:spPr/>
      <dgm:t>
        <a:bodyPr/>
        <a:lstStyle/>
        <a:p>
          <a:endParaRPr lang="zh-CN" altLang="en-US"/>
        </a:p>
      </dgm:t>
    </dgm:pt>
    <dgm:pt modelId="{45DD60D6-8682-4C90-83B8-47ECDD370126}" type="pres">
      <dgm:prSet presAssocID="{F246D084-4BB7-4B85-AE15-8BBD11E7A9C1}" presName="childText" presStyleLbl="bgAcc1" presStyleIdx="18" presStyleCnt="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F54A01-AC78-47F1-B958-0C72E17E48D1}" type="pres">
      <dgm:prSet presAssocID="{6E3922E6-C923-40D7-8390-D1D9B3DCC7B8}" presName="Name13" presStyleLbl="parChTrans1D2" presStyleIdx="19" presStyleCnt="27"/>
      <dgm:spPr/>
      <dgm:t>
        <a:bodyPr/>
        <a:lstStyle/>
        <a:p>
          <a:endParaRPr lang="zh-CN" altLang="en-US"/>
        </a:p>
      </dgm:t>
    </dgm:pt>
    <dgm:pt modelId="{E4E53AD8-8C2F-4F70-A287-33BFE98D637D}" type="pres">
      <dgm:prSet presAssocID="{909C9B4B-92AA-4F91-8C82-BE58A8A30E61}" presName="childText" presStyleLbl="bgAcc1" presStyleIdx="19" presStyleCnt="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1410E3-BB08-4D41-AB62-4811E64549C5}" type="pres">
      <dgm:prSet presAssocID="{C73E6C14-1205-4D9B-8551-4C6FC805FF70}" presName="Name13" presStyleLbl="parChTrans1D2" presStyleIdx="20" presStyleCnt="27"/>
      <dgm:spPr/>
      <dgm:t>
        <a:bodyPr/>
        <a:lstStyle/>
        <a:p>
          <a:endParaRPr lang="zh-CN" altLang="en-US"/>
        </a:p>
      </dgm:t>
    </dgm:pt>
    <dgm:pt modelId="{1C6B86EE-CF0E-4DFD-8DD4-213974D2ED06}" type="pres">
      <dgm:prSet presAssocID="{B684E703-257F-40DC-97BB-70BABB60E372}" presName="childText" presStyleLbl="bgAcc1" presStyleIdx="20" presStyleCnt="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688551-B732-4094-B499-8F73D6A08D99}" type="pres">
      <dgm:prSet presAssocID="{92E01561-E906-4D0B-A904-77E334B612F4}" presName="Name13" presStyleLbl="parChTrans1D2" presStyleIdx="21" presStyleCnt="27"/>
      <dgm:spPr/>
      <dgm:t>
        <a:bodyPr/>
        <a:lstStyle/>
        <a:p>
          <a:endParaRPr lang="zh-CN" altLang="en-US"/>
        </a:p>
      </dgm:t>
    </dgm:pt>
    <dgm:pt modelId="{74AF27E1-B646-424B-9EC4-8A293BD3F3BD}" type="pres">
      <dgm:prSet presAssocID="{4EB19E38-14B7-495C-830D-273D3A3479A2}" presName="childText" presStyleLbl="bgAcc1" presStyleIdx="21" presStyleCnt="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0A1AF0-01F1-45DC-93B1-5BE61F9CDACA}" type="pres">
      <dgm:prSet presAssocID="{00A0F41D-EC7A-426B-8F5D-D5E60DB577CE}" presName="Name13" presStyleLbl="parChTrans1D2" presStyleIdx="22" presStyleCnt="27"/>
      <dgm:spPr/>
      <dgm:t>
        <a:bodyPr/>
        <a:lstStyle/>
        <a:p>
          <a:endParaRPr lang="zh-CN" altLang="en-US"/>
        </a:p>
      </dgm:t>
    </dgm:pt>
    <dgm:pt modelId="{46EDC850-FB87-4B68-93CA-468CE11EA23B}" type="pres">
      <dgm:prSet presAssocID="{70CDB39E-854B-455F-B772-7E22E5A0D744}" presName="childText" presStyleLbl="bgAcc1" presStyleIdx="22" presStyleCnt="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21CC86-B54F-4ADF-9CCB-2F9D06564F47}" type="pres">
      <dgm:prSet presAssocID="{B62F400B-E7A5-4B7E-A2BB-DFF8569A55E1}" presName="root" presStyleCnt="0"/>
      <dgm:spPr/>
    </dgm:pt>
    <dgm:pt modelId="{89DAC8EC-AFBB-4718-A370-387737A74E38}" type="pres">
      <dgm:prSet presAssocID="{B62F400B-E7A5-4B7E-A2BB-DFF8569A55E1}" presName="rootComposite" presStyleCnt="0"/>
      <dgm:spPr/>
    </dgm:pt>
    <dgm:pt modelId="{7C8CCEE2-5FA9-4387-8F8D-874BBA61AEBD}" type="pres">
      <dgm:prSet presAssocID="{B62F400B-E7A5-4B7E-A2BB-DFF8569A55E1}" presName="rootText" presStyleLbl="node1" presStyleIdx="5" presStyleCnt="6"/>
      <dgm:spPr/>
      <dgm:t>
        <a:bodyPr/>
        <a:lstStyle/>
        <a:p>
          <a:endParaRPr lang="zh-CN" altLang="en-US"/>
        </a:p>
      </dgm:t>
    </dgm:pt>
    <dgm:pt modelId="{59A61080-3742-4B64-B396-EDEF18D9CDAB}" type="pres">
      <dgm:prSet presAssocID="{B62F400B-E7A5-4B7E-A2BB-DFF8569A55E1}" presName="rootConnector" presStyleLbl="node1" presStyleIdx="5" presStyleCnt="6"/>
      <dgm:spPr/>
      <dgm:t>
        <a:bodyPr/>
        <a:lstStyle/>
        <a:p>
          <a:endParaRPr lang="zh-CN" altLang="en-US"/>
        </a:p>
      </dgm:t>
    </dgm:pt>
    <dgm:pt modelId="{DFE15E26-51F9-46DF-B165-DC316E6664F2}" type="pres">
      <dgm:prSet presAssocID="{B62F400B-E7A5-4B7E-A2BB-DFF8569A55E1}" presName="childShape" presStyleCnt="0"/>
      <dgm:spPr/>
    </dgm:pt>
    <dgm:pt modelId="{A6595A7D-D1D5-4C15-986D-DCC0EE06B9B9}" type="pres">
      <dgm:prSet presAssocID="{BBF3BEC5-C37D-4EC5-B4A2-7F1172F1BA1C}" presName="Name13" presStyleLbl="parChTrans1D2" presStyleIdx="23" presStyleCnt="27"/>
      <dgm:spPr/>
      <dgm:t>
        <a:bodyPr/>
        <a:lstStyle/>
        <a:p>
          <a:endParaRPr lang="zh-CN" altLang="en-US"/>
        </a:p>
      </dgm:t>
    </dgm:pt>
    <dgm:pt modelId="{82B6CB7E-D3CD-49B0-B41C-62209C7D6D0A}" type="pres">
      <dgm:prSet presAssocID="{6CF1BF0C-1560-44DE-964C-A529696394A6}" presName="childText" presStyleLbl="bgAcc1" presStyleIdx="23" presStyleCnt="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0D4672-1E59-4F63-A42F-0F4B923DECC2}" type="pres">
      <dgm:prSet presAssocID="{BF652A8B-4D01-42C3-B7CD-65AF514B9949}" presName="Name13" presStyleLbl="parChTrans1D2" presStyleIdx="24" presStyleCnt="27"/>
      <dgm:spPr/>
      <dgm:t>
        <a:bodyPr/>
        <a:lstStyle/>
        <a:p>
          <a:endParaRPr lang="zh-CN" altLang="en-US"/>
        </a:p>
      </dgm:t>
    </dgm:pt>
    <dgm:pt modelId="{2B789965-F45C-4AAC-8EBF-3AFD8F53C4E6}" type="pres">
      <dgm:prSet presAssocID="{71367BDC-83F7-494E-9361-77568C17ACE3}" presName="childText" presStyleLbl="bgAcc1" presStyleIdx="24" presStyleCnt="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FAD36F-EE16-4BAD-BB84-EDE8787EB861}" type="pres">
      <dgm:prSet presAssocID="{48B42BA1-AB4D-474A-9D6A-91EBFB49AD66}" presName="Name13" presStyleLbl="parChTrans1D2" presStyleIdx="25" presStyleCnt="27"/>
      <dgm:spPr/>
      <dgm:t>
        <a:bodyPr/>
        <a:lstStyle/>
        <a:p>
          <a:endParaRPr lang="zh-CN" altLang="en-US"/>
        </a:p>
      </dgm:t>
    </dgm:pt>
    <dgm:pt modelId="{EE792514-9D11-415C-BF32-0921D5974019}" type="pres">
      <dgm:prSet presAssocID="{813712C0-FDA7-4D86-A03D-32E170C25720}" presName="childText" presStyleLbl="bgAcc1" presStyleIdx="25" presStyleCnt="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273DCA-F66D-45DF-8F7C-142C9A7A32FC}" type="pres">
      <dgm:prSet presAssocID="{097B0AA4-2AD9-4D17-9EF8-B2D2F4699062}" presName="Name13" presStyleLbl="parChTrans1D2" presStyleIdx="26" presStyleCnt="27"/>
      <dgm:spPr/>
      <dgm:t>
        <a:bodyPr/>
        <a:lstStyle/>
        <a:p>
          <a:endParaRPr lang="zh-CN" altLang="en-US"/>
        </a:p>
      </dgm:t>
    </dgm:pt>
    <dgm:pt modelId="{177FE380-8CC3-486E-95AD-369EE9E13C6C}" type="pres">
      <dgm:prSet presAssocID="{6EBA5457-86BF-485E-A8A6-ED82B5773B02}" presName="childText" presStyleLbl="bgAcc1" presStyleIdx="26" presStyleCnt="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EB9EF19-38AC-4043-BEF3-A44D7F071FA3}" srcId="{004A3EAC-8F20-4C77-A3F5-819FFF8D25F7}" destId="{DDCEDF10-4F4D-41D2-BFC0-94F3972D5433}" srcOrd="2" destOrd="0" parTransId="{24EA83F7-9077-4D7E-A533-84F445B0979F}" sibTransId="{7E0F49D4-D9FD-4955-91FC-E23EA03B2190}"/>
    <dgm:cxn modelId="{C6FB59CC-DBCA-49B6-AB16-749769801356}" type="presOf" srcId="{8E7B766E-0F7B-4EAD-BC93-E4007AF1F40A}" destId="{2CE0E600-F89E-4431-AC85-A629E2D36D8C}" srcOrd="0" destOrd="0" presId="urn:microsoft.com/office/officeart/2005/8/layout/hierarchy3"/>
    <dgm:cxn modelId="{F18D4F04-D49F-4A85-8470-DA96E2842A9C}" type="presOf" srcId="{813712C0-FDA7-4D86-A03D-32E170C25720}" destId="{EE792514-9D11-415C-BF32-0921D5974019}" srcOrd="0" destOrd="0" presId="urn:microsoft.com/office/officeart/2005/8/layout/hierarchy3"/>
    <dgm:cxn modelId="{007758C6-E7BC-440F-AD26-23C0160BAC4E}" type="presOf" srcId="{9407FADF-DAF9-41E3-88F5-9406EB8092A0}" destId="{C6CA0424-15D3-452E-8BE6-7AE0970F964A}" srcOrd="0" destOrd="0" presId="urn:microsoft.com/office/officeart/2005/8/layout/hierarchy3"/>
    <dgm:cxn modelId="{8D37EB27-45A1-4125-BC5D-301A149067F4}" type="presOf" srcId="{00A0F41D-EC7A-426B-8F5D-D5E60DB577CE}" destId="{820A1AF0-01F1-45DC-93B1-5BE61F9CDACA}" srcOrd="0" destOrd="0" presId="urn:microsoft.com/office/officeart/2005/8/layout/hierarchy3"/>
    <dgm:cxn modelId="{0F8468A9-7195-4326-827D-2C5C47DDEA0F}" type="presOf" srcId="{D3B7DB3A-DEA3-4D65-A091-10F1BA7C6B69}" destId="{AB31C9DA-2BB6-4F98-A32F-4FFE34F6D903}" srcOrd="0" destOrd="0" presId="urn:microsoft.com/office/officeart/2005/8/layout/hierarchy3"/>
    <dgm:cxn modelId="{447FAA49-4010-4ECF-832A-B08103F36DBC}" srcId="{004A3EAC-8F20-4C77-A3F5-819FFF8D25F7}" destId="{23B44336-565D-4566-990F-CD31FF53D65F}" srcOrd="4" destOrd="0" parTransId="{0E3188A8-FED1-4097-BDDD-914224EE9415}" sibTransId="{F6689AD7-D11E-4460-B68F-982E82B6C5D0}"/>
    <dgm:cxn modelId="{531EDB6B-6D1F-4FE5-B61A-4D19ED92DA3E}" srcId="{269BFF04-B550-4005-9ACE-B65D23B0AD75}" destId="{D3B7DB3A-DEA3-4D65-A091-10F1BA7C6B69}" srcOrd="5" destOrd="0" parTransId="{BC787025-0CC4-419C-B4DC-546B359E3BB3}" sibTransId="{C634CFBA-742A-4FC9-B12C-6A11702ECB1D}"/>
    <dgm:cxn modelId="{552B6EBB-89C6-4808-AACE-5485761E021F}" type="presOf" srcId="{B62F400B-E7A5-4B7E-A2BB-DFF8569A55E1}" destId="{59A61080-3742-4B64-B396-EDEF18D9CDAB}" srcOrd="1" destOrd="0" presId="urn:microsoft.com/office/officeart/2005/8/layout/hierarchy3"/>
    <dgm:cxn modelId="{950F2AC5-86FA-4A97-8034-A747B1E6EAD2}" srcId="{B62F400B-E7A5-4B7E-A2BB-DFF8569A55E1}" destId="{6EBA5457-86BF-485E-A8A6-ED82B5773B02}" srcOrd="3" destOrd="0" parTransId="{097B0AA4-2AD9-4D17-9EF8-B2D2F4699062}" sibTransId="{19C03C8C-9D8C-4869-A64E-5D991A0A48E9}"/>
    <dgm:cxn modelId="{50523D5A-CC3C-4FCF-BEF9-93F79AC14AD1}" type="presOf" srcId="{909C9B4B-92AA-4F91-8C82-BE58A8A30E61}" destId="{E4E53AD8-8C2F-4F70-A287-33BFE98D637D}" srcOrd="0" destOrd="0" presId="urn:microsoft.com/office/officeart/2005/8/layout/hierarchy3"/>
    <dgm:cxn modelId="{DF581D0A-8D9D-42DA-A600-FCE347028E39}" type="presOf" srcId="{97C386B8-B9C0-4AF2-9B77-C712C613A7B4}" destId="{73F989BD-56A7-46DD-92BE-669A43E1C1CB}" srcOrd="0" destOrd="0" presId="urn:microsoft.com/office/officeart/2005/8/layout/hierarchy3"/>
    <dgm:cxn modelId="{04E53FBE-F3C5-4659-861A-072F7F962D66}" srcId="{22F8EBB9-93E8-4CFE-9300-0DFA611042DD}" destId="{BE5BBAC9-C42B-4AA8-97F9-46B701604B8B}" srcOrd="0" destOrd="0" parTransId="{A60D444B-33F5-4924-92DD-39E88C0BD16F}" sibTransId="{3748D8FD-6C76-48B3-AC2F-EC502769F5E8}"/>
    <dgm:cxn modelId="{76E3E2FA-E119-4152-98D2-9B028D066C1F}" srcId="{23B44336-565D-4566-990F-CD31FF53D65F}" destId="{70CDB39E-854B-455F-B772-7E22E5A0D744}" srcOrd="4" destOrd="0" parTransId="{00A0F41D-EC7A-426B-8F5D-D5E60DB577CE}" sibTransId="{ADAF4EF1-E5C3-4B6F-8140-005450212C20}"/>
    <dgm:cxn modelId="{A73B4C3A-BA3D-45F6-807D-BA6C39B7C77A}" type="presOf" srcId="{C73E6C14-1205-4D9B-8551-4C6FC805FF70}" destId="{671410E3-BB08-4D41-AB62-4811E64549C5}" srcOrd="0" destOrd="0" presId="urn:microsoft.com/office/officeart/2005/8/layout/hierarchy3"/>
    <dgm:cxn modelId="{65D0F4C0-7DEC-4071-9965-11D1EC9378C3}" type="presOf" srcId="{6E3922E6-C923-40D7-8390-D1D9B3DCC7B8}" destId="{56F54A01-AC78-47F1-B958-0C72E17E48D1}" srcOrd="0" destOrd="0" presId="urn:microsoft.com/office/officeart/2005/8/layout/hierarchy3"/>
    <dgm:cxn modelId="{58B9EB70-B0F3-449C-BB5A-C66AD8E6E4B3}" type="presOf" srcId="{3F529817-E6A5-493F-B68B-D165B9B27299}" destId="{754DDAD8-3922-4805-A758-021ED45BCE92}" srcOrd="0" destOrd="0" presId="urn:microsoft.com/office/officeart/2005/8/layout/hierarchy3"/>
    <dgm:cxn modelId="{B5F018D7-6417-4B34-A7FB-162A77E0DF4E}" type="presOf" srcId="{A2DE2D81-95A0-4832-A001-1B62A2995C89}" destId="{FD16BC94-C42B-4DCB-857E-C3AEC00F488E}" srcOrd="0" destOrd="0" presId="urn:microsoft.com/office/officeart/2005/8/layout/hierarchy3"/>
    <dgm:cxn modelId="{EDA48483-48FC-43DA-995B-114924B05C4D}" type="presOf" srcId="{4EB19E38-14B7-495C-830D-273D3A3479A2}" destId="{74AF27E1-B646-424B-9EC4-8A293BD3F3BD}" srcOrd="0" destOrd="0" presId="urn:microsoft.com/office/officeart/2005/8/layout/hierarchy3"/>
    <dgm:cxn modelId="{550B76DE-1A5B-4484-804D-80556B3C2A3E}" type="presOf" srcId="{48B42BA1-AB4D-474A-9D6A-91EBFB49AD66}" destId="{7FFAD36F-EE16-4BAD-BB84-EDE8787EB861}" srcOrd="0" destOrd="0" presId="urn:microsoft.com/office/officeart/2005/8/layout/hierarchy3"/>
    <dgm:cxn modelId="{E7597CD3-21BA-48A6-AACD-6088E8DEDD07}" type="presOf" srcId="{4301EB33-E29D-4C55-8281-9730BFC3E4BB}" destId="{5E3919DD-1514-4EF4-8150-8734D953E4A4}" srcOrd="0" destOrd="0" presId="urn:microsoft.com/office/officeart/2005/8/layout/hierarchy3"/>
    <dgm:cxn modelId="{F3222F18-BC50-4529-B2D1-73615984D0B0}" srcId="{269BFF04-B550-4005-9ACE-B65D23B0AD75}" destId="{904629CF-7072-4C4A-B9D8-C85545557766}" srcOrd="3" destOrd="0" parTransId="{3F529817-E6A5-493F-B68B-D165B9B27299}" sibTransId="{B4703DF0-05E0-4428-8AA6-3DFEB4659BB7}"/>
    <dgm:cxn modelId="{B38772A6-C063-490E-A52E-4401073E6416}" type="presOf" srcId="{70CDB39E-854B-455F-B772-7E22E5A0D744}" destId="{46EDC850-FB87-4B68-93CA-468CE11EA23B}" srcOrd="0" destOrd="0" presId="urn:microsoft.com/office/officeart/2005/8/layout/hierarchy3"/>
    <dgm:cxn modelId="{64E68EA2-D69D-466D-9220-8E0569BC4F0E}" type="presOf" srcId="{DF32133E-FE66-45B8-B9DC-D1120E8ED941}" destId="{D9AF93A7-8BDB-4C12-B341-45E689C2B54F}" srcOrd="0" destOrd="0" presId="urn:microsoft.com/office/officeart/2005/8/layout/hierarchy3"/>
    <dgm:cxn modelId="{B85581D2-B179-433B-A712-8B6080DC7056}" srcId="{22F8EBB9-93E8-4CFE-9300-0DFA611042DD}" destId="{F1155BD0-0EB8-4137-B660-A86B065C163B}" srcOrd="1" destOrd="0" parTransId="{97C386B8-B9C0-4AF2-9B77-C712C613A7B4}" sibTransId="{FB28FE7B-DA10-4E2C-9076-D529A8BB1389}"/>
    <dgm:cxn modelId="{F38FDB59-FB34-44CF-A211-2FBD628CBF1A}" type="presOf" srcId="{23B44336-565D-4566-990F-CD31FF53D65F}" destId="{522D7AC0-4BF4-49FD-83AD-C4F0B1E86AD0}" srcOrd="0" destOrd="0" presId="urn:microsoft.com/office/officeart/2005/8/layout/hierarchy3"/>
    <dgm:cxn modelId="{17AC7C56-1643-45F2-978F-0A01DB04875A}" type="presOf" srcId="{C34DAC51-9E88-4910-B4A9-AB57DA2BAF03}" destId="{201E2130-3DA5-4E56-AA5D-FA7071E5F124}" srcOrd="0" destOrd="0" presId="urn:microsoft.com/office/officeart/2005/8/layout/hierarchy3"/>
    <dgm:cxn modelId="{AB691DEE-C744-416F-AD69-20457657C46D}" type="presOf" srcId="{8A8985CA-03B3-468D-9AB1-55A6D4F4307B}" destId="{C92BE4A1-6883-4D55-9510-B58D634B5E82}" srcOrd="1" destOrd="0" presId="urn:microsoft.com/office/officeart/2005/8/layout/hierarchy3"/>
    <dgm:cxn modelId="{D2B22FD9-C873-4670-821E-50DD0DFA17F1}" type="presOf" srcId="{7CDFD6E4-58A1-424A-8668-BD4EF178A6DD}" destId="{B3C7E9CC-D96A-43AD-B5C2-71E4178F1AF0}" srcOrd="0" destOrd="0" presId="urn:microsoft.com/office/officeart/2005/8/layout/hierarchy3"/>
    <dgm:cxn modelId="{460E0D39-52DF-417F-80ED-6035D98E1A60}" type="presOf" srcId="{247811BD-DCBA-41A3-A7F5-3A2643DBA7B7}" destId="{9620D3E5-C30F-4259-BC60-C99709F0E10E}" srcOrd="0" destOrd="0" presId="urn:microsoft.com/office/officeart/2005/8/layout/hierarchy3"/>
    <dgm:cxn modelId="{FBC1C386-EEBE-426B-ABEC-4A0610EA63A1}" type="presOf" srcId="{71367BDC-83F7-494E-9361-77568C17ACE3}" destId="{2B789965-F45C-4AAC-8EBF-3AFD8F53C4E6}" srcOrd="0" destOrd="0" presId="urn:microsoft.com/office/officeart/2005/8/layout/hierarchy3"/>
    <dgm:cxn modelId="{49C9AF94-40F3-45F1-B89E-6F0318671B1B}" type="presOf" srcId="{92E01561-E906-4D0B-A904-77E334B612F4}" destId="{A2688551-B732-4094-B499-8F73D6A08D99}" srcOrd="0" destOrd="0" presId="urn:microsoft.com/office/officeart/2005/8/layout/hierarchy3"/>
    <dgm:cxn modelId="{2B732BA8-0EAA-47EC-8815-ACCE56C1B65F}" type="presOf" srcId="{269BFF04-B550-4005-9ACE-B65D23B0AD75}" destId="{916DCB8E-B036-4B44-9DA2-E1ECB7BFD421}" srcOrd="1" destOrd="0" presId="urn:microsoft.com/office/officeart/2005/8/layout/hierarchy3"/>
    <dgm:cxn modelId="{979541DE-90DE-4DA5-85C6-E2F229DE4CBB}" type="presOf" srcId="{A13D2D5E-17B4-4549-9558-01F6A90653E5}" destId="{1B063C3D-8F15-444F-939F-0F468C7CC3E3}" srcOrd="0" destOrd="0" presId="urn:microsoft.com/office/officeart/2005/8/layout/hierarchy3"/>
    <dgm:cxn modelId="{CF369CCD-5F67-4E57-9F2F-D13430627696}" srcId="{B62F400B-E7A5-4B7E-A2BB-DFF8569A55E1}" destId="{71367BDC-83F7-494E-9361-77568C17ACE3}" srcOrd="1" destOrd="0" parTransId="{BF652A8B-4D01-42C3-B7CD-65AF514B9949}" sibTransId="{0E466D4A-E50A-43ED-8DD0-B1EAB640503B}"/>
    <dgm:cxn modelId="{A496D457-40A9-44F6-B262-1AE391CD892B}" srcId="{269BFF04-B550-4005-9ACE-B65D23B0AD75}" destId="{0D0482E1-85E6-4324-8523-A3C7B121BBC2}" srcOrd="0" destOrd="0" parTransId="{8FCFC31E-D015-473E-8FBC-A5E1835C4DD0}" sibTransId="{E351183A-528A-46E0-96F2-43A6DA977DC2}"/>
    <dgm:cxn modelId="{3D93F780-8890-4D99-AF64-67313963D6CA}" type="presOf" srcId="{73D7DED8-873F-4CC8-B839-330830160A89}" destId="{63DF2D38-E5F0-4C96-A229-7C94B91C384C}" srcOrd="0" destOrd="0" presId="urn:microsoft.com/office/officeart/2005/8/layout/hierarchy3"/>
    <dgm:cxn modelId="{25F7AA41-892C-4E04-A09A-438EA81F3D5E}" type="presOf" srcId="{DDCEDF10-4F4D-41D2-BFC0-94F3972D5433}" destId="{6EEBD9E4-2C29-48C4-9A32-2B39566E2A6A}" srcOrd="1" destOrd="0" presId="urn:microsoft.com/office/officeart/2005/8/layout/hierarchy3"/>
    <dgm:cxn modelId="{D772BE99-C4C8-4D0F-B53D-932542C6F385}" type="presOf" srcId="{BF652A8B-4D01-42C3-B7CD-65AF514B9949}" destId="{5B0D4672-1E59-4F63-A42F-0F4B923DECC2}" srcOrd="0" destOrd="0" presId="urn:microsoft.com/office/officeart/2005/8/layout/hierarchy3"/>
    <dgm:cxn modelId="{EE7AEA89-E367-45B7-AF2F-D19E34781A5B}" type="presOf" srcId="{BB33B89D-B1B2-4B41-97A4-3FEFC9748D05}" destId="{B8B81B4F-645E-48F7-86D8-FF853288B8AD}" srcOrd="0" destOrd="0" presId="urn:microsoft.com/office/officeart/2005/8/layout/hierarchy3"/>
    <dgm:cxn modelId="{ADB5DAAC-CD42-43FE-9D0C-BB9BEA3CEF83}" type="presOf" srcId="{F246D084-4BB7-4B85-AE15-8BBD11E7A9C1}" destId="{45DD60D6-8682-4C90-83B8-47ECDD370126}" srcOrd="0" destOrd="0" presId="urn:microsoft.com/office/officeart/2005/8/layout/hierarchy3"/>
    <dgm:cxn modelId="{708CA5FE-A3BE-42F4-AB77-E87B96412306}" srcId="{8A8985CA-03B3-468D-9AB1-55A6D4F4307B}" destId="{E291BBF5-E8B1-4DDA-A221-9357A92A48A3}" srcOrd="4" destOrd="0" parTransId="{DF32133E-FE66-45B8-B9DC-D1120E8ED941}" sibTransId="{DA085083-1D6E-4E25-9588-1CC836ECAFF0}"/>
    <dgm:cxn modelId="{21137C22-8783-4BF9-98DD-63BB6D2C4E16}" type="presOf" srcId="{B060F6FD-8C6A-44A0-B878-40A113776797}" destId="{4291A4C1-C948-4252-9D1D-B833214CA1F6}" srcOrd="0" destOrd="0" presId="urn:microsoft.com/office/officeart/2005/8/layout/hierarchy3"/>
    <dgm:cxn modelId="{F2305C5A-F3A7-4AD9-B071-96828551E21A}" srcId="{DDCEDF10-4F4D-41D2-BFC0-94F3972D5433}" destId="{1ABD2632-8AAF-4B80-928C-1B58ACB13965}" srcOrd="2" destOrd="0" parTransId="{4301EB33-E29D-4C55-8281-9730BFC3E4BB}" sibTransId="{332495EB-5752-4676-A3FC-547C06DE2849}"/>
    <dgm:cxn modelId="{945AB1EB-38C8-4785-AC25-2F183E6950E7}" srcId="{004A3EAC-8F20-4C77-A3F5-819FFF8D25F7}" destId="{269BFF04-B550-4005-9ACE-B65D23B0AD75}" srcOrd="0" destOrd="0" parTransId="{F00D9D22-DB5E-4C84-A089-8A51ED5F05EE}" sibTransId="{5D85060F-3CEE-41FC-BCB1-1C46DB5F06B4}"/>
    <dgm:cxn modelId="{07B7949B-14C5-4177-B86C-47CD07C82F8E}" srcId="{8A8985CA-03B3-468D-9AB1-55A6D4F4307B}" destId="{1A856D5E-71F5-4D8D-BA7E-3FD28050314C}" srcOrd="3" destOrd="0" parTransId="{B060F6FD-8C6A-44A0-B878-40A113776797}" sibTransId="{7DF8B7FF-69AE-41C7-9235-6FC90BC9E135}"/>
    <dgm:cxn modelId="{AF9DF5A5-AEDF-4AC2-8F82-DE195BC492D8}" srcId="{DDCEDF10-4F4D-41D2-BFC0-94F3972D5433}" destId="{3A910261-8401-43C1-97C3-290583E2A124}" srcOrd="3" destOrd="0" parTransId="{5E89B33C-6928-4A7D-A0BB-C0D6EE940297}" sibTransId="{7E4A669B-52D5-4562-A2A1-40D436832B96}"/>
    <dgm:cxn modelId="{B409AE38-9442-4855-80CE-919D8D342667}" srcId="{23B44336-565D-4566-990F-CD31FF53D65F}" destId="{909C9B4B-92AA-4F91-8C82-BE58A8A30E61}" srcOrd="1" destOrd="0" parTransId="{6E3922E6-C923-40D7-8390-D1D9B3DCC7B8}" sibTransId="{9334C0FB-8628-40DB-B2FE-0CBDA9FE186C}"/>
    <dgm:cxn modelId="{1A405EE4-402C-456B-8249-97239F49DE4E}" type="presOf" srcId="{8FCFC31E-D015-473E-8FBC-A5E1835C4DD0}" destId="{9107BE59-F426-45C3-B32F-9A6BE57F5056}" srcOrd="0" destOrd="0" presId="urn:microsoft.com/office/officeart/2005/8/layout/hierarchy3"/>
    <dgm:cxn modelId="{D059ABB4-D671-4E45-B4A1-C2BBA289530B}" type="presOf" srcId="{BE5BBAC9-C42B-4AA8-97F9-46B701604B8B}" destId="{F44972EF-244C-4C18-82EE-A47D73BA9E19}" srcOrd="0" destOrd="0" presId="urn:microsoft.com/office/officeart/2005/8/layout/hierarchy3"/>
    <dgm:cxn modelId="{B0A35DBF-8A16-4FA6-8D8B-E9E92D3E4D58}" srcId="{004A3EAC-8F20-4C77-A3F5-819FFF8D25F7}" destId="{22F8EBB9-93E8-4CFE-9300-0DFA611042DD}" srcOrd="3" destOrd="0" parTransId="{18E3F260-1571-4543-9756-DED9155F8AD2}" sibTransId="{37CDE12E-2FC7-4701-B0B9-0BC9D0529F37}"/>
    <dgm:cxn modelId="{BDE461C1-2172-4FB5-BAA8-F782049DDE76}" type="presOf" srcId="{A60D444B-33F5-4924-92DD-39E88C0BD16F}" destId="{7BCAF86F-7E96-4883-8937-05B4D8662894}" srcOrd="0" destOrd="0" presId="urn:microsoft.com/office/officeart/2005/8/layout/hierarchy3"/>
    <dgm:cxn modelId="{BFAF095E-8250-4F22-B0B9-B6091EA7E2E7}" type="presOf" srcId="{B62F400B-E7A5-4B7E-A2BB-DFF8569A55E1}" destId="{7C8CCEE2-5FA9-4387-8F8D-874BBA61AEBD}" srcOrd="0" destOrd="0" presId="urn:microsoft.com/office/officeart/2005/8/layout/hierarchy3"/>
    <dgm:cxn modelId="{A342A08F-BF99-4577-AD0A-2F27836F6519}" type="presOf" srcId="{6EBA5457-86BF-485E-A8A6-ED82B5773B02}" destId="{177FE380-8CC3-486E-95AD-369EE9E13C6C}" srcOrd="0" destOrd="0" presId="urn:microsoft.com/office/officeart/2005/8/layout/hierarchy3"/>
    <dgm:cxn modelId="{7ED68124-5D8C-476C-A917-20CF51AF0689}" srcId="{8A8985CA-03B3-468D-9AB1-55A6D4F4307B}" destId="{2FC838C9-8616-4082-8BD8-F0552C1EC782}" srcOrd="0" destOrd="0" parTransId="{9407FADF-DAF9-41E3-88F5-9406EB8092A0}" sibTransId="{32D62F44-5123-4276-B0C9-D702B4243296}"/>
    <dgm:cxn modelId="{34B12BBF-1654-4EC5-BA40-F39F06EC56DA}" srcId="{B62F400B-E7A5-4B7E-A2BB-DFF8569A55E1}" destId="{813712C0-FDA7-4D86-A03D-32E170C25720}" srcOrd="2" destOrd="0" parTransId="{48B42BA1-AB4D-474A-9D6A-91EBFB49AD66}" sibTransId="{17E318DB-7343-449C-8DFA-DD4B1C08C010}"/>
    <dgm:cxn modelId="{2A4F08FE-B3B4-4402-AB37-5902A482D07B}" type="presOf" srcId="{004A3EAC-8F20-4C77-A3F5-819FFF8D25F7}" destId="{1C008F79-44F7-474A-B4DD-5BE79D14E964}" srcOrd="0" destOrd="0" presId="urn:microsoft.com/office/officeart/2005/8/layout/hierarchy3"/>
    <dgm:cxn modelId="{063FD108-1774-4790-A298-F9C81834CD6F}" type="presOf" srcId="{0D0482E1-85E6-4324-8523-A3C7B121BBC2}" destId="{A09538D4-C168-4B73-982A-995E71095C1E}" srcOrd="0" destOrd="0" presId="urn:microsoft.com/office/officeart/2005/8/layout/hierarchy3"/>
    <dgm:cxn modelId="{FDAC1CC3-30CF-418E-8668-A48DC5889B9F}" srcId="{8A8985CA-03B3-468D-9AB1-55A6D4F4307B}" destId="{76EE90FE-E8B0-425B-BC05-D1810402AA40}" srcOrd="1" destOrd="0" parTransId="{247811BD-DCBA-41A3-A7F5-3A2643DBA7B7}" sibTransId="{E0DE58F0-A87A-4AC3-82B6-DFDCAB5ECB71}"/>
    <dgm:cxn modelId="{780D2A7A-730A-4ABF-91D9-9C9904E1A337}" srcId="{269BFF04-B550-4005-9ACE-B65D23B0AD75}" destId="{8E7B766E-0F7B-4EAD-BC93-E4007AF1F40A}" srcOrd="2" destOrd="0" parTransId="{DA9D252D-B1DB-45C5-80F8-E85809F1B17D}" sibTransId="{2AFB378B-41B9-46AC-9215-38E87360C33E}"/>
    <dgm:cxn modelId="{A84F1DBE-41EF-4AB9-947D-859DE04B524A}" type="presOf" srcId="{664C6DD0-C7BC-4916-BE90-5F88957DED5D}" destId="{8FBCAB45-6C41-4227-A1D2-A52C8482C5D5}" srcOrd="0" destOrd="0" presId="urn:microsoft.com/office/officeart/2005/8/layout/hierarchy3"/>
    <dgm:cxn modelId="{437B6069-3AAC-44E6-AF0A-A0BAD6C11182}" type="presOf" srcId="{F1155BD0-0EB8-4137-B660-A86B065C163B}" destId="{86F31295-B0BD-47F8-9679-6CE388A189B6}" srcOrd="0" destOrd="0" presId="urn:microsoft.com/office/officeart/2005/8/layout/hierarchy3"/>
    <dgm:cxn modelId="{D9447B2B-4BDD-43AC-9759-C45E82F25CF5}" srcId="{23B44336-565D-4566-990F-CD31FF53D65F}" destId="{4EB19E38-14B7-495C-830D-273D3A3479A2}" srcOrd="3" destOrd="0" parTransId="{92E01561-E906-4D0B-A904-77E334B612F4}" sibTransId="{298A14A4-DAEC-46BA-B7A3-1499DE9FA6B7}"/>
    <dgm:cxn modelId="{259B6E9F-FA91-42F1-8C11-50089C043B44}" srcId="{23B44336-565D-4566-990F-CD31FF53D65F}" destId="{F246D084-4BB7-4B85-AE15-8BBD11E7A9C1}" srcOrd="0" destOrd="0" parTransId="{1E7B6473-ED0C-43F0-8C50-2F99AF8B98C0}" sibTransId="{A5F4BD4B-9F02-485E-AB00-2A6DE141F8D2}"/>
    <dgm:cxn modelId="{A234641F-0CD2-430E-9701-0AFDAEFCA36B}" srcId="{004A3EAC-8F20-4C77-A3F5-819FFF8D25F7}" destId="{B62F400B-E7A5-4B7E-A2BB-DFF8569A55E1}" srcOrd="5" destOrd="0" parTransId="{7B4AB070-9326-40E7-8586-31BBC6023944}" sibTransId="{F0E5C541-4CBA-4761-BCE4-1EB2051D9D3F}"/>
    <dgm:cxn modelId="{B05FAC53-4F18-4E97-AC70-02BF75E01787}" type="presOf" srcId="{1A856D5E-71F5-4D8D-BA7E-3FD28050314C}" destId="{C0724482-E3D4-4563-9884-DC3C6A30D509}" srcOrd="0" destOrd="0" presId="urn:microsoft.com/office/officeart/2005/8/layout/hierarchy3"/>
    <dgm:cxn modelId="{792BFCC4-19ED-4884-8855-1F80F4742FF4}" srcId="{DDCEDF10-4F4D-41D2-BFC0-94F3972D5433}" destId="{73D7DED8-873F-4CC8-B839-330830160A89}" srcOrd="1" destOrd="0" parTransId="{A2DE2D81-95A0-4832-A001-1B62A2995C89}" sibTransId="{44A50294-3155-4DD9-9C6C-938478751D1F}"/>
    <dgm:cxn modelId="{C014CE2A-F43F-4AEB-BBF6-73F73087E70D}" type="presOf" srcId="{76EE90FE-E8B0-425B-BC05-D1810402AA40}" destId="{268AD523-2C44-4CDA-BB9A-91A6560BB243}" srcOrd="0" destOrd="0" presId="urn:microsoft.com/office/officeart/2005/8/layout/hierarchy3"/>
    <dgm:cxn modelId="{0C7D1A73-E1D5-4EA2-9BC7-955D1461360F}" srcId="{B62F400B-E7A5-4B7E-A2BB-DFF8569A55E1}" destId="{6CF1BF0C-1560-44DE-964C-A529696394A6}" srcOrd="0" destOrd="0" parTransId="{BBF3BEC5-C37D-4EC5-B4A2-7F1172F1BA1C}" sibTransId="{2F2DE9C5-494F-4E58-9409-80C0B033AF75}"/>
    <dgm:cxn modelId="{0552BC85-A8A5-4A13-B7A0-7374CA0548DE}" type="presOf" srcId="{3A910261-8401-43C1-97C3-290583E2A124}" destId="{0F708F5F-A917-4E5F-A862-8B5E7832282E}" srcOrd="0" destOrd="0" presId="urn:microsoft.com/office/officeart/2005/8/layout/hierarchy3"/>
    <dgm:cxn modelId="{1AF7A50C-9831-4552-88EA-84C850D4F747}" type="presOf" srcId="{22F8EBB9-93E8-4CFE-9300-0DFA611042DD}" destId="{A7B79213-FF29-4D8A-9BDC-83AD6FFD5D79}" srcOrd="0" destOrd="0" presId="urn:microsoft.com/office/officeart/2005/8/layout/hierarchy3"/>
    <dgm:cxn modelId="{0DAFD81C-00B2-439C-8B24-D92C897344EB}" srcId="{269BFF04-B550-4005-9ACE-B65D23B0AD75}" destId="{C34DAC51-9E88-4910-B4A9-AB57DA2BAF03}" srcOrd="4" destOrd="0" parTransId="{BB33B89D-B1B2-4B41-97A4-3FEFC9748D05}" sibTransId="{AEEC5E18-614F-40AD-BDBD-28807750B324}"/>
    <dgm:cxn modelId="{A149BBD7-B9AC-46DD-8423-843C0876A144}" type="presOf" srcId="{E291BBF5-E8B1-4DDA-A221-9357A92A48A3}" destId="{5AF78327-CAF5-4CED-996A-6873CAE63B13}" srcOrd="0" destOrd="0" presId="urn:microsoft.com/office/officeart/2005/8/layout/hierarchy3"/>
    <dgm:cxn modelId="{8BCA5723-4734-41AD-ACFA-223EBCA6B78F}" srcId="{004A3EAC-8F20-4C77-A3F5-819FFF8D25F7}" destId="{8A8985CA-03B3-468D-9AB1-55A6D4F4307B}" srcOrd="1" destOrd="0" parTransId="{E99A7BB9-4BFE-4AD8-968A-FA2340CF81DE}" sibTransId="{F8ED562A-C6F0-46B7-B955-94D3ED94A207}"/>
    <dgm:cxn modelId="{670BC6D6-950A-4DA1-AFA5-8D16E1B89D62}" srcId="{269BFF04-B550-4005-9ACE-B65D23B0AD75}" destId="{BA360634-A0B5-4FCD-BDFA-8A8657DFF11B}" srcOrd="1" destOrd="0" parTransId="{D9E40219-DCB1-4CAD-A59E-5701462D10ED}" sibTransId="{FAF0F8AD-B4D5-479E-ABE6-80EC79FC5C40}"/>
    <dgm:cxn modelId="{03A301F3-A27C-4640-A609-83847B130BE2}" srcId="{23B44336-565D-4566-990F-CD31FF53D65F}" destId="{B684E703-257F-40DC-97BB-70BABB60E372}" srcOrd="2" destOrd="0" parTransId="{C73E6C14-1205-4D9B-8551-4C6FC805FF70}" sibTransId="{B98B9F36-3D42-4687-B463-703B7151A3E5}"/>
    <dgm:cxn modelId="{7983E4B1-F41D-4382-A8F3-6130647D870D}" type="presOf" srcId="{BBF3BEC5-C37D-4EC5-B4A2-7F1172F1BA1C}" destId="{A6595A7D-D1D5-4C15-986D-DCC0EE06B9B9}" srcOrd="0" destOrd="0" presId="urn:microsoft.com/office/officeart/2005/8/layout/hierarchy3"/>
    <dgm:cxn modelId="{4C6AA88C-6082-4485-8987-6B6DFAD0158D}" srcId="{22F8EBB9-93E8-4CFE-9300-0DFA611042DD}" destId="{4020EF46-5E70-464E-8FCB-202B572756CB}" srcOrd="2" destOrd="0" parTransId="{FCCB8B66-11D3-412A-AD3D-262D8CD111DD}" sibTransId="{189D7942-3152-488D-A627-ECC5BCD1C86F}"/>
    <dgm:cxn modelId="{5CD92F09-F3F5-4413-848F-E9C67C452683}" type="presOf" srcId="{4020EF46-5E70-464E-8FCB-202B572756CB}" destId="{74E3EC21-011B-433E-91EC-96929E2CF2AB}" srcOrd="0" destOrd="0" presId="urn:microsoft.com/office/officeart/2005/8/layout/hierarchy3"/>
    <dgm:cxn modelId="{C2348D50-05F1-431F-92A0-FF39D225F432}" type="presOf" srcId="{23B44336-565D-4566-990F-CD31FF53D65F}" destId="{3470E159-C2DC-4345-8956-51DE9BAD28E9}" srcOrd="1" destOrd="0" presId="urn:microsoft.com/office/officeart/2005/8/layout/hierarchy3"/>
    <dgm:cxn modelId="{79792099-A5AD-4B15-8497-8A5778A5576B}" type="presOf" srcId="{BA360634-A0B5-4FCD-BDFA-8A8657DFF11B}" destId="{821C6662-6BED-4766-A41C-7F58D95DF7BA}" srcOrd="0" destOrd="0" presId="urn:microsoft.com/office/officeart/2005/8/layout/hierarchy3"/>
    <dgm:cxn modelId="{509E36E4-139D-4EB4-83A8-845D898FFCAB}" type="presOf" srcId="{8A8985CA-03B3-468D-9AB1-55A6D4F4307B}" destId="{6D8F839F-BDD0-4CFE-B6B0-4C3144DC577B}" srcOrd="0" destOrd="0" presId="urn:microsoft.com/office/officeart/2005/8/layout/hierarchy3"/>
    <dgm:cxn modelId="{A201FE8D-C49C-4E14-861A-1B8F795E1EC9}" type="presOf" srcId="{1E7B6473-ED0C-43F0-8C50-2F99AF8B98C0}" destId="{2B7F68BD-ECD8-415D-9AD7-BCDCF38A9570}" srcOrd="0" destOrd="0" presId="urn:microsoft.com/office/officeart/2005/8/layout/hierarchy3"/>
    <dgm:cxn modelId="{56258C44-FA45-46C4-8796-CDBC523CDFE6}" type="presOf" srcId="{B684E703-257F-40DC-97BB-70BABB60E372}" destId="{1C6B86EE-CF0E-4DFD-8DD4-213974D2ED06}" srcOrd="0" destOrd="0" presId="urn:microsoft.com/office/officeart/2005/8/layout/hierarchy3"/>
    <dgm:cxn modelId="{BAC51A83-0E5B-441B-81EC-F3A2EF740EF5}" type="presOf" srcId="{904629CF-7072-4C4A-B9D8-C85545557766}" destId="{283975A5-7445-4B5D-AC81-DF7197043615}" srcOrd="0" destOrd="0" presId="urn:microsoft.com/office/officeart/2005/8/layout/hierarchy3"/>
    <dgm:cxn modelId="{562B3F5A-7F84-4141-A1E0-EEE60533E982}" type="presOf" srcId="{6CF1BF0C-1560-44DE-964C-A529696394A6}" destId="{82B6CB7E-D3CD-49B0-B41C-62209C7D6D0A}" srcOrd="0" destOrd="0" presId="urn:microsoft.com/office/officeart/2005/8/layout/hierarchy3"/>
    <dgm:cxn modelId="{8F44248C-FFEF-4E58-8D0F-FC086EDB5AF6}" type="presOf" srcId="{FCCB8B66-11D3-412A-AD3D-262D8CD111DD}" destId="{74F14E7D-B582-47C4-ABF2-36AB4AD4CE82}" srcOrd="0" destOrd="0" presId="urn:microsoft.com/office/officeart/2005/8/layout/hierarchy3"/>
    <dgm:cxn modelId="{4750D319-6C87-49A4-89B2-48900AF3A1FE}" srcId="{DDCEDF10-4F4D-41D2-BFC0-94F3972D5433}" destId="{A13D2D5E-17B4-4549-9558-01F6A90653E5}" srcOrd="0" destOrd="0" parTransId="{7CDFD6E4-58A1-424A-8668-BD4EF178A6DD}" sibTransId="{0FA8EF08-1613-4311-8C93-A72A0B0205EC}"/>
    <dgm:cxn modelId="{F6C74B61-4D8A-453F-BD0F-8B8C004BB6A7}" type="presOf" srcId="{DA9D252D-B1DB-45C5-80F8-E85809F1B17D}" destId="{23E71F06-7E0B-4AB5-B3ED-0E575A64B5DE}" srcOrd="0" destOrd="0" presId="urn:microsoft.com/office/officeart/2005/8/layout/hierarchy3"/>
    <dgm:cxn modelId="{1B40F256-F9D2-4291-8267-FCE4608340DF}" type="presOf" srcId="{D9E40219-DCB1-4CAD-A59E-5701462D10ED}" destId="{F825C97A-EB89-419B-8753-6067ED94F332}" srcOrd="0" destOrd="0" presId="urn:microsoft.com/office/officeart/2005/8/layout/hierarchy3"/>
    <dgm:cxn modelId="{5CC6D01F-8284-4E3E-A06C-443EEFA36843}" type="presOf" srcId="{BC787025-0CC4-419C-B4DC-546B359E3BB3}" destId="{3724291A-45E7-43AD-86A1-4E5C5E17394A}" srcOrd="0" destOrd="0" presId="urn:microsoft.com/office/officeart/2005/8/layout/hierarchy3"/>
    <dgm:cxn modelId="{7224B4EA-2BBD-4594-BD81-AC94AFE54B7C}" type="presOf" srcId="{DDCEDF10-4F4D-41D2-BFC0-94F3972D5433}" destId="{0B3EC011-6D5A-491D-A039-632FCE55F491}" srcOrd="0" destOrd="0" presId="urn:microsoft.com/office/officeart/2005/8/layout/hierarchy3"/>
    <dgm:cxn modelId="{F864BBEB-C7BF-46E6-8628-1C961D82289B}" type="presOf" srcId="{1ABD2632-8AAF-4B80-928C-1B58ACB13965}" destId="{81222BC9-E22D-4238-8AB3-C45B8A0411D8}" srcOrd="0" destOrd="0" presId="urn:microsoft.com/office/officeart/2005/8/layout/hierarchy3"/>
    <dgm:cxn modelId="{246B4832-4B10-4027-A8BC-C980BC7360C6}" type="presOf" srcId="{22F8EBB9-93E8-4CFE-9300-0DFA611042DD}" destId="{403C172F-9BFC-4E3A-B543-0B873ED5EA42}" srcOrd="1" destOrd="0" presId="urn:microsoft.com/office/officeart/2005/8/layout/hierarchy3"/>
    <dgm:cxn modelId="{D55036AB-1DCC-4823-9CBA-5528F6328E78}" srcId="{8A8985CA-03B3-468D-9AB1-55A6D4F4307B}" destId="{664C6DD0-C7BC-4916-BE90-5F88957DED5D}" srcOrd="2" destOrd="0" parTransId="{11C1F1FC-2536-4C56-AF1D-913BE5F06450}" sibTransId="{636A1868-42E5-471A-B884-F102F151966A}"/>
    <dgm:cxn modelId="{099D632F-3D89-462B-B897-9ABC492AF6B8}" type="presOf" srcId="{11C1F1FC-2536-4C56-AF1D-913BE5F06450}" destId="{69F43B61-8EFC-4042-A247-C27F9796CBE9}" srcOrd="0" destOrd="0" presId="urn:microsoft.com/office/officeart/2005/8/layout/hierarchy3"/>
    <dgm:cxn modelId="{C8B94691-E845-4686-A957-4F5BB78AE439}" type="presOf" srcId="{5E89B33C-6928-4A7D-A0BB-C0D6EE940297}" destId="{A187D774-5A73-4062-8E25-7E1C4FD29898}" srcOrd="0" destOrd="0" presId="urn:microsoft.com/office/officeart/2005/8/layout/hierarchy3"/>
    <dgm:cxn modelId="{1B533219-E1C0-477A-8BA0-74E1BA70FDB4}" type="presOf" srcId="{269BFF04-B550-4005-9ACE-B65D23B0AD75}" destId="{57D0575E-0FBB-4F0D-852D-4FE244FF0E17}" srcOrd="0" destOrd="0" presId="urn:microsoft.com/office/officeart/2005/8/layout/hierarchy3"/>
    <dgm:cxn modelId="{122569DD-3381-4AEA-A1A3-ADE49EDB4707}" type="presOf" srcId="{2FC838C9-8616-4082-8BD8-F0552C1EC782}" destId="{E3F88AEE-269C-4D02-B715-95E33186147A}" srcOrd="0" destOrd="0" presId="urn:microsoft.com/office/officeart/2005/8/layout/hierarchy3"/>
    <dgm:cxn modelId="{8C754433-58B0-4D57-A8E8-73904C58F742}" type="presOf" srcId="{097B0AA4-2AD9-4D17-9EF8-B2D2F4699062}" destId="{6F273DCA-F66D-45DF-8F7C-142C9A7A32FC}" srcOrd="0" destOrd="0" presId="urn:microsoft.com/office/officeart/2005/8/layout/hierarchy3"/>
    <dgm:cxn modelId="{11204560-B759-46AC-A184-75F1910C425D}" type="presParOf" srcId="{1C008F79-44F7-474A-B4DD-5BE79D14E964}" destId="{03B0CB4F-0DA2-4AE9-95D0-9B733F29B375}" srcOrd="0" destOrd="0" presId="urn:microsoft.com/office/officeart/2005/8/layout/hierarchy3"/>
    <dgm:cxn modelId="{3A982651-F689-45DB-AEDE-CC22D9B20E10}" type="presParOf" srcId="{03B0CB4F-0DA2-4AE9-95D0-9B733F29B375}" destId="{1C73DD61-5BD5-4EC2-832B-35717D67BC6C}" srcOrd="0" destOrd="0" presId="urn:microsoft.com/office/officeart/2005/8/layout/hierarchy3"/>
    <dgm:cxn modelId="{CA06B936-1E56-41C2-84F9-1E4EC16F95CB}" type="presParOf" srcId="{1C73DD61-5BD5-4EC2-832B-35717D67BC6C}" destId="{57D0575E-0FBB-4F0D-852D-4FE244FF0E17}" srcOrd="0" destOrd="0" presId="urn:microsoft.com/office/officeart/2005/8/layout/hierarchy3"/>
    <dgm:cxn modelId="{4F4C39E5-C2EB-48CB-AFBF-4E395A6C7F4F}" type="presParOf" srcId="{1C73DD61-5BD5-4EC2-832B-35717D67BC6C}" destId="{916DCB8E-B036-4B44-9DA2-E1ECB7BFD421}" srcOrd="1" destOrd="0" presId="urn:microsoft.com/office/officeart/2005/8/layout/hierarchy3"/>
    <dgm:cxn modelId="{104F3E3A-072D-405D-9D79-A0A8D1257DA4}" type="presParOf" srcId="{03B0CB4F-0DA2-4AE9-95D0-9B733F29B375}" destId="{0E3567D5-7A98-4793-8D20-98D3ACE4011F}" srcOrd="1" destOrd="0" presId="urn:microsoft.com/office/officeart/2005/8/layout/hierarchy3"/>
    <dgm:cxn modelId="{31DC55C7-6B92-4186-BFE5-17A00E6D148B}" type="presParOf" srcId="{0E3567D5-7A98-4793-8D20-98D3ACE4011F}" destId="{9107BE59-F426-45C3-B32F-9A6BE57F5056}" srcOrd="0" destOrd="0" presId="urn:microsoft.com/office/officeart/2005/8/layout/hierarchy3"/>
    <dgm:cxn modelId="{830357B4-7C18-4BF5-9A10-02785DDDC886}" type="presParOf" srcId="{0E3567D5-7A98-4793-8D20-98D3ACE4011F}" destId="{A09538D4-C168-4B73-982A-995E71095C1E}" srcOrd="1" destOrd="0" presId="urn:microsoft.com/office/officeart/2005/8/layout/hierarchy3"/>
    <dgm:cxn modelId="{D2ECC57C-C804-42C3-996E-DC27BDCC81C2}" type="presParOf" srcId="{0E3567D5-7A98-4793-8D20-98D3ACE4011F}" destId="{F825C97A-EB89-419B-8753-6067ED94F332}" srcOrd="2" destOrd="0" presId="urn:microsoft.com/office/officeart/2005/8/layout/hierarchy3"/>
    <dgm:cxn modelId="{5C96A89B-83F6-40AA-9EF6-E919BC46C50A}" type="presParOf" srcId="{0E3567D5-7A98-4793-8D20-98D3ACE4011F}" destId="{821C6662-6BED-4766-A41C-7F58D95DF7BA}" srcOrd="3" destOrd="0" presId="urn:microsoft.com/office/officeart/2005/8/layout/hierarchy3"/>
    <dgm:cxn modelId="{915358F9-727A-4D15-BFC6-4C753745961F}" type="presParOf" srcId="{0E3567D5-7A98-4793-8D20-98D3ACE4011F}" destId="{23E71F06-7E0B-4AB5-B3ED-0E575A64B5DE}" srcOrd="4" destOrd="0" presId="urn:microsoft.com/office/officeart/2005/8/layout/hierarchy3"/>
    <dgm:cxn modelId="{17444EDC-74D5-4C04-BBFD-CE803500DF35}" type="presParOf" srcId="{0E3567D5-7A98-4793-8D20-98D3ACE4011F}" destId="{2CE0E600-F89E-4431-AC85-A629E2D36D8C}" srcOrd="5" destOrd="0" presId="urn:microsoft.com/office/officeart/2005/8/layout/hierarchy3"/>
    <dgm:cxn modelId="{6C10B3BB-3D0E-4C00-BCC8-067F201E5238}" type="presParOf" srcId="{0E3567D5-7A98-4793-8D20-98D3ACE4011F}" destId="{754DDAD8-3922-4805-A758-021ED45BCE92}" srcOrd="6" destOrd="0" presId="urn:microsoft.com/office/officeart/2005/8/layout/hierarchy3"/>
    <dgm:cxn modelId="{F89B6683-5881-4FE0-9F33-D556AB405945}" type="presParOf" srcId="{0E3567D5-7A98-4793-8D20-98D3ACE4011F}" destId="{283975A5-7445-4B5D-AC81-DF7197043615}" srcOrd="7" destOrd="0" presId="urn:microsoft.com/office/officeart/2005/8/layout/hierarchy3"/>
    <dgm:cxn modelId="{980C4D4C-3322-4814-AF0E-90119F6AF8BD}" type="presParOf" srcId="{0E3567D5-7A98-4793-8D20-98D3ACE4011F}" destId="{B8B81B4F-645E-48F7-86D8-FF853288B8AD}" srcOrd="8" destOrd="0" presId="urn:microsoft.com/office/officeart/2005/8/layout/hierarchy3"/>
    <dgm:cxn modelId="{59F47444-2873-4718-86FA-F56E5D454BE5}" type="presParOf" srcId="{0E3567D5-7A98-4793-8D20-98D3ACE4011F}" destId="{201E2130-3DA5-4E56-AA5D-FA7071E5F124}" srcOrd="9" destOrd="0" presId="urn:microsoft.com/office/officeart/2005/8/layout/hierarchy3"/>
    <dgm:cxn modelId="{91395E12-8C0D-45A9-AB75-152D84FAC22C}" type="presParOf" srcId="{0E3567D5-7A98-4793-8D20-98D3ACE4011F}" destId="{3724291A-45E7-43AD-86A1-4E5C5E17394A}" srcOrd="10" destOrd="0" presId="urn:microsoft.com/office/officeart/2005/8/layout/hierarchy3"/>
    <dgm:cxn modelId="{394145E0-B015-44AC-9A49-87312114CC3E}" type="presParOf" srcId="{0E3567D5-7A98-4793-8D20-98D3ACE4011F}" destId="{AB31C9DA-2BB6-4F98-A32F-4FFE34F6D903}" srcOrd="11" destOrd="0" presId="urn:microsoft.com/office/officeart/2005/8/layout/hierarchy3"/>
    <dgm:cxn modelId="{2B38E45F-8AA7-4606-916F-19CAA9D1B209}" type="presParOf" srcId="{1C008F79-44F7-474A-B4DD-5BE79D14E964}" destId="{0196DD9A-99AD-428F-B9CC-1492E5D4458B}" srcOrd="1" destOrd="0" presId="urn:microsoft.com/office/officeart/2005/8/layout/hierarchy3"/>
    <dgm:cxn modelId="{B6BAAB48-0327-4F6F-B832-0D8D97A90D75}" type="presParOf" srcId="{0196DD9A-99AD-428F-B9CC-1492E5D4458B}" destId="{DF29F8CE-60BB-43DA-B836-E6F13FCEFC8B}" srcOrd="0" destOrd="0" presId="urn:microsoft.com/office/officeart/2005/8/layout/hierarchy3"/>
    <dgm:cxn modelId="{3953B43E-2120-498E-BAE4-31E523DE8547}" type="presParOf" srcId="{DF29F8CE-60BB-43DA-B836-E6F13FCEFC8B}" destId="{6D8F839F-BDD0-4CFE-B6B0-4C3144DC577B}" srcOrd="0" destOrd="0" presId="urn:microsoft.com/office/officeart/2005/8/layout/hierarchy3"/>
    <dgm:cxn modelId="{02399004-AE58-4F6D-9ABE-04F0DED1F952}" type="presParOf" srcId="{DF29F8CE-60BB-43DA-B836-E6F13FCEFC8B}" destId="{C92BE4A1-6883-4D55-9510-B58D634B5E82}" srcOrd="1" destOrd="0" presId="urn:microsoft.com/office/officeart/2005/8/layout/hierarchy3"/>
    <dgm:cxn modelId="{75CA955D-169F-4CDD-B5BC-27752617EABC}" type="presParOf" srcId="{0196DD9A-99AD-428F-B9CC-1492E5D4458B}" destId="{4A66ACB4-785D-47FD-87C6-6224F8B65175}" srcOrd="1" destOrd="0" presId="urn:microsoft.com/office/officeart/2005/8/layout/hierarchy3"/>
    <dgm:cxn modelId="{29CD4934-909D-4006-BF56-2E27720565F8}" type="presParOf" srcId="{4A66ACB4-785D-47FD-87C6-6224F8B65175}" destId="{C6CA0424-15D3-452E-8BE6-7AE0970F964A}" srcOrd="0" destOrd="0" presId="urn:microsoft.com/office/officeart/2005/8/layout/hierarchy3"/>
    <dgm:cxn modelId="{4C81CF3B-4741-4D97-8C7B-83CD6132B30E}" type="presParOf" srcId="{4A66ACB4-785D-47FD-87C6-6224F8B65175}" destId="{E3F88AEE-269C-4D02-B715-95E33186147A}" srcOrd="1" destOrd="0" presId="urn:microsoft.com/office/officeart/2005/8/layout/hierarchy3"/>
    <dgm:cxn modelId="{88D648A9-A8EA-4C91-BA75-3607FD8AD57C}" type="presParOf" srcId="{4A66ACB4-785D-47FD-87C6-6224F8B65175}" destId="{9620D3E5-C30F-4259-BC60-C99709F0E10E}" srcOrd="2" destOrd="0" presId="urn:microsoft.com/office/officeart/2005/8/layout/hierarchy3"/>
    <dgm:cxn modelId="{DF1D1CC1-6A70-4422-B8BF-7856AB65749F}" type="presParOf" srcId="{4A66ACB4-785D-47FD-87C6-6224F8B65175}" destId="{268AD523-2C44-4CDA-BB9A-91A6560BB243}" srcOrd="3" destOrd="0" presId="urn:microsoft.com/office/officeart/2005/8/layout/hierarchy3"/>
    <dgm:cxn modelId="{A89107BE-0A92-4D66-A65F-81468CBC951A}" type="presParOf" srcId="{4A66ACB4-785D-47FD-87C6-6224F8B65175}" destId="{69F43B61-8EFC-4042-A247-C27F9796CBE9}" srcOrd="4" destOrd="0" presId="urn:microsoft.com/office/officeart/2005/8/layout/hierarchy3"/>
    <dgm:cxn modelId="{DB251B59-9211-41C3-A483-BDF031FEB24E}" type="presParOf" srcId="{4A66ACB4-785D-47FD-87C6-6224F8B65175}" destId="{8FBCAB45-6C41-4227-A1D2-A52C8482C5D5}" srcOrd="5" destOrd="0" presId="urn:microsoft.com/office/officeart/2005/8/layout/hierarchy3"/>
    <dgm:cxn modelId="{465E25D9-BBA9-49BB-A310-77E84675D6E8}" type="presParOf" srcId="{4A66ACB4-785D-47FD-87C6-6224F8B65175}" destId="{4291A4C1-C948-4252-9D1D-B833214CA1F6}" srcOrd="6" destOrd="0" presId="urn:microsoft.com/office/officeart/2005/8/layout/hierarchy3"/>
    <dgm:cxn modelId="{FB037BDC-E766-4E1E-884B-E756DD5E6B07}" type="presParOf" srcId="{4A66ACB4-785D-47FD-87C6-6224F8B65175}" destId="{C0724482-E3D4-4563-9884-DC3C6A30D509}" srcOrd="7" destOrd="0" presId="urn:microsoft.com/office/officeart/2005/8/layout/hierarchy3"/>
    <dgm:cxn modelId="{FAE93F55-F306-48A8-90CC-401C1577A95F}" type="presParOf" srcId="{4A66ACB4-785D-47FD-87C6-6224F8B65175}" destId="{D9AF93A7-8BDB-4C12-B341-45E689C2B54F}" srcOrd="8" destOrd="0" presId="urn:microsoft.com/office/officeart/2005/8/layout/hierarchy3"/>
    <dgm:cxn modelId="{C2EDC5BC-FB6B-43DC-A402-B72C83FDD45E}" type="presParOf" srcId="{4A66ACB4-785D-47FD-87C6-6224F8B65175}" destId="{5AF78327-CAF5-4CED-996A-6873CAE63B13}" srcOrd="9" destOrd="0" presId="urn:microsoft.com/office/officeart/2005/8/layout/hierarchy3"/>
    <dgm:cxn modelId="{BA56C0FF-E431-4F9A-A31A-4FD709343214}" type="presParOf" srcId="{1C008F79-44F7-474A-B4DD-5BE79D14E964}" destId="{6556C2F2-DECE-4831-9AA9-9BFEC0C436FE}" srcOrd="2" destOrd="0" presId="urn:microsoft.com/office/officeart/2005/8/layout/hierarchy3"/>
    <dgm:cxn modelId="{E1E1653F-B2B0-41C3-A580-7836DC8FA2D8}" type="presParOf" srcId="{6556C2F2-DECE-4831-9AA9-9BFEC0C436FE}" destId="{94A073B7-5FA8-40DC-9391-06BE759A0E34}" srcOrd="0" destOrd="0" presId="urn:microsoft.com/office/officeart/2005/8/layout/hierarchy3"/>
    <dgm:cxn modelId="{7F1573A3-5C21-4A19-9524-47D874F9C916}" type="presParOf" srcId="{94A073B7-5FA8-40DC-9391-06BE759A0E34}" destId="{0B3EC011-6D5A-491D-A039-632FCE55F491}" srcOrd="0" destOrd="0" presId="urn:microsoft.com/office/officeart/2005/8/layout/hierarchy3"/>
    <dgm:cxn modelId="{1B050C6F-35C0-4F34-80D9-D3DF7E2052E5}" type="presParOf" srcId="{94A073B7-5FA8-40DC-9391-06BE759A0E34}" destId="{6EEBD9E4-2C29-48C4-9A32-2B39566E2A6A}" srcOrd="1" destOrd="0" presId="urn:microsoft.com/office/officeart/2005/8/layout/hierarchy3"/>
    <dgm:cxn modelId="{19E199AC-CDA0-49CC-A8C0-71F2792E2C1F}" type="presParOf" srcId="{6556C2F2-DECE-4831-9AA9-9BFEC0C436FE}" destId="{D56B2EF7-A852-4AF7-BD46-FE2055E8B92E}" srcOrd="1" destOrd="0" presId="urn:microsoft.com/office/officeart/2005/8/layout/hierarchy3"/>
    <dgm:cxn modelId="{FCAAC179-8633-4A54-A7D0-80D386C0AE6A}" type="presParOf" srcId="{D56B2EF7-A852-4AF7-BD46-FE2055E8B92E}" destId="{B3C7E9CC-D96A-43AD-B5C2-71E4178F1AF0}" srcOrd="0" destOrd="0" presId="urn:microsoft.com/office/officeart/2005/8/layout/hierarchy3"/>
    <dgm:cxn modelId="{B99AF57F-AF38-4727-BBF1-86FE65A15BC5}" type="presParOf" srcId="{D56B2EF7-A852-4AF7-BD46-FE2055E8B92E}" destId="{1B063C3D-8F15-444F-939F-0F468C7CC3E3}" srcOrd="1" destOrd="0" presId="urn:microsoft.com/office/officeart/2005/8/layout/hierarchy3"/>
    <dgm:cxn modelId="{C4444986-F822-45C5-B91B-51DD0E88CC66}" type="presParOf" srcId="{D56B2EF7-A852-4AF7-BD46-FE2055E8B92E}" destId="{FD16BC94-C42B-4DCB-857E-C3AEC00F488E}" srcOrd="2" destOrd="0" presId="urn:microsoft.com/office/officeart/2005/8/layout/hierarchy3"/>
    <dgm:cxn modelId="{15757D27-F1D4-46B4-9A52-793ED5643104}" type="presParOf" srcId="{D56B2EF7-A852-4AF7-BD46-FE2055E8B92E}" destId="{63DF2D38-E5F0-4C96-A229-7C94B91C384C}" srcOrd="3" destOrd="0" presId="urn:microsoft.com/office/officeart/2005/8/layout/hierarchy3"/>
    <dgm:cxn modelId="{EA15F22C-F001-42C1-ACF8-4483FA60E372}" type="presParOf" srcId="{D56B2EF7-A852-4AF7-BD46-FE2055E8B92E}" destId="{5E3919DD-1514-4EF4-8150-8734D953E4A4}" srcOrd="4" destOrd="0" presId="urn:microsoft.com/office/officeart/2005/8/layout/hierarchy3"/>
    <dgm:cxn modelId="{87EF0F10-B218-4AD4-8C48-C95E6E76F294}" type="presParOf" srcId="{D56B2EF7-A852-4AF7-BD46-FE2055E8B92E}" destId="{81222BC9-E22D-4238-8AB3-C45B8A0411D8}" srcOrd="5" destOrd="0" presId="urn:microsoft.com/office/officeart/2005/8/layout/hierarchy3"/>
    <dgm:cxn modelId="{E91CDD31-48CE-40A3-8DA1-B53A6096102F}" type="presParOf" srcId="{D56B2EF7-A852-4AF7-BD46-FE2055E8B92E}" destId="{A187D774-5A73-4062-8E25-7E1C4FD29898}" srcOrd="6" destOrd="0" presId="urn:microsoft.com/office/officeart/2005/8/layout/hierarchy3"/>
    <dgm:cxn modelId="{4E4D8C97-EB86-4797-8F7E-B6442B25DF70}" type="presParOf" srcId="{D56B2EF7-A852-4AF7-BD46-FE2055E8B92E}" destId="{0F708F5F-A917-4E5F-A862-8B5E7832282E}" srcOrd="7" destOrd="0" presId="urn:microsoft.com/office/officeart/2005/8/layout/hierarchy3"/>
    <dgm:cxn modelId="{D834C307-D2D3-4CB8-B268-ED2988DFD374}" type="presParOf" srcId="{1C008F79-44F7-474A-B4DD-5BE79D14E964}" destId="{11816AAA-A45E-48B7-BFC7-94FEF22FC9BF}" srcOrd="3" destOrd="0" presId="urn:microsoft.com/office/officeart/2005/8/layout/hierarchy3"/>
    <dgm:cxn modelId="{89D4C65E-5EFA-44FA-9DA6-E9A9851E6047}" type="presParOf" srcId="{11816AAA-A45E-48B7-BFC7-94FEF22FC9BF}" destId="{C0709EA7-B893-410E-BC0B-64B1A4BE71AF}" srcOrd="0" destOrd="0" presId="urn:microsoft.com/office/officeart/2005/8/layout/hierarchy3"/>
    <dgm:cxn modelId="{C3F4A28F-BE5E-4E20-9109-0324057ECB0D}" type="presParOf" srcId="{C0709EA7-B893-410E-BC0B-64B1A4BE71AF}" destId="{A7B79213-FF29-4D8A-9BDC-83AD6FFD5D79}" srcOrd="0" destOrd="0" presId="urn:microsoft.com/office/officeart/2005/8/layout/hierarchy3"/>
    <dgm:cxn modelId="{6A29EBAC-5493-44B7-93AA-4013BDD9C090}" type="presParOf" srcId="{C0709EA7-B893-410E-BC0B-64B1A4BE71AF}" destId="{403C172F-9BFC-4E3A-B543-0B873ED5EA42}" srcOrd="1" destOrd="0" presId="urn:microsoft.com/office/officeart/2005/8/layout/hierarchy3"/>
    <dgm:cxn modelId="{17B1D7D8-A85B-4A35-A0BB-31CD0CE0C54A}" type="presParOf" srcId="{11816AAA-A45E-48B7-BFC7-94FEF22FC9BF}" destId="{65CEEB01-947D-4D8D-87AA-D3DFD0C1000D}" srcOrd="1" destOrd="0" presId="urn:microsoft.com/office/officeart/2005/8/layout/hierarchy3"/>
    <dgm:cxn modelId="{AE7E2D00-CA75-4FC6-9B5B-FA3F5B7C749B}" type="presParOf" srcId="{65CEEB01-947D-4D8D-87AA-D3DFD0C1000D}" destId="{7BCAF86F-7E96-4883-8937-05B4D8662894}" srcOrd="0" destOrd="0" presId="urn:microsoft.com/office/officeart/2005/8/layout/hierarchy3"/>
    <dgm:cxn modelId="{CD836496-35DF-47FC-BBB8-44AA990E223A}" type="presParOf" srcId="{65CEEB01-947D-4D8D-87AA-D3DFD0C1000D}" destId="{F44972EF-244C-4C18-82EE-A47D73BA9E19}" srcOrd="1" destOrd="0" presId="urn:microsoft.com/office/officeart/2005/8/layout/hierarchy3"/>
    <dgm:cxn modelId="{ECE00B33-BCEB-4E69-A180-D9121C5AB8D5}" type="presParOf" srcId="{65CEEB01-947D-4D8D-87AA-D3DFD0C1000D}" destId="{73F989BD-56A7-46DD-92BE-669A43E1C1CB}" srcOrd="2" destOrd="0" presId="urn:microsoft.com/office/officeart/2005/8/layout/hierarchy3"/>
    <dgm:cxn modelId="{BE0D41A3-FAA3-4FCD-8C9F-C23B0F2E6258}" type="presParOf" srcId="{65CEEB01-947D-4D8D-87AA-D3DFD0C1000D}" destId="{86F31295-B0BD-47F8-9679-6CE388A189B6}" srcOrd="3" destOrd="0" presId="urn:microsoft.com/office/officeart/2005/8/layout/hierarchy3"/>
    <dgm:cxn modelId="{29ED664B-7095-43D3-8598-F47DBB883582}" type="presParOf" srcId="{65CEEB01-947D-4D8D-87AA-D3DFD0C1000D}" destId="{74F14E7D-B582-47C4-ABF2-36AB4AD4CE82}" srcOrd="4" destOrd="0" presId="urn:microsoft.com/office/officeart/2005/8/layout/hierarchy3"/>
    <dgm:cxn modelId="{ADECB3D7-50CC-42EE-94E1-298D9EF76FCA}" type="presParOf" srcId="{65CEEB01-947D-4D8D-87AA-D3DFD0C1000D}" destId="{74E3EC21-011B-433E-91EC-96929E2CF2AB}" srcOrd="5" destOrd="0" presId="urn:microsoft.com/office/officeart/2005/8/layout/hierarchy3"/>
    <dgm:cxn modelId="{269183F4-7709-4753-A84D-0FBDAD767EB0}" type="presParOf" srcId="{1C008F79-44F7-474A-B4DD-5BE79D14E964}" destId="{CAF0AB86-DC9E-4A2E-A9BF-B5776143BC2C}" srcOrd="4" destOrd="0" presId="urn:microsoft.com/office/officeart/2005/8/layout/hierarchy3"/>
    <dgm:cxn modelId="{B2A19970-B546-4F1E-A7D8-12E411F4DA1E}" type="presParOf" srcId="{CAF0AB86-DC9E-4A2E-A9BF-B5776143BC2C}" destId="{47973816-F511-4863-B9A1-ED8690C90D2A}" srcOrd="0" destOrd="0" presId="urn:microsoft.com/office/officeart/2005/8/layout/hierarchy3"/>
    <dgm:cxn modelId="{F0853D54-9975-4A84-8546-F7C5AEF367B6}" type="presParOf" srcId="{47973816-F511-4863-B9A1-ED8690C90D2A}" destId="{522D7AC0-4BF4-49FD-83AD-C4F0B1E86AD0}" srcOrd="0" destOrd="0" presId="urn:microsoft.com/office/officeart/2005/8/layout/hierarchy3"/>
    <dgm:cxn modelId="{F5732304-4948-43E8-A8FA-278AB14645AF}" type="presParOf" srcId="{47973816-F511-4863-B9A1-ED8690C90D2A}" destId="{3470E159-C2DC-4345-8956-51DE9BAD28E9}" srcOrd="1" destOrd="0" presId="urn:microsoft.com/office/officeart/2005/8/layout/hierarchy3"/>
    <dgm:cxn modelId="{E5452BE6-F972-4A1D-919F-F9659394F40C}" type="presParOf" srcId="{CAF0AB86-DC9E-4A2E-A9BF-B5776143BC2C}" destId="{F1F48248-9383-4244-AAF0-A8758DA715FD}" srcOrd="1" destOrd="0" presId="urn:microsoft.com/office/officeart/2005/8/layout/hierarchy3"/>
    <dgm:cxn modelId="{72DC98B8-C2E6-4C8E-B9E5-94CC21C44ECF}" type="presParOf" srcId="{F1F48248-9383-4244-AAF0-A8758DA715FD}" destId="{2B7F68BD-ECD8-415D-9AD7-BCDCF38A9570}" srcOrd="0" destOrd="0" presId="urn:microsoft.com/office/officeart/2005/8/layout/hierarchy3"/>
    <dgm:cxn modelId="{C0E17CF7-DE10-4664-8CB3-578020448F19}" type="presParOf" srcId="{F1F48248-9383-4244-AAF0-A8758DA715FD}" destId="{45DD60D6-8682-4C90-83B8-47ECDD370126}" srcOrd="1" destOrd="0" presId="urn:microsoft.com/office/officeart/2005/8/layout/hierarchy3"/>
    <dgm:cxn modelId="{17B70DF7-C5AE-42B4-AA87-7C189D79C4C5}" type="presParOf" srcId="{F1F48248-9383-4244-AAF0-A8758DA715FD}" destId="{56F54A01-AC78-47F1-B958-0C72E17E48D1}" srcOrd="2" destOrd="0" presId="urn:microsoft.com/office/officeart/2005/8/layout/hierarchy3"/>
    <dgm:cxn modelId="{003D1FA8-72A7-4860-AAF5-223F4CB3FF3C}" type="presParOf" srcId="{F1F48248-9383-4244-AAF0-A8758DA715FD}" destId="{E4E53AD8-8C2F-4F70-A287-33BFE98D637D}" srcOrd="3" destOrd="0" presId="urn:microsoft.com/office/officeart/2005/8/layout/hierarchy3"/>
    <dgm:cxn modelId="{49798B26-4A57-445E-BB0D-4B45C4B253B2}" type="presParOf" srcId="{F1F48248-9383-4244-AAF0-A8758DA715FD}" destId="{671410E3-BB08-4D41-AB62-4811E64549C5}" srcOrd="4" destOrd="0" presId="urn:microsoft.com/office/officeart/2005/8/layout/hierarchy3"/>
    <dgm:cxn modelId="{DA2E583A-422D-4F71-88E8-A365435A01BF}" type="presParOf" srcId="{F1F48248-9383-4244-AAF0-A8758DA715FD}" destId="{1C6B86EE-CF0E-4DFD-8DD4-213974D2ED06}" srcOrd="5" destOrd="0" presId="urn:microsoft.com/office/officeart/2005/8/layout/hierarchy3"/>
    <dgm:cxn modelId="{A02283C0-9833-4670-ABFF-48453170B588}" type="presParOf" srcId="{F1F48248-9383-4244-AAF0-A8758DA715FD}" destId="{A2688551-B732-4094-B499-8F73D6A08D99}" srcOrd="6" destOrd="0" presId="urn:microsoft.com/office/officeart/2005/8/layout/hierarchy3"/>
    <dgm:cxn modelId="{AB50ACDC-CAB5-4FE0-A97E-E4421F29E600}" type="presParOf" srcId="{F1F48248-9383-4244-AAF0-A8758DA715FD}" destId="{74AF27E1-B646-424B-9EC4-8A293BD3F3BD}" srcOrd="7" destOrd="0" presId="urn:microsoft.com/office/officeart/2005/8/layout/hierarchy3"/>
    <dgm:cxn modelId="{13088D06-374F-4605-A607-D7F6FB232B0A}" type="presParOf" srcId="{F1F48248-9383-4244-AAF0-A8758DA715FD}" destId="{820A1AF0-01F1-45DC-93B1-5BE61F9CDACA}" srcOrd="8" destOrd="0" presId="urn:microsoft.com/office/officeart/2005/8/layout/hierarchy3"/>
    <dgm:cxn modelId="{05A011CA-030B-4EC3-9095-A908CC160CA2}" type="presParOf" srcId="{F1F48248-9383-4244-AAF0-A8758DA715FD}" destId="{46EDC850-FB87-4B68-93CA-468CE11EA23B}" srcOrd="9" destOrd="0" presId="urn:microsoft.com/office/officeart/2005/8/layout/hierarchy3"/>
    <dgm:cxn modelId="{EDB7EC76-5FEA-443D-9E01-F38BCEAC99D8}" type="presParOf" srcId="{1C008F79-44F7-474A-B4DD-5BE79D14E964}" destId="{8F21CC86-B54F-4ADF-9CCB-2F9D06564F47}" srcOrd="5" destOrd="0" presId="urn:microsoft.com/office/officeart/2005/8/layout/hierarchy3"/>
    <dgm:cxn modelId="{B83D73C6-12E0-4932-BB86-F7B30CFEB781}" type="presParOf" srcId="{8F21CC86-B54F-4ADF-9CCB-2F9D06564F47}" destId="{89DAC8EC-AFBB-4718-A370-387737A74E38}" srcOrd="0" destOrd="0" presId="urn:microsoft.com/office/officeart/2005/8/layout/hierarchy3"/>
    <dgm:cxn modelId="{CDF2DA49-D474-4BA0-8D30-9491463ABD00}" type="presParOf" srcId="{89DAC8EC-AFBB-4718-A370-387737A74E38}" destId="{7C8CCEE2-5FA9-4387-8F8D-874BBA61AEBD}" srcOrd="0" destOrd="0" presId="urn:microsoft.com/office/officeart/2005/8/layout/hierarchy3"/>
    <dgm:cxn modelId="{086B151E-BE14-43DB-82E7-084A316B7103}" type="presParOf" srcId="{89DAC8EC-AFBB-4718-A370-387737A74E38}" destId="{59A61080-3742-4B64-B396-EDEF18D9CDAB}" srcOrd="1" destOrd="0" presId="urn:microsoft.com/office/officeart/2005/8/layout/hierarchy3"/>
    <dgm:cxn modelId="{AB6150EC-5008-4500-82CB-AA813A591496}" type="presParOf" srcId="{8F21CC86-B54F-4ADF-9CCB-2F9D06564F47}" destId="{DFE15E26-51F9-46DF-B165-DC316E6664F2}" srcOrd="1" destOrd="0" presId="urn:microsoft.com/office/officeart/2005/8/layout/hierarchy3"/>
    <dgm:cxn modelId="{AA6AC160-237E-4759-B475-354051B0DECF}" type="presParOf" srcId="{DFE15E26-51F9-46DF-B165-DC316E6664F2}" destId="{A6595A7D-D1D5-4C15-986D-DCC0EE06B9B9}" srcOrd="0" destOrd="0" presId="urn:microsoft.com/office/officeart/2005/8/layout/hierarchy3"/>
    <dgm:cxn modelId="{A4BA1286-B982-42FF-BC91-40A4F7D367BD}" type="presParOf" srcId="{DFE15E26-51F9-46DF-B165-DC316E6664F2}" destId="{82B6CB7E-D3CD-49B0-B41C-62209C7D6D0A}" srcOrd="1" destOrd="0" presId="urn:microsoft.com/office/officeart/2005/8/layout/hierarchy3"/>
    <dgm:cxn modelId="{E1F8FAC0-633D-4836-B3D6-53F12B99CECA}" type="presParOf" srcId="{DFE15E26-51F9-46DF-B165-DC316E6664F2}" destId="{5B0D4672-1E59-4F63-A42F-0F4B923DECC2}" srcOrd="2" destOrd="0" presId="urn:microsoft.com/office/officeart/2005/8/layout/hierarchy3"/>
    <dgm:cxn modelId="{3175C960-CD45-4E98-B99F-FA90340A38B5}" type="presParOf" srcId="{DFE15E26-51F9-46DF-B165-DC316E6664F2}" destId="{2B789965-F45C-4AAC-8EBF-3AFD8F53C4E6}" srcOrd="3" destOrd="0" presId="urn:microsoft.com/office/officeart/2005/8/layout/hierarchy3"/>
    <dgm:cxn modelId="{EA9E2F3F-5A41-4F42-9905-C7D06853FF82}" type="presParOf" srcId="{DFE15E26-51F9-46DF-B165-DC316E6664F2}" destId="{7FFAD36F-EE16-4BAD-BB84-EDE8787EB861}" srcOrd="4" destOrd="0" presId="urn:microsoft.com/office/officeart/2005/8/layout/hierarchy3"/>
    <dgm:cxn modelId="{5BA49C26-027E-45EB-950F-9117619985DB}" type="presParOf" srcId="{DFE15E26-51F9-46DF-B165-DC316E6664F2}" destId="{EE792514-9D11-415C-BF32-0921D5974019}" srcOrd="5" destOrd="0" presId="urn:microsoft.com/office/officeart/2005/8/layout/hierarchy3"/>
    <dgm:cxn modelId="{0D3FC9A0-0929-492D-9783-BFAFD4D3A93F}" type="presParOf" srcId="{DFE15E26-51F9-46DF-B165-DC316E6664F2}" destId="{6F273DCA-F66D-45DF-8F7C-142C9A7A32FC}" srcOrd="6" destOrd="0" presId="urn:microsoft.com/office/officeart/2005/8/layout/hierarchy3"/>
    <dgm:cxn modelId="{056F6E69-1A2F-4C50-8040-35E39BFAD50B}" type="presParOf" srcId="{DFE15E26-51F9-46DF-B165-DC316E6664F2}" destId="{177FE380-8CC3-486E-95AD-369EE9E13C6C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8EBB6C-2DB1-4302-989A-9F7AB8E0ABA7}">
      <dsp:nvSpPr>
        <dsp:cNvPr id="0" name=""/>
        <dsp:cNvSpPr/>
      </dsp:nvSpPr>
      <dsp:spPr>
        <a:xfrm rot="5400000">
          <a:off x="1830110" y="-671263"/>
          <a:ext cx="484228" cy="1950328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50" kern="1200" dirty="0" smtClean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rPr>
            <a:t>客户端开发门槛高，代码不能复用，效率低下</a:t>
          </a:r>
          <a:endParaRPr lang="zh-CN" altLang="en-US" sz="1050" kern="1200" dirty="0">
            <a:solidFill>
              <a:srgbClr val="000000"/>
            </a:solidFill>
            <a:latin typeface="+mn-lt"/>
            <a:ea typeface="+mn-ea"/>
            <a:cs typeface="+mn-ea"/>
            <a:sym typeface="+mn-lt"/>
          </a:endParaRPr>
        </a:p>
      </dsp:txBody>
      <dsp:txXfrm rot="-5400000">
        <a:off x="1097060" y="85425"/>
        <a:ext cx="1926690" cy="436952"/>
      </dsp:txXfrm>
    </dsp:sp>
    <dsp:sp modelId="{3E0BBB87-0929-42BB-BBBC-1C8716E1DDDA}">
      <dsp:nvSpPr>
        <dsp:cNvPr id="0" name=""/>
        <dsp:cNvSpPr/>
      </dsp:nvSpPr>
      <dsp:spPr>
        <a:xfrm>
          <a:off x="0" y="1258"/>
          <a:ext cx="1097060" cy="60528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+mn-lt"/>
              <a:ea typeface="+mn-ea"/>
              <a:cs typeface="+mn-ea"/>
              <a:sym typeface="+mn-lt"/>
            </a:rPr>
            <a:t>效率</a:t>
          </a:r>
          <a:endParaRPr lang="zh-CN" altLang="en-US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29548" y="30806"/>
        <a:ext cx="1037964" cy="546189"/>
      </dsp:txXfrm>
    </dsp:sp>
    <dsp:sp modelId="{B0EB19CB-6635-47BA-BD79-EA5EABCE0315}">
      <dsp:nvSpPr>
        <dsp:cNvPr id="0" name=""/>
        <dsp:cNvSpPr/>
      </dsp:nvSpPr>
      <dsp:spPr>
        <a:xfrm rot="5400000">
          <a:off x="1830110" y="-35714"/>
          <a:ext cx="484228" cy="1950328"/>
        </a:xfrm>
        <a:prstGeom prst="round2SameRect">
          <a:avLst/>
        </a:prstGeom>
        <a:solidFill>
          <a:schemeClr val="accent3">
            <a:tint val="40000"/>
            <a:alpha val="90000"/>
            <a:hueOff val="676380"/>
            <a:satOff val="33333"/>
            <a:lumOff val="59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676380"/>
              <a:satOff val="33333"/>
              <a:lumOff val="5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50" kern="1200" dirty="0" smtClean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rPr>
            <a:t>M</a:t>
          </a:r>
          <a:r>
            <a:rPr lang="zh-CN" altLang="en-US" sz="1050" kern="1200" dirty="0" smtClean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rPr>
            <a:t>页有性能瓶颈，系统功能受限，用户体验差</a:t>
          </a:r>
          <a:endParaRPr lang="zh-CN" altLang="en-US" sz="1050" kern="1200" dirty="0">
            <a:solidFill>
              <a:srgbClr val="000000"/>
            </a:solidFill>
            <a:latin typeface="+mn-lt"/>
            <a:ea typeface="+mn-ea"/>
            <a:cs typeface="+mn-ea"/>
            <a:sym typeface="+mn-lt"/>
          </a:endParaRPr>
        </a:p>
      </dsp:txBody>
      <dsp:txXfrm rot="-5400000">
        <a:off x="1097060" y="720974"/>
        <a:ext cx="1926690" cy="436952"/>
      </dsp:txXfrm>
    </dsp:sp>
    <dsp:sp modelId="{ECEEFD16-0B7E-46A1-A212-4E9D88E9BB58}">
      <dsp:nvSpPr>
        <dsp:cNvPr id="0" name=""/>
        <dsp:cNvSpPr/>
      </dsp:nvSpPr>
      <dsp:spPr>
        <a:xfrm>
          <a:off x="0" y="636807"/>
          <a:ext cx="1097060" cy="605285"/>
        </a:xfrm>
        <a:prstGeom prst="round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+mn-lt"/>
              <a:ea typeface="+mn-ea"/>
              <a:cs typeface="+mn-ea"/>
              <a:sym typeface="+mn-lt"/>
            </a:rPr>
            <a:t>性能</a:t>
          </a:r>
          <a:endParaRPr lang="zh-CN" altLang="en-US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29548" y="666355"/>
        <a:ext cx="1037964" cy="546189"/>
      </dsp:txXfrm>
    </dsp:sp>
    <dsp:sp modelId="{85FC8B25-F7A8-4C7B-91FC-2702C423E778}">
      <dsp:nvSpPr>
        <dsp:cNvPr id="0" name=""/>
        <dsp:cNvSpPr/>
      </dsp:nvSpPr>
      <dsp:spPr>
        <a:xfrm rot="5400000">
          <a:off x="1830110" y="599835"/>
          <a:ext cx="484228" cy="1950328"/>
        </a:xfrm>
        <a:prstGeom prst="round2SameRect">
          <a:avLst/>
        </a:prstGeom>
        <a:solidFill>
          <a:schemeClr val="accent3">
            <a:tint val="40000"/>
            <a:alpha val="90000"/>
            <a:hueOff val="1352761"/>
            <a:satOff val="66667"/>
            <a:lumOff val="1186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352761"/>
              <a:satOff val="66667"/>
              <a:lumOff val="11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50" kern="1200" dirty="0" smtClean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rPr>
            <a:t>客户端发版成本高，有紧急问题难以快速解决</a:t>
          </a:r>
          <a:endParaRPr lang="zh-CN" altLang="en-US" sz="1050" kern="1200" dirty="0">
            <a:solidFill>
              <a:srgbClr val="000000"/>
            </a:solidFill>
            <a:latin typeface="+mn-lt"/>
            <a:ea typeface="+mn-ea"/>
            <a:cs typeface="+mn-ea"/>
            <a:sym typeface="+mn-lt"/>
          </a:endParaRPr>
        </a:p>
      </dsp:txBody>
      <dsp:txXfrm rot="-5400000">
        <a:off x="1097060" y="1356523"/>
        <a:ext cx="1926690" cy="436952"/>
      </dsp:txXfrm>
    </dsp:sp>
    <dsp:sp modelId="{5790882C-271D-415C-8013-37B1DD4B5DE9}">
      <dsp:nvSpPr>
        <dsp:cNvPr id="0" name=""/>
        <dsp:cNvSpPr/>
      </dsp:nvSpPr>
      <dsp:spPr>
        <a:xfrm>
          <a:off x="0" y="1272357"/>
          <a:ext cx="1097060" cy="605285"/>
        </a:xfrm>
        <a:prstGeom prst="round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+mn-lt"/>
              <a:ea typeface="+mn-ea"/>
              <a:cs typeface="+mn-ea"/>
              <a:sym typeface="+mn-lt"/>
            </a:rPr>
            <a:t>灵活</a:t>
          </a:r>
          <a:endParaRPr lang="zh-CN" altLang="en-US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29548" y="1301905"/>
        <a:ext cx="1037964" cy="546189"/>
      </dsp:txXfrm>
    </dsp:sp>
    <dsp:sp modelId="{99CC678C-0B0C-4BD1-B7F1-7599CEC25FE7}">
      <dsp:nvSpPr>
        <dsp:cNvPr id="0" name=""/>
        <dsp:cNvSpPr/>
      </dsp:nvSpPr>
      <dsp:spPr>
        <a:xfrm rot="5400000">
          <a:off x="1830110" y="1235384"/>
          <a:ext cx="484228" cy="1950328"/>
        </a:xfrm>
        <a:prstGeom prst="round2SameRect">
          <a:avLst/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50" kern="1200" dirty="0" smtClean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rPr>
            <a:t>第三方接入开发困难，安全性难以保障</a:t>
          </a:r>
          <a:endParaRPr lang="zh-CN" altLang="en-US" sz="1050" kern="1200" dirty="0">
            <a:solidFill>
              <a:srgbClr val="000000"/>
            </a:solidFill>
            <a:latin typeface="+mn-lt"/>
            <a:ea typeface="+mn-ea"/>
            <a:cs typeface="+mn-ea"/>
            <a:sym typeface="+mn-lt"/>
          </a:endParaRPr>
        </a:p>
      </dsp:txBody>
      <dsp:txXfrm rot="-5400000">
        <a:off x="1097060" y="1992072"/>
        <a:ext cx="1926690" cy="436952"/>
      </dsp:txXfrm>
    </dsp:sp>
    <dsp:sp modelId="{1CBF0B4E-C937-449A-8878-3770D22E183B}">
      <dsp:nvSpPr>
        <dsp:cNvPr id="0" name=""/>
        <dsp:cNvSpPr/>
      </dsp:nvSpPr>
      <dsp:spPr>
        <a:xfrm>
          <a:off x="0" y="1907906"/>
          <a:ext cx="1097060" cy="605285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+mn-lt"/>
              <a:ea typeface="+mn-ea"/>
              <a:cs typeface="+mn-ea"/>
              <a:sym typeface="+mn-lt"/>
            </a:rPr>
            <a:t>共享</a:t>
          </a:r>
          <a:endParaRPr lang="zh-CN" altLang="en-US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29548" y="1937454"/>
        <a:ext cx="1037964" cy="54618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ACC697-CA10-406F-9A99-B9B54BBBD5C3}">
      <dsp:nvSpPr>
        <dsp:cNvPr id="0" name=""/>
        <dsp:cNvSpPr/>
      </dsp:nvSpPr>
      <dsp:spPr>
        <a:xfrm>
          <a:off x="6739" y="207363"/>
          <a:ext cx="1085961" cy="5429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+mn-lt"/>
            </a:rPr>
            <a:t>网络</a:t>
          </a:r>
          <a:endParaRPr lang="zh-CN" altLang="en-US" sz="1800" kern="1200" dirty="0">
            <a:latin typeface="+mn-lt"/>
          </a:endParaRPr>
        </a:p>
      </dsp:txBody>
      <dsp:txXfrm>
        <a:off x="22642" y="223266"/>
        <a:ext cx="1054155" cy="511174"/>
      </dsp:txXfrm>
    </dsp:sp>
    <dsp:sp modelId="{1862EB3C-AECC-4C61-B9DC-5CF264EBFFC9}">
      <dsp:nvSpPr>
        <dsp:cNvPr id="0" name=""/>
        <dsp:cNvSpPr/>
      </dsp:nvSpPr>
      <dsp:spPr>
        <a:xfrm>
          <a:off x="115335" y="750344"/>
          <a:ext cx="108596" cy="407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7235"/>
              </a:lnTo>
              <a:lnTo>
                <a:pt x="108596" y="40723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89E368-FA04-46C8-8EBE-8C4AF4DF326F}">
      <dsp:nvSpPr>
        <dsp:cNvPr id="0" name=""/>
        <dsp:cNvSpPr/>
      </dsp:nvSpPr>
      <dsp:spPr>
        <a:xfrm>
          <a:off x="223931" y="886089"/>
          <a:ext cx="868769" cy="542980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网络请求</a:t>
          </a:r>
          <a:endParaRPr lang="zh-CN" altLang="en-US" sz="1500" kern="1200" dirty="0"/>
        </a:p>
      </dsp:txBody>
      <dsp:txXfrm>
        <a:off x="239834" y="901992"/>
        <a:ext cx="836963" cy="511174"/>
      </dsp:txXfrm>
    </dsp:sp>
    <dsp:sp modelId="{292513C7-F895-4E04-A0FA-97F428DE2223}">
      <dsp:nvSpPr>
        <dsp:cNvPr id="0" name=""/>
        <dsp:cNvSpPr/>
      </dsp:nvSpPr>
      <dsp:spPr>
        <a:xfrm>
          <a:off x="115335" y="750344"/>
          <a:ext cx="108596" cy="1085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5961"/>
              </a:lnTo>
              <a:lnTo>
                <a:pt x="108596" y="108596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E8507D-A998-4B77-8CC3-2FD4339A12F8}">
      <dsp:nvSpPr>
        <dsp:cNvPr id="0" name=""/>
        <dsp:cNvSpPr/>
      </dsp:nvSpPr>
      <dsp:spPr>
        <a:xfrm>
          <a:off x="223931" y="1564815"/>
          <a:ext cx="868769" cy="54298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上传下载</a:t>
          </a:r>
          <a:endParaRPr lang="en-US" altLang="zh-CN" sz="1500" kern="1200" dirty="0" smtClean="0"/>
        </a:p>
      </dsp:txBody>
      <dsp:txXfrm>
        <a:off x="239834" y="1580718"/>
        <a:ext cx="836963" cy="511174"/>
      </dsp:txXfrm>
    </dsp:sp>
    <dsp:sp modelId="{431CFA5A-93C8-4326-8B37-6B48F779D3C9}">
      <dsp:nvSpPr>
        <dsp:cNvPr id="0" name=""/>
        <dsp:cNvSpPr/>
      </dsp:nvSpPr>
      <dsp:spPr>
        <a:xfrm>
          <a:off x="1364191" y="207363"/>
          <a:ext cx="1085961" cy="5429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+mn-lt"/>
            </a:rPr>
            <a:t>多媒体</a:t>
          </a:r>
          <a:endParaRPr lang="en-US" altLang="zh-CN" sz="1800" kern="1200" dirty="0" smtClean="0">
            <a:latin typeface="+mn-lt"/>
          </a:endParaRPr>
        </a:p>
      </dsp:txBody>
      <dsp:txXfrm>
        <a:off x="1380094" y="223266"/>
        <a:ext cx="1054155" cy="511174"/>
      </dsp:txXfrm>
    </dsp:sp>
    <dsp:sp modelId="{4C6D1F72-CDE2-4409-AA12-F89718CAC089}">
      <dsp:nvSpPr>
        <dsp:cNvPr id="0" name=""/>
        <dsp:cNvSpPr/>
      </dsp:nvSpPr>
      <dsp:spPr>
        <a:xfrm>
          <a:off x="1472787" y="750344"/>
          <a:ext cx="108596" cy="407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7235"/>
              </a:lnTo>
              <a:lnTo>
                <a:pt x="108596" y="40723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77DE66-EE8E-4572-958B-D834B1166B72}">
      <dsp:nvSpPr>
        <dsp:cNvPr id="0" name=""/>
        <dsp:cNvSpPr/>
      </dsp:nvSpPr>
      <dsp:spPr>
        <a:xfrm>
          <a:off x="1581383" y="886089"/>
          <a:ext cx="868769" cy="542980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图片</a:t>
          </a:r>
          <a:endParaRPr lang="zh-CN" altLang="en-US" sz="1500" kern="1200" dirty="0"/>
        </a:p>
      </dsp:txBody>
      <dsp:txXfrm>
        <a:off x="1597286" y="901992"/>
        <a:ext cx="836963" cy="511174"/>
      </dsp:txXfrm>
    </dsp:sp>
    <dsp:sp modelId="{4A81C35A-6482-4887-BACA-5B9F5E705193}">
      <dsp:nvSpPr>
        <dsp:cNvPr id="0" name=""/>
        <dsp:cNvSpPr/>
      </dsp:nvSpPr>
      <dsp:spPr>
        <a:xfrm>
          <a:off x="1472787" y="750344"/>
          <a:ext cx="108596" cy="1085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5961"/>
              </a:lnTo>
              <a:lnTo>
                <a:pt x="108596" y="108596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9F47EA-30A9-4A92-951B-92D60C2D72CF}">
      <dsp:nvSpPr>
        <dsp:cNvPr id="0" name=""/>
        <dsp:cNvSpPr/>
      </dsp:nvSpPr>
      <dsp:spPr>
        <a:xfrm>
          <a:off x="1581383" y="1564815"/>
          <a:ext cx="868769" cy="54298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录音录像</a:t>
          </a:r>
          <a:endParaRPr lang="zh-CN" altLang="en-US" sz="1500" kern="1200" dirty="0"/>
        </a:p>
      </dsp:txBody>
      <dsp:txXfrm>
        <a:off x="1597286" y="1580718"/>
        <a:ext cx="836963" cy="511174"/>
      </dsp:txXfrm>
    </dsp:sp>
    <dsp:sp modelId="{A320B23C-5876-438C-8516-61B53860C954}">
      <dsp:nvSpPr>
        <dsp:cNvPr id="0" name=""/>
        <dsp:cNvSpPr/>
      </dsp:nvSpPr>
      <dsp:spPr>
        <a:xfrm>
          <a:off x="1472787" y="750344"/>
          <a:ext cx="108596" cy="1764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4687"/>
              </a:lnTo>
              <a:lnTo>
                <a:pt x="108596" y="176468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3E4AEC-55A0-4EFA-91CC-46E3C100B358}">
      <dsp:nvSpPr>
        <dsp:cNvPr id="0" name=""/>
        <dsp:cNvSpPr/>
      </dsp:nvSpPr>
      <dsp:spPr>
        <a:xfrm>
          <a:off x="1581383" y="2243541"/>
          <a:ext cx="868769" cy="54298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音频播放</a:t>
          </a:r>
          <a:endParaRPr lang="zh-CN" altLang="en-US" sz="1500" kern="1200" dirty="0"/>
        </a:p>
      </dsp:txBody>
      <dsp:txXfrm>
        <a:off x="1597286" y="2259444"/>
        <a:ext cx="836963" cy="511174"/>
      </dsp:txXfrm>
    </dsp:sp>
    <dsp:sp modelId="{41EC79A6-990E-421F-AC4C-42A3B224F975}">
      <dsp:nvSpPr>
        <dsp:cNvPr id="0" name=""/>
        <dsp:cNvSpPr/>
      </dsp:nvSpPr>
      <dsp:spPr>
        <a:xfrm>
          <a:off x="1472787" y="750344"/>
          <a:ext cx="108596" cy="24434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3413"/>
              </a:lnTo>
              <a:lnTo>
                <a:pt x="108596" y="244341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187ACF-EEF1-4BDB-BD43-02516A49020F}">
      <dsp:nvSpPr>
        <dsp:cNvPr id="0" name=""/>
        <dsp:cNvSpPr/>
      </dsp:nvSpPr>
      <dsp:spPr>
        <a:xfrm>
          <a:off x="1581383" y="2922267"/>
          <a:ext cx="868769" cy="542980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视频播放</a:t>
          </a:r>
          <a:endParaRPr lang="zh-CN" altLang="en-US" sz="1500" kern="1200" dirty="0"/>
        </a:p>
      </dsp:txBody>
      <dsp:txXfrm>
        <a:off x="1597286" y="2938170"/>
        <a:ext cx="836963" cy="511174"/>
      </dsp:txXfrm>
    </dsp:sp>
    <dsp:sp modelId="{CA040763-0863-4F53-9BD5-BF5FEF064041}">
      <dsp:nvSpPr>
        <dsp:cNvPr id="0" name=""/>
        <dsp:cNvSpPr/>
      </dsp:nvSpPr>
      <dsp:spPr>
        <a:xfrm>
          <a:off x="2721643" y="207363"/>
          <a:ext cx="1085961" cy="5429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+mn-lt"/>
            </a:rPr>
            <a:t>位置</a:t>
          </a:r>
          <a:endParaRPr lang="zh-CN" altLang="en-US" sz="1800" kern="1200" dirty="0">
            <a:latin typeface="+mn-lt"/>
          </a:endParaRPr>
        </a:p>
      </dsp:txBody>
      <dsp:txXfrm>
        <a:off x="2737546" y="223266"/>
        <a:ext cx="1054155" cy="511174"/>
      </dsp:txXfrm>
    </dsp:sp>
    <dsp:sp modelId="{059FAAF4-E83D-4648-83AF-94579ED462A2}">
      <dsp:nvSpPr>
        <dsp:cNvPr id="0" name=""/>
        <dsp:cNvSpPr/>
      </dsp:nvSpPr>
      <dsp:spPr>
        <a:xfrm>
          <a:off x="2830239" y="750344"/>
          <a:ext cx="108596" cy="407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7235"/>
              </a:lnTo>
              <a:lnTo>
                <a:pt x="108596" y="40723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B1FA4D-4CF2-4DD1-9E80-6695F13DD52E}">
      <dsp:nvSpPr>
        <dsp:cNvPr id="0" name=""/>
        <dsp:cNvSpPr/>
      </dsp:nvSpPr>
      <dsp:spPr>
        <a:xfrm>
          <a:off x="2938835" y="886089"/>
          <a:ext cx="868769" cy="542980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获取位置</a:t>
          </a:r>
          <a:endParaRPr lang="zh-CN" altLang="en-US" sz="1500" kern="1200" dirty="0"/>
        </a:p>
      </dsp:txBody>
      <dsp:txXfrm>
        <a:off x="2954738" y="901992"/>
        <a:ext cx="836963" cy="511174"/>
      </dsp:txXfrm>
    </dsp:sp>
    <dsp:sp modelId="{A41057AE-E655-4B37-8711-273FC5DE7EE3}">
      <dsp:nvSpPr>
        <dsp:cNvPr id="0" name=""/>
        <dsp:cNvSpPr/>
      </dsp:nvSpPr>
      <dsp:spPr>
        <a:xfrm>
          <a:off x="2830239" y="750344"/>
          <a:ext cx="108596" cy="1085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5961"/>
              </a:lnTo>
              <a:lnTo>
                <a:pt x="108596" y="108596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DDC26A-F1D2-4151-81BD-FAECE8FD76E9}">
      <dsp:nvSpPr>
        <dsp:cNvPr id="0" name=""/>
        <dsp:cNvSpPr/>
      </dsp:nvSpPr>
      <dsp:spPr>
        <a:xfrm>
          <a:off x="2938835" y="1564815"/>
          <a:ext cx="868769" cy="54298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获取城市</a:t>
          </a:r>
          <a:endParaRPr lang="zh-CN" altLang="en-US" sz="1500" kern="1200" dirty="0"/>
        </a:p>
      </dsp:txBody>
      <dsp:txXfrm>
        <a:off x="2954738" y="1580718"/>
        <a:ext cx="836963" cy="511174"/>
      </dsp:txXfrm>
    </dsp:sp>
    <dsp:sp modelId="{8AEEA925-49BA-4324-9A83-906B8E20FA58}">
      <dsp:nvSpPr>
        <dsp:cNvPr id="0" name=""/>
        <dsp:cNvSpPr/>
      </dsp:nvSpPr>
      <dsp:spPr>
        <a:xfrm>
          <a:off x="2830239" y="750344"/>
          <a:ext cx="108596" cy="1764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4687"/>
              </a:lnTo>
              <a:lnTo>
                <a:pt x="108596" y="176468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EB08E4-EDE2-4E64-B472-F25E17F8FB2D}">
      <dsp:nvSpPr>
        <dsp:cNvPr id="0" name=""/>
        <dsp:cNvSpPr/>
      </dsp:nvSpPr>
      <dsp:spPr>
        <a:xfrm>
          <a:off x="2938835" y="2243541"/>
          <a:ext cx="868769" cy="54298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地图组件</a:t>
          </a:r>
          <a:endParaRPr lang="zh-CN" altLang="en-US" sz="1500" kern="1200" dirty="0"/>
        </a:p>
      </dsp:txBody>
      <dsp:txXfrm>
        <a:off x="2954738" y="2259444"/>
        <a:ext cx="836963" cy="511174"/>
      </dsp:txXfrm>
    </dsp:sp>
    <dsp:sp modelId="{C19C336D-9565-4A69-9357-31F86CCD65F1}">
      <dsp:nvSpPr>
        <dsp:cNvPr id="0" name=""/>
        <dsp:cNvSpPr/>
      </dsp:nvSpPr>
      <dsp:spPr>
        <a:xfrm>
          <a:off x="4079095" y="207363"/>
          <a:ext cx="1085961" cy="5429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+mn-lt"/>
            </a:rPr>
            <a:t>设备</a:t>
          </a:r>
          <a:endParaRPr lang="zh-CN" altLang="en-US" sz="1800" kern="1200" dirty="0">
            <a:latin typeface="+mn-lt"/>
          </a:endParaRPr>
        </a:p>
      </dsp:txBody>
      <dsp:txXfrm>
        <a:off x="4094998" y="223266"/>
        <a:ext cx="1054155" cy="511174"/>
      </dsp:txXfrm>
    </dsp:sp>
    <dsp:sp modelId="{F417D398-AFE7-4A8B-BED9-56232DD23DAD}">
      <dsp:nvSpPr>
        <dsp:cNvPr id="0" name=""/>
        <dsp:cNvSpPr/>
      </dsp:nvSpPr>
      <dsp:spPr>
        <a:xfrm>
          <a:off x="4187691" y="750344"/>
          <a:ext cx="108596" cy="407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7235"/>
              </a:lnTo>
              <a:lnTo>
                <a:pt x="108596" y="40723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2A4DF0-1E9B-4DB2-9C85-12D9F2CDDA87}">
      <dsp:nvSpPr>
        <dsp:cNvPr id="0" name=""/>
        <dsp:cNvSpPr/>
      </dsp:nvSpPr>
      <dsp:spPr>
        <a:xfrm>
          <a:off x="4296287" y="886089"/>
          <a:ext cx="868769" cy="542980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系统信息</a:t>
          </a:r>
          <a:endParaRPr lang="zh-CN" altLang="en-US" sz="1500" kern="1200" dirty="0"/>
        </a:p>
      </dsp:txBody>
      <dsp:txXfrm>
        <a:off x="4312190" y="901992"/>
        <a:ext cx="836963" cy="511174"/>
      </dsp:txXfrm>
    </dsp:sp>
    <dsp:sp modelId="{D8C1A713-E166-4C3D-B450-8C4D82F1D8FF}">
      <dsp:nvSpPr>
        <dsp:cNvPr id="0" name=""/>
        <dsp:cNvSpPr/>
      </dsp:nvSpPr>
      <dsp:spPr>
        <a:xfrm>
          <a:off x="4187691" y="750344"/>
          <a:ext cx="108596" cy="1085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5961"/>
              </a:lnTo>
              <a:lnTo>
                <a:pt x="108596" y="108596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80E5F1-F0E7-49AF-B59C-EFEFB40C2AD7}">
      <dsp:nvSpPr>
        <dsp:cNvPr id="0" name=""/>
        <dsp:cNvSpPr/>
      </dsp:nvSpPr>
      <dsp:spPr>
        <a:xfrm>
          <a:off x="4296287" y="1564815"/>
          <a:ext cx="868769" cy="54298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蓝牙</a:t>
          </a:r>
          <a:endParaRPr lang="zh-CN" altLang="en-US" sz="1500" kern="1200" dirty="0"/>
        </a:p>
      </dsp:txBody>
      <dsp:txXfrm>
        <a:off x="4312190" y="1580718"/>
        <a:ext cx="836963" cy="511174"/>
      </dsp:txXfrm>
    </dsp:sp>
    <dsp:sp modelId="{BF647B03-EB59-4955-829D-4FA4C9F728E2}">
      <dsp:nvSpPr>
        <dsp:cNvPr id="0" name=""/>
        <dsp:cNvSpPr/>
      </dsp:nvSpPr>
      <dsp:spPr>
        <a:xfrm>
          <a:off x="4187691" y="750344"/>
          <a:ext cx="108596" cy="1764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4687"/>
              </a:lnTo>
              <a:lnTo>
                <a:pt x="108596" y="176468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4252FB-94D8-4AC7-A463-5FC213E39B84}">
      <dsp:nvSpPr>
        <dsp:cNvPr id="0" name=""/>
        <dsp:cNvSpPr/>
      </dsp:nvSpPr>
      <dsp:spPr>
        <a:xfrm>
          <a:off x="4296287" y="2243541"/>
          <a:ext cx="868769" cy="54298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传感器</a:t>
          </a:r>
          <a:endParaRPr lang="zh-CN" altLang="en-US" sz="1500" kern="1200" dirty="0"/>
        </a:p>
      </dsp:txBody>
      <dsp:txXfrm>
        <a:off x="4312190" y="2259444"/>
        <a:ext cx="836963" cy="511174"/>
      </dsp:txXfrm>
    </dsp:sp>
    <dsp:sp modelId="{94BE3A41-10B3-491C-8297-0CC763B68D40}">
      <dsp:nvSpPr>
        <dsp:cNvPr id="0" name=""/>
        <dsp:cNvSpPr/>
      </dsp:nvSpPr>
      <dsp:spPr>
        <a:xfrm>
          <a:off x="4187691" y="750344"/>
          <a:ext cx="108596" cy="24434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3413"/>
              </a:lnTo>
              <a:lnTo>
                <a:pt x="108596" y="244341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CCB014-ED7B-49FB-ACC9-066A9002CCE5}">
      <dsp:nvSpPr>
        <dsp:cNvPr id="0" name=""/>
        <dsp:cNvSpPr/>
      </dsp:nvSpPr>
      <dsp:spPr>
        <a:xfrm>
          <a:off x="4296287" y="2922267"/>
          <a:ext cx="868769" cy="542980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电话短信</a:t>
          </a:r>
          <a:endParaRPr lang="zh-CN" altLang="en-US" sz="1500" kern="1200" dirty="0"/>
        </a:p>
      </dsp:txBody>
      <dsp:txXfrm>
        <a:off x="4312190" y="2938170"/>
        <a:ext cx="836963" cy="511174"/>
      </dsp:txXfrm>
    </dsp:sp>
    <dsp:sp modelId="{DB299A06-B30E-4BCB-892A-C2FE83D03E06}">
      <dsp:nvSpPr>
        <dsp:cNvPr id="0" name=""/>
        <dsp:cNvSpPr/>
      </dsp:nvSpPr>
      <dsp:spPr>
        <a:xfrm>
          <a:off x="4187691" y="750344"/>
          <a:ext cx="108596" cy="31221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2139"/>
              </a:lnTo>
              <a:lnTo>
                <a:pt x="108596" y="312213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4051B8-30A6-4D8D-9423-EFD7B3E24048}">
      <dsp:nvSpPr>
        <dsp:cNvPr id="0" name=""/>
        <dsp:cNvSpPr/>
      </dsp:nvSpPr>
      <dsp:spPr>
        <a:xfrm>
          <a:off x="4296287" y="3600993"/>
          <a:ext cx="868769" cy="54298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…</a:t>
          </a:r>
          <a:endParaRPr lang="zh-CN" altLang="en-US" sz="1500" kern="1200" dirty="0"/>
        </a:p>
      </dsp:txBody>
      <dsp:txXfrm>
        <a:off x="4312190" y="3616896"/>
        <a:ext cx="836963" cy="511174"/>
      </dsp:txXfrm>
    </dsp:sp>
    <dsp:sp modelId="{C9A06DFF-FA71-4A2B-8806-C72BB1CA5236}">
      <dsp:nvSpPr>
        <dsp:cNvPr id="0" name=""/>
        <dsp:cNvSpPr/>
      </dsp:nvSpPr>
      <dsp:spPr>
        <a:xfrm>
          <a:off x="5436547" y="207363"/>
          <a:ext cx="1085961" cy="5429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+mn-lt"/>
            </a:rPr>
            <a:t>UI</a:t>
          </a:r>
          <a:r>
            <a:rPr lang="zh-CN" altLang="en-US" sz="1800" kern="1200" dirty="0" smtClean="0">
              <a:latin typeface="+mn-lt"/>
            </a:rPr>
            <a:t>组件</a:t>
          </a:r>
          <a:endParaRPr lang="zh-CN" altLang="en-US" sz="1800" kern="1200" dirty="0">
            <a:latin typeface="+mn-lt"/>
          </a:endParaRPr>
        </a:p>
      </dsp:txBody>
      <dsp:txXfrm>
        <a:off x="5452450" y="223266"/>
        <a:ext cx="1054155" cy="511174"/>
      </dsp:txXfrm>
    </dsp:sp>
    <dsp:sp modelId="{05232D8C-715F-47FC-868D-893016A2CB13}">
      <dsp:nvSpPr>
        <dsp:cNvPr id="0" name=""/>
        <dsp:cNvSpPr/>
      </dsp:nvSpPr>
      <dsp:spPr>
        <a:xfrm>
          <a:off x="5545143" y="750344"/>
          <a:ext cx="108596" cy="407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7235"/>
              </a:lnTo>
              <a:lnTo>
                <a:pt x="108596" y="40723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BE614D-04F1-44CC-AFA6-9CA270D11635}">
      <dsp:nvSpPr>
        <dsp:cNvPr id="0" name=""/>
        <dsp:cNvSpPr/>
      </dsp:nvSpPr>
      <dsp:spPr>
        <a:xfrm>
          <a:off x="5653739" y="886089"/>
          <a:ext cx="868769" cy="542980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京东对话框</a:t>
          </a:r>
          <a:endParaRPr lang="zh-CN" altLang="en-US" sz="1500" kern="1200" dirty="0"/>
        </a:p>
      </dsp:txBody>
      <dsp:txXfrm>
        <a:off x="5669642" y="901992"/>
        <a:ext cx="836963" cy="511174"/>
      </dsp:txXfrm>
    </dsp:sp>
    <dsp:sp modelId="{1FE5C766-F59E-4737-994E-05DEB5BAA82A}">
      <dsp:nvSpPr>
        <dsp:cNvPr id="0" name=""/>
        <dsp:cNvSpPr/>
      </dsp:nvSpPr>
      <dsp:spPr>
        <a:xfrm>
          <a:off x="5545143" y="750344"/>
          <a:ext cx="108596" cy="1085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5961"/>
              </a:lnTo>
              <a:lnTo>
                <a:pt x="108596" y="108596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E41A9B-50BB-473B-8437-62123F068849}">
      <dsp:nvSpPr>
        <dsp:cNvPr id="0" name=""/>
        <dsp:cNvSpPr/>
      </dsp:nvSpPr>
      <dsp:spPr>
        <a:xfrm>
          <a:off x="5653739" y="1564815"/>
          <a:ext cx="868769" cy="542980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京东进度条</a:t>
          </a:r>
          <a:endParaRPr lang="zh-CN" altLang="en-US" sz="1500" kern="1200" dirty="0"/>
        </a:p>
      </dsp:txBody>
      <dsp:txXfrm>
        <a:off x="5669642" y="1580718"/>
        <a:ext cx="836963" cy="511174"/>
      </dsp:txXfrm>
    </dsp:sp>
    <dsp:sp modelId="{644A13AF-35F5-45BE-990E-B91E5B615ABB}">
      <dsp:nvSpPr>
        <dsp:cNvPr id="0" name=""/>
        <dsp:cNvSpPr/>
      </dsp:nvSpPr>
      <dsp:spPr>
        <a:xfrm>
          <a:off x="5545143" y="750344"/>
          <a:ext cx="108596" cy="1764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4687"/>
              </a:lnTo>
              <a:lnTo>
                <a:pt x="108596" y="176468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E802AD-EC98-4279-B210-E290C503FCF0}">
      <dsp:nvSpPr>
        <dsp:cNvPr id="0" name=""/>
        <dsp:cNvSpPr/>
      </dsp:nvSpPr>
      <dsp:spPr>
        <a:xfrm>
          <a:off x="5653739" y="2243541"/>
          <a:ext cx="868769" cy="542980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京东下拉刷新</a:t>
          </a:r>
          <a:endParaRPr lang="zh-CN" altLang="en-US" sz="1500" kern="1200" dirty="0"/>
        </a:p>
      </dsp:txBody>
      <dsp:txXfrm>
        <a:off x="5669642" y="2259444"/>
        <a:ext cx="836963" cy="511174"/>
      </dsp:txXfrm>
    </dsp:sp>
    <dsp:sp modelId="{2292E1BD-00ED-4815-B26B-125114121E9A}">
      <dsp:nvSpPr>
        <dsp:cNvPr id="0" name=""/>
        <dsp:cNvSpPr/>
      </dsp:nvSpPr>
      <dsp:spPr>
        <a:xfrm>
          <a:off x="5545143" y="750344"/>
          <a:ext cx="108596" cy="24434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3413"/>
              </a:lnTo>
              <a:lnTo>
                <a:pt x="108596" y="244341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182C5B-44F8-4225-9F64-62F2A4E14BBA}">
      <dsp:nvSpPr>
        <dsp:cNvPr id="0" name=""/>
        <dsp:cNvSpPr/>
      </dsp:nvSpPr>
      <dsp:spPr>
        <a:xfrm>
          <a:off x="5653739" y="2922267"/>
          <a:ext cx="868769" cy="54298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京东导航栏</a:t>
          </a:r>
          <a:endParaRPr lang="zh-CN" altLang="en-US" sz="1500" kern="1200" dirty="0"/>
        </a:p>
      </dsp:txBody>
      <dsp:txXfrm>
        <a:off x="5669642" y="2938170"/>
        <a:ext cx="836963" cy="511174"/>
      </dsp:txXfrm>
    </dsp:sp>
    <dsp:sp modelId="{567C4219-DEA1-4A11-909F-91E9BC1DEF2D}">
      <dsp:nvSpPr>
        <dsp:cNvPr id="0" name=""/>
        <dsp:cNvSpPr/>
      </dsp:nvSpPr>
      <dsp:spPr>
        <a:xfrm>
          <a:off x="5545143" y="750344"/>
          <a:ext cx="108596" cy="31221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2139"/>
              </a:lnTo>
              <a:lnTo>
                <a:pt x="108596" y="312213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1AB7D-AC4D-4B46-9ADF-91ED928B2E70}">
      <dsp:nvSpPr>
        <dsp:cNvPr id="0" name=""/>
        <dsp:cNvSpPr/>
      </dsp:nvSpPr>
      <dsp:spPr>
        <a:xfrm>
          <a:off x="5653739" y="3600993"/>
          <a:ext cx="868769" cy="54298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…</a:t>
          </a:r>
          <a:endParaRPr lang="zh-CN" altLang="en-US" sz="1500" kern="1200" dirty="0"/>
        </a:p>
      </dsp:txBody>
      <dsp:txXfrm>
        <a:off x="5669642" y="3616896"/>
        <a:ext cx="836963" cy="511174"/>
      </dsp:txXfrm>
    </dsp:sp>
    <dsp:sp modelId="{1284CE7B-5501-4322-BD52-173EEB4AA992}">
      <dsp:nvSpPr>
        <dsp:cNvPr id="0" name=""/>
        <dsp:cNvSpPr/>
      </dsp:nvSpPr>
      <dsp:spPr>
        <a:xfrm>
          <a:off x="6793999" y="207363"/>
          <a:ext cx="1085961" cy="5429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+mn-lt"/>
            </a:rPr>
            <a:t>其他</a:t>
          </a:r>
          <a:endParaRPr lang="zh-CN" altLang="en-US" sz="1800" kern="1200" dirty="0">
            <a:latin typeface="+mn-lt"/>
          </a:endParaRPr>
        </a:p>
      </dsp:txBody>
      <dsp:txXfrm>
        <a:off x="6809902" y="223266"/>
        <a:ext cx="1054155" cy="511174"/>
      </dsp:txXfrm>
    </dsp:sp>
    <dsp:sp modelId="{9A4AD1D0-9476-4F49-BEAB-FB290272DB5F}">
      <dsp:nvSpPr>
        <dsp:cNvPr id="0" name=""/>
        <dsp:cNvSpPr/>
      </dsp:nvSpPr>
      <dsp:spPr>
        <a:xfrm>
          <a:off x="6902595" y="750344"/>
          <a:ext cx="108596" cy="407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7235"/>
              </a:lnTo>
              <a:lnTo>
                <a:pt x="108596" y="40723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A1581C-4C7D-4D34-B403-B9103338F007}">
      <dsp:nvSpPr>
        <dsp:cNvPr id="0" name=""/>
        <dsp:cNvSpPr/>
      </dsp:nvSpPr>
      <dsp:spPr>
        <a:xfrm>
          <a:off x="7011191" y="886089"/>
          <a:ext cx="868769" cy="54298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微联能力</a:t>
          </a:r>
          <a:endParaRPr lang="zh-CN" altLang="en-US" sz="1500" kern="1200" dirty="0"/>
        </a:p>
      </dsp:txBody>
      <dsp:txXfrm>
        <a:off x="7027094" y="901992"/>
        <a:ext cx="836963" cy="511174"/>
      </dsp:txXfrm>
    </dsp:sp>
    <dsp:sp modelId="{E21893BD-AF98-49C1-93CE-509E6ED382A4}">
      <dsp:nvSpPr>
        <dsp:cNvPr id="0" name=""/>
        <dsp:cNvSpPr/>
      </dsp:nvSpPr>
      <dsp:spPr>
        <a:xfrm>
          <a:off x="6902595" y="750344"/>
          <a:ext cx="108596" cy="1085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5961"/>
              </a:lnTo>
              <a:lnTo>
                <a:pt x="108596" y="108596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66A69F-6D1B-4E37-A9A6-00F7151D4DF6}">
      <dsp:nvSpPr>
        <dsp:cNvPr id="0" name=""/>
        <dsp:cNvSpPr/>
      </dsp:nvSpPr>
      <dsp:spPr>
        <a:xfrm>
          <a:off x="7011191" y="1564815"/>
          <a:ext cx="868769" cy="54298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语音识别</a:t>
          </a:r>
          <a:endParaRPr lang="zh-CN" altLang="en-US" sz="1500" kern="1200" dirty="0"/>
        </a:p>
      </dsp:txBody>
      <dsp:txXfrm>
        <a:off x="7027094" y="1580718"/>
        <a:ext cx="836963" cy="511174"/>
      </dsp:txXfrm>
    </dsp:sp>
    <dsp:sp modelId="{914CF112-4B1D-4CC4-B0FB-004A804B4F8E}">
      <dsp:nvSpPr>
        <dsp:cNvPr id="0" name=""/>
        <dsp:cNvSpPr/>
      </dsp:nvSpPr>
      <dsp:spPr>
        <a:xfrm>
          <a:off x="6902595" y="750344"/>
          <a:ext cx="108596" cy="1764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4687"/>
              </a:lnTo>
              <a:lnTo>
                <a:pt x="108596" y="176468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2C5B1-2971-467B-98B6-3D8484884FE6}">
      <dsp:nvSpPr>
        <dsp:cNvPr id="0" name=""/>
        <dsp:cNvSpPr/>
      </dsp:nvSpPr>
      <dsp:spPr>
        <a:xfrm>
          <a:off x="7011191" y="2243541"/>
          <a:ext cx="868769" cy="54298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人工智能</a:t>
          </a:r>
          <a:endParaRPr lang="zh-CN" altLang="en-US" sz="1500" kern="1200" dirty="0"/>
        </a:p>
      </dsp:txBody>
      <dsp:txXfrm>
        <a:off x="7027094" y="2259444"/>
        <a:ext cx="836963" cy="511174"/>
      </dsp:txXfrm>
    </dsp:sp>
    <dsp:sp modelId="{A5B5E6AA-D6FD-4180-8558-EB6052EBF690}">
      <dsp:nvSpPr>
        <dsp:cNvPr id="0" name=""/>
        <dsp:cNvSpPr/>
      </dsp:nvSpPr>
      <dsp:spPr>
        <a:xfrm>
          <a:off x="6902595" y="750344"/>
          <a:ext cx="108596" cy="24434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3413"/>
              </a:lnTo>
              <a:lnTo>
                <a:pt x="108596" y="244341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2DBC8A-520C-49BF-856C-7AD597D3DAE3}">
      <dsp:nvSpPr>
        <dsp:cNvPr id="0" name=""/>
        <dsp:cNvSpPr/>
      </dsp:nvSpPr>
      <dsp:spPr>
        <a:xfrm>
          <a:off x="7011191" y="2922267"/>
          <a:ext cx="868769" cy="542980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数据加密</a:t>
          </a:r>
          <a:endParaRPr lang="zh-CN" altLang="en-US" sz="1500" kern="1200" dirty="0"/>
        </a:p>
      </dsp:txBody>
      <dsp:txXfrm>
        <a:off x="7027094" y="2938170"/>
        <a:ext cx="836963" cy="511174"/>
      </dsp:txXfrm>
    </dsp:sp>
    <dsp:sp modelId="{7DA8C186-B3E6-48E6-9CA3-818A99C6CDD4}">
      <dsp:nvSpPr>
        <dsp:cNvPr id="0" name=""/>
        <dsp:cNvSpPr/>
      </dsp:nvSpPr>
      <dsp:spPr>
        <a:xfrm>
          <a:off x="6902595" y="750344"/>
          <a:ext cx="108596" cy="31221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2139"/>
              </a:lnTo>
              <a:lnTo>
                <a:pt x="108596" y="312213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C5CDFE-2395-47CD-A0FE-561952311FC6}">
      <dsp:nvSpPr>
        <dsp:cNvPr id="0" name=""/>
        <dsp:cNvSpPr/>
      </dsp:nvSpPr>
      <dsp:spPr>
        <a:xfrm>
          <a:off x="7011191" y="3600993"/>
          <a:ext cx="868769" cy="54298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…</a:t>
          </a:r>
          <a:endParaRPr lang="zh-CN" altLang="en-US" sz="1500" kern="1200" dirty="0"/>
        </a:p>
      </dsp:txBody>
      <dsp:txXfrm>
        <a:off x="7027094" y="3616896"/>
        <a:ext cx="836963" cy="51117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13CB45-0DE3-42B5-91F2-85B4AD810FAB}">
      <dsp:nvSpPr>
        <dsp:cNvPr id="0" name=""/>
        <dsp:cNvSpPr/>
      </dsp:nvSpPr>
      <dsp:spPr>
        <a:xfrm>
          <a:off x="4622158" y="2958909"/>
          <a:ext cx="2149560" cy="1392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监控组件访问数据，包括</a:t>
          </a:r>
          <a:r>
            <a:rPr lang="en-US" altLang="zh-CN" sz="1400" kern="1200" dirty="0" smtClean="0"/>
            <a:t>DAU</a:t>
          </a:r>
          <a:r>
            <a:rPr lang="zh-CN" altLang="en-US" sz="1400" kern="1200" dirty="0" smtClean="0"/>
            <a:t>、</a:t>
          </a:r>
          <a:r>
            <a:rPr lang="en-US" altLang="zh-CN" sz="1400" kern="1200" dirty="0" smtClean="0"/>
            <a:t>UV</a:t>
          </a:r>
          <a:r>
            <a:rPr lang="zh-CN" altLang="en-US" sz="1400" kern="1200" dirty="0" smtClean="0"/>
            <a:t>等数据</a:t>
          </a:r>
          <a:endParaRPr lang="zh-CN" altLang="en-US" sz="1400" kern="1200" dirty="0"/>
        </a:p>
      </dsp:txBody>
      <dsp:txXfrm>
        <a:off x="5297614" y="3337603"/>
        <a:ext cx="1443518" cy="983147"/>
      </dsp:txXfrm>
    </dsp:sp>
    <dsp:sp modelId="{11633D7F-4B5F-44DF-B38C-BC337731AD63}">
      <dsp:nvSpPr>
        <dsp:cNvPr id="0" name=""/>
        <dsp:cNvSpPr/>
      </dsp:nvSpPr>
      <dsp:spPr>
        <a:xfrm>
          <a:off x="1114980" y="2958909"/>
          <a:ext cx="2149560" cy="1392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监控组件升级成功率数据</a:t>
          </a:r>
          <a:endParaRPr lang="zh-CN" altLang="en-US" sz="1400" kern="1200" dirty="0"/>
        </a:p>
      </dsp:txBody>
      <dsp:txXfrm>
        <a:off x="1145567" y="3337603"/>
        <a:ext cx="1443518" cy="983147"/>
      </dsp:txXfrm>
    </dsp:sp>
    <dsp:sp modelId="{4A78CEB2-2375-42B8-95EA-1FCB69719EB4}">
      <dsp:nvSpPr>
        <dsp:cNvPr id="0" name=""/>
        <dsp:cNvSpPr/>
      </dsp:nvSpPr>
      <dsp:spPr>
        <a:xfrm>
          <a:off x="4622158" y="0"/>
          <a:ext cx="2149560" cy="1392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监控异常上报数据，包括被动降级、数据异常</a:t>
          </a:r>
          <a:endParaRPr lang="zh-CN" altLang="en-US" sz="1400" kern="1200" dirty="0"/>
        </a:p>
      </dsp:txBody>
      <dsp:txXfrm>
        <a:off x="5297614" y="30587"/>
        <a:ext cx="1443518" cy="983147"/>
      </dsp:txXfrm>
    </dsp:sp>
    <dsp:sp modelId="{7DDFDF70-3BF1-4995-A95C-D519612A6529}">
      <dsp:nvSpPr>
        <dsp:cNvPr id="0" name=""/>
        <dsp:cNvSpPr/>
      </dsp:nvSpPr>
      <dsp:spPr>
        <a:xfrm>
          <a:off x="1114980" y="0"/>
          <a:ext cx="2149560" cy="1392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监控性能数据，包括启动、加载、渲染、响应数据</a:t>
          </a:r>
          <a:endParaRPr lang="zh-CN" altLang="en-US" sz="1400" kern="1200" dirty="0"/>
        </a:p>
      </dsp:txBody>
      <dsp:txXfrm>
        <a:off x="1145567" y="30587"/>
        <a:ext cx="1443518" cy="983147"/>
      </dsp:txXfrm>
    </dsp:sp>
    <dsp:sp modelId="{D418A156-397D-4868-800E-49D444488976}">
      <dsp:nvSpPr>
        <dsp:cNvPr id="0" name=""/>
        <dsp:cNvSpPr/>
      </dsp:nvSpPr>
      <dsp:spPr>
        <a:xfrm>
          <a:off x="2015707" y="248026"/>
          <a:ext cx="1884129" cy="1884129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APM</a:t>
          </a:r>
          <a:r>
            <a:rPr lang="zh-CN" altLang="en-US" sz="3000" kern="1200" dirty="0" smtClean="0"/>
            <a:t>数据</a:t>
          </a:r>
          <a:endParaRPr lang="zh-CN" altLang="en-US" sz="3000" kern="1200" dirty="0"/>
        </a:p>
      </dsp:txBody>
      <dsp:txXfrm>
        <a:off x="2567556" y="799875"/>
        <a:ext cx="1332280" cy="1332280"/>
      </dsp:txXfrm>
    </dsp:sp>
    <dsp:sp modelId="{6754D061-A1FF-4C4E-9256-0A65F2A88B04}">
      <dsp:nvSpPr>
        <dsp:cNvPr id="0" name=""/>
        <dsp:cNvSpPr/>
      </dsp:nvSpPr>
      <dsp:spPr>
        <a:xfrm rot="5400000">
          <a:off x="3986863" y="248026"/>
          <a:ext cx="1884129" cy="1884129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smtClean="0"/>
            <a:t>异常数据</a:t>
          </a:r>
          <a:endParaRPr lang="zh-CN" altLang="en-US" sz="3000" kern="1200" dirty="0"/>
        </a:p>
      </dsp:txBody>
      <dsp:txXfrm rot="-5400000">
        <a:off x="3986863" y="799875"/>
        <a:ext cx="1332280" cy="1332280"/>
      </dsp:txXfrm>
    </dsp:sp>
    <dsp:sp modelId="{BE110161-9D6B-4F3B-BC17-D7C8B0BD0D28}">
      <dsp:nvSpPr>
        <dsp:cNvPr id="0" name=""/>
        <dsp:cNvSpPr/>
      </dsp:nvSpPr>
      <dsp:spPr>
        <a:xfrm rot="10800000">
          <a:off x="3986863" y="2219182"/>
          <a:ext cx="1884129" cy="1884129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运营</a:t>
          </a:r>
          <a:r>
            <a:rPr lang="en-US" altLang="zh-CN" sz="3000" kern="1200" dirty="0" smtClean="0"/>
            <a:t/>
          </a:r>
          <a:br>
            <a:rPr lang="en-US" altLang="zh-CN" sz="3000" kern="1200" dirty="0" smtClean="0"/>
          </a:br>
          <a:r>
            <a:rPr lang="zh-CN" altLang="en-US" sz="3000" kern="1200" dirty="0" smtClean="0"/>
            <a:t>数据</a:t>
          </a:r>
          <a:endParaRPr lang="zh-CN" altLang="en-US" sz="3000" kern="1200" dirty="0"/>
        </a:p>
      </dsp:txBody>
      <dsp:txXfrm rot="10800000">
        <a:off x="3986863" y="2219182"/>
        <a:ext cx="1332280" cy="1332280"/>
      </dsp:txXfrm>
    </dsp:sp>
    <dsp:sp modelId="{DAD6A606-FFC8-4252-9652-8CADE2707880}">
      <dsp:nvSpPr>
        <dsp:cNvPr id="0" name=""/>
        <dsp:cNvSpPr/>
      </dsp:nvSpPr>
      <dsp:spPr>
        <a:xfrm rot="16200000">
          <a:off x="2015707" y="2219182"/>
          <a:ext cx="1884129" cy="1884129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升级</a:t>
          </a:r>
          <a:r>
            <a:rPr lang="en-US" altLang="zh-CN" sz="3000" kern="1200" dirty="0" smtClean="0"/>
            <a:t/>
          </a:r>
          <a:br>
            <a:rPr lang="en-US" altLang="zh-CN" sz="3000" kern="1200" dirty="0" smtClean="0"/>
          </a:br>
          <a:r>
            <a:rPr lang="zh-CN" altLang="en-US" sz="3000" kern="1200" dirty="0" smtClean="0"/>
            <a:t>数据</a:t>
          </a:r>
          <a:endParaRPr lang="zh-CN" altLang="en-US" sz="3000" kern="1200" dirty="0"/>
        </a:p>
      </dsp:txBody>
      <dsp:txXfrm rot="5400000">
        <a:off x="2567556" y="2219182"/>
        <a:ext cx="1332280" cy="1332280"/>
      </dsp:txXfrm>
    </dsp:sp>
    <dsp:sp modelId="{7B049541-E3D3-4B8E-B39C-D30052717ED6}">
      <dsp:nvSpPr>
        <dsp:cNvPr id="0" name=""/>
        <dsp:cNvSpPr/>
      </dsp:nvSpPr>
      <dsp:spPr>
        <a:xfrm>
          <a:off x="3618087" y="1784048"/>
          <a:ext cx="650525" cy="56567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7B49864-0B1D-4FD7-99EB-10C88E31C5C7}">
      <dsp:nvSpPr>
        <dsp:cNvPr id="0" name=""/>
        <dsp:cNvSpPr/>
      </dsp:nvSpPr>
      <dsp:spPr>
        <a:xfrm rot="10800000">
          <a:off x="3618087" y="2001615"/>
          <a:ext cx="650525" cy="56567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85BC8-0CFF-4B4E-8E05-39BD53A5F962}">
      <dsp:nvSpPr>
        <dsp:cNvPr id="0" name=""/>
        <dsp:cNvSpPr/>
      </dsp:nvSpPr>
      <dsp:spPr>
        <a:xfrm>
          <a:off x="1298402" y="0"/>
          <a:ext cx="3781633" cy="3781633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C85147-4940-477A-9E49-73822E27D16E}">
      <dsp:nvSpPr>
        <dsp:cNvPr id="0" name=""/>
        <dsp:cNvSpPr/>
      </dsp:nvSpPr>
      <dsp:spPr>
        <a:xfrm>
          <a:off x="1544208" y="245806"/>
          <a:ext cx="1512653" cy="151265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/>
            <a:t>种子计划</a:t>
          </a:r>
          <a:endParaRPr lang="zh-CN" altLang="en-US" sz="2000" kern="1200" dirty="0"/>
        </a:p>
      </dsp:txBody>
      <dsp:txXfrm>
        <a:off x="1618050" y="319648"/>
        <a:ext cx="1364969" cy="1364969"/>
      </dsp:txXfrm>
    </dsp:sp>
    <dsp:sp modelId="{2127042E-7756-4AC9-AD1F-D12D94F41D65}">
      <dsp:nvSpPr>
        <dsp:cNvPr id="0" name=""/>
        <dsp:cNvSpPr/>
      </dsp:nvSpPr>
      <dsp:spPr>
        <a:xfrm>
          <a:off x="3321575" y="245806"/>
          <a:ext cx="1512653" cy="1512653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宣传培训</a:t>
          </a:r>
          <a:endParaRPr lang="zh-CN" altLang="en-US" sz="2000" kern="1200" dirty="0"/>
        </a:p>
      </dsp:txBody>
      <dsp:txXfrm>
        <a:off x="3395417" y="319648"/>
        <a:ext cx="1364969" cy="1364969"/>
      </dsp:txXfrm>
    </dsp:sp>
    <dsp:sp modelId="{14548A5A-0378-4595-9E17-DBECCECF0E39}">
      <dsp:nvSpPr>
        <dsp:cNvPr id="0" name=""/>
        <dsp:cNvSpPr/>
      </dsp:nvSpPr>
      <dsp:spPr>
        <a:xfrm>
          <a:off x="1544208" y="2023173"/>
          <a:ext cx="1512653" cy="1512653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社区运营</a:t>
          </a:r>
          <a:endParaRPr lang="zh-CN" altLang="en-US" sz="2000" kern="1200" dirty="0"/>
        </a:p>
      </dsp:txBody>
      <dsp:txXfrm>
        <a:off x="1618050" y="2097015"/>
        <a:ext cx="1364969" cy="1364969"/>
      </dsp:txXfrm>
    </dsp:sp>
    <dsp:sp modelId="{C2FDDA5E-450E-467B-9496-E827C0AC9E53}">
      <dsp:nvSpPr>
        <dsp:cNvPr id="0" name=""/>
        <dsp:cNvSpPr/>
      </dsp:nvSpPr>
      <dsp:spPr>
        <a:xfrm>
          <a:off x="3321575" y="2023173"/>
          <a:ext cx="1512653" cy="1512653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开发者</a:t>
          </a:r>
          <a:r>
            <a:rPr lang="en-US" altLang="zh-CN" sz="2000" kern="1200" dirty="0" smtClean="0"/>
            <a:t/>
          </a:r>
          <a:br>
            <a:rPr lang="en-US" altLang="zh-CN" sz="2000" kern="1200" dirty="0" smtClean="0"/>
          </a:br>
          <a:r>
            <a:rPr lang="zh-CN" altLang="en-US" sz="2000" kern="1200" dirty="0" smtClean="0"/>
            <a:t>生态</a:t>
          </a:r>
          <a:endParaRPr lang="zh-CN" altLang="en-US" sz="2000" kern="1200" dirty="0"/>
        </a:p>
      </dsp:txBody>
      <dsp:txXfrm>
        <a:off x="3395417" y="2097015"/>
        <a:ext cx="1364969" cy="13649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8EBB6C-2DB1-4302-989A-9F7AB8E0ABA7}">
      <dsp:nvSpPr>
        <dsp:cNvPr id="0" name=""/>
        <dsp:cNvSpPr/>
      </dsp:nvSpPr>
      <dsp:spPr>
        <a:xfrm rot="5400000">
          <a:off x="1999111" y="-750793"/>
          <a:ext cx="484228" cy="2109388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50" kern="1200" dirty="0" smtClean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rPr>
            <a:t>降低学习成本，打通三端，提升开发效率</a:t>
          </a:r>
          <a:endParaRPr lang="zh-CN" altLang="en-US" sz="1050" kern="1200" dirty="0">
            <a:solidFill>
              <a:srgbClr val="000000"/>
            </a:solidFill>
            <a:latin typeface="+mn-lt"/>
            <a:ea typeface="+mn-ea"/>
            <a:cs typeface="+mn-ea"/>
            <a:sym typeface="+mn-lt"/>
          </a:endParaRPr>
        </a:p>
      </dsp:txBody>
      <dsp:txXfrm rot="-5400000">
        <a:off x="1186531" y="85425"/>
        <a:ext cx="2085750" cy="436952"/>
      </dsp:txXfrm>
    </dsp:sp>
    <dsp:sp modelId="{3E0BBB87-0929-42BB-BBBC-1C8716E1DDDA}">
      <dsp:nvSpPr>
        <dsp:cNvPr id="0" name=""/>
        <dsp:cNvSpPr/>
      </dsp:nvSpPr>
      <dsp:spPr>
        <a:xfrm>
          <a:off x="0" y="1258"/>
          <a:ext cx="1186531" cy="60528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+mn-lt"/>
              <a:ea typeface="+mn-ea"/>
              <a:cs typeface="+mn-ea"/>
              <a:sym typeface="+mn-lt"/>
            </a:rPr>
            <a:t>效率</a:t>
          </a:r>
          <a:endParaRPr lang="zh-CN" altLang="en-US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29548" y="30806"/>
        <a:ext cx="1127435" cy="546189"/>
      </dsp:txXfrm>
    </dsp:sp>
    <dsp:sp modelId="{B0EB19CB-6635-47BA-BD79-EA5EABCE0315}">
      <dsp:nvSpPr>
        <dsp:cNvPr id="0" name=""/>
        <dsp:cNvSpPr/>
      </dsp:nvSpPr>
      <dsp:spPr>
        <a:xfrm rot="5400000">
          <a:off x="1999111" y="-115244"/>
          <a:ext cx="484228" cy="2109388"/>
        </a:xfrm>
        <a:prstGeom prst="round2SameRect">
          <a:avLst/>
        </a:prstGeom>
        <a:solidFill>
          <a:schemeClr val="accent5">
            <a:tint val="40000"/>
            <a:alpha val="90000"/>
            <a:hueOff val="-2463918"/>
            <a:satOff val="-4272"/>
            <a:lumOff val="-43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463918"/>
              <a:satOff val="-4272"/>
              <a:lumOff val="-4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50" kern="1200" smtClean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rPr>
            <a:t>接近原生性能，大大提高用户体验</a:t>
          </a:r>
          <a:endParaRPr lang="zh-CN" altLang="en-US" sz="1050" kern="1200" dirty="0">
            <a:solidFill>
              <a:srgbClr val="000000"/>
            </a:solidFill>
            <a:latin typeface="+mn-lt"/>
            <a:ea typeface="+mn-ea"/>
            <a:cs typeface="+mn-ea"/>
            <a:sym typeface="+mn-lt"/>
          </a:endParaRPr>
        </a:p>
      </dsp:txBody>
      <dsp:txXfrm rot="-5400000">
        <a:off x="1186531" y="720974"/>
        <a:ext cx="2085750" cy="436952"/>
      </dsp:txXfrm>
    </dsp:sp>
    <dsp:sp modelId="{ECEEFD16-0B7E-46A1-A212-4E9D88E9BB58}">
      <dsp:nvSpPr>
        <dsp:cNvPr id="0" name=""/>
        <dsp:cNvSpPr/>
      </dsp:nvSpPr>
      <dsp:spPr>
        <a:xfrm>
          <a:off x="0" y="636807"/>
          <a:ext cx="1186531" cy="605285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+mn-lt"/>
              <a:ea typeface="+mn-ea"/>
              <a:cs typeface="+mn-ea"/>
              <a:sym typeface="+mn-lt"/>
            </a:rPr>
            <a:t>性能</a:t>
          </a:r>
          <a:endParaRPr lang="zh-CN" altLang="en-US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29548" y="666355"/>
        <a:ext cx="1127435" cy="546189"/>
      </dsp:txXfrm>
    </dsp:sp>
    <dsp:sp modelId="{85FC8B25-F7A8-4C7B-91FC-2702C423E778}">
      <dsp:nvSpPr>
        <dsp:cNvPr id="0" name=""/>
        <dsp:cNvSpPr/>
      </dsp:nvSpPr>
      <dsp:spPr>
        <a:xfrm rot="5400000">
          <a:off x="1999111" y="520305"/>
          <a:ext cx="484228" cy="2109388"/>
        </a:xfrm>
        <a:prstGeom prst="round2SameRect">
          <a:avLst/>
        </a:prstGeom>
        <a:solidFill>
          <a:schemeClr val="accent5">
            <a:tint val="40000"/>
            <a:alpha val="90000"/>
            <a:hueOff val="-4927837"/>
            <a:satOff val="-8544"/>
            <a:lumOff val="-85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927837"/>
              <a:satOff val="-8544"/>
              <a:lumOff val="-8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50" kern="1200" smtClean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rPr>
            <a:t>支持动态升级，可以按需发版，在线</a:t>
          </a:r>
          <a:r>
            <a:rPr lang="en-US" altLang="zh-CN" sz="1050" kern="1200" smtClean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rPr>
            <a:t>Hotfix</a:t>
          </a:r>
          <a:endParaRPr lang="zh-CN" altLang="en-US" sz="1050" kern="1200" dirty="0">
            <a:solidFill>
              <a:srgbClr val="000000"/>
            </a:solidFill>
            <a:latin typeface="+mn-lt"/>
            <a:ea typeface="+mn-ea"/>
            <a:cs typeface="+mn-ea"/>
            <a:sym typeface="+mn-lt"/>
          </a:endParaRPr>
        </a:p>
      </dsp:txBody>
      <dsp:txXfrm rot="-5400000">
        <a:off x="1186531" y="1356523"/>
        <a:ext cx="2085750" cy="436952"/>
      </dsp:txXfrm>
    </dsp:sp>
    <dsp:sp modelId="{5790882C-271D-415C-8013-37B1DD4B5DE9}">
      <dsp:nvSpPr>
        <dsp:cNvPr id="0" name=""/>
        <dsp:cNvSpPr/>
      </dsp:nvSpPr>
      <dsp:spPr>
        <a:xfrm>
          <a:off x="0" y="1272357"/>
          <a:ext cx="1186531" cy="605285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+mn-lt"/>
              <a:ea typeface="+mn-ea"/>
              <a:cs typeface="+mn-ea"/>
              <a:sym typeface="+mn-lt"/>
            </a:rPr>
            <a:t>灵活</a:t>
          </a:r>
          <a:endParaRPr lang="zh-CN" altLang="en-US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29548" y="1301905"/>
        <a:ext cx="1127435" cy="546189"/>
      </dsp:txXfrm>
    </dsp:sp>
    <dsp:sp modelId="{99CC678C-0B0C-4BD1-B7F1-7599CEC25FE7}">
      <dsp:nvSpPr>
        <dsp:cNvPr id="0" name=""/>
        <dsp:cNvSpPr/>
      </dsp:nvSpPr>
      <dsp:spPr>
        <a:xfrm rot="5400000">
          <a:off x="1999111" y="1155854"/>
          <a:ext cx="484228" cy="2109388"/>
        </a:xfrm>
        <a:prstGeom prst="round2Same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50" kern="1200" smtClean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rPr>
            <a:t>提供</a:t>
          </a:r>
          <a:r>
            <a:rPr lang="en-US" altLang="zh-CN" sz="1050" kern="1200" smtClean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rPr>
            <a:t>SDK</a:t>
          </a:r>
          <a:r>
            <a:rPr lang="zh-CN" altLang="en-US" sz="1050" kern="1200" smtClean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rPr>
            <a:t>平台，业务能力平台化输出</a:t>
          </a:r>
          <a:endParaRPr lang="zh-CN" altLang="en-US" sz="1050" kern="1200" dirty="0">
            <a:solidFill>
              <a:srgbClr val="000000"/>
            </a:solidFill>
            <a:latin typeface="+mn-lt"/>
            <a:ea typeface="+mn-ea"/>
            <a:cs typeface="+mn-ea"/>
            <a:sym typeface="+mn-lt"/>
          </a:endParaRPr>
        </a:p>
      </dsp:txBody>
      <dsp:txXfrm rot="-5400000">
        <a:off x="1186531" y="1992072"/>
        <a:ext cx="2085750" cy="436952"/>
      </dsp:txXfrm>
    </dsp:sp>
    <dsp:sp modelId="{1CBF0B4E-C937-449A-8878-3770D22E183B}">
      <dsp:nvSpPr>
        <dsp:cNvPr id="0" name=""/>
        <dsp:cNvSpPr/>
      </dsp:nvSpPr>
      <dsp:spPr>
        <a:xfrm>
          <a:off x="0" y="1907906"/>
          <a:ext cx="1186531" cy="605285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+mn-lt"/>
              <a:ea typeface="+mn-ea"/>
              <a:cs typeface="+mn-ea"/>
              <a:sym typeface="+mn-lt"/>
            </a:rPr>
            <a:t>共享</a:t>
          </a:r>
          <a:endParaRPr lang="zh-CN" altLang="en-US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29548" y="1937454"/>
        <a:ext cx="1127435" cy="5461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D3AE27-088E-4714-8E02-BD00505BC076}">
      <dsp:nvSpPr>
        <dsp:cNvPr id="0" name=""/>
        <dsp:cNvSpPr/>
      </dsp:nvSpPr>
      <dsp:spPr>
        <a:xfrm>
          <a:off x="-2525687" y="-389918"/>
          <a:ext cx="3015411" cy="3015411"/>
        </a:xfrm>
        <a:prstGeom prst="blockArc">
          <a:avLst>
            <a:gd name="adj1" fmla="val 18900000"/>
            <a:gd name="adj2" fmla="val 2700000"/>
            <a:gd name="adj3" fmla="val 716"/>
          </a:avLst>
        </a:prstGeom>
        <a:noFill/>
        <a:ln w="635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07A432-C6A3-4432-9E47-255E11261048}">
      <dsp:nvSpPr>
        <dsp:cNvPr id="0" name=""/>
        <dsp:cNvSpPr/>
      </dsp:nvSpPr>
      <dsp:spPr>
        <a:xfrm>
          <a:off x="216010" y="181682"/>
          <a:ext cx="3820985" cy="34392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2987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更细腻的动画效果</a:t>
          </a:r>
          <a:endParaRPr lang="zh-CN" altLang="en-US" sz="1700" kern="1200" dirty="0"/>
        </a:p>
      </dsp:txBody>
      <dsp:txXfrm>
        <a:off x="216010" y="181682"/>
        <a:ext cx="3820985" cy="343920"/>
      </dsp:txXfrm>
    </dsp:sp>
    <dsp:sp modelId="{D0A4200B-1ED9-4B30-A5EE-6D9B556AF6BE}">
      <dsp:nvSpPr>
        <dsp:cNvPr id="0" name=""/>
        <dsp:cNvSpPr/>
      </dsp:nvSpPr>
      <dsp:spPr>
        <a:xfrm>
          <a:off x="42211" y="128880"/>
          <a:ext cx="429900" cy="4299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20D19F-396A-4454-8228-9849598B1802}">
      <dsp:nvSpPr>
        <dsp:cNvPr id="0" name=""/>
        <dsp:cNvSpPr/>
      </dsp:nvSpPr>
      <dsp:spPr>
        <a:xfrm>
          <a:off x="454339" y="687841"/>
          <a:ext cx="3623807" cy="34392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2987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更精准的手势识别</a:t>
          </a:r>
          <a:endParaRPr lang="zh-CN" altLang="en-US" sz="1700" kern="1200" dirty="0"/>
        </a:p>
      </dsp:txBody>
      <dsp:txXfrm>
        <a:off x="454339" y="687841"/>
        <a:ext cx="3623807" cy="343920"/>
      </dsp:txXfrm>
    </dsp:sp>
    <dsp:sp modelId="{8C0DB7F6-FEA8-44B5-B055-283849C07D75}">
      <dsp:nvSpPr>
        <dsp:cNvPr id="0" name=""/>
        <dsp:cNvSpPr/>
      </dsp:nvSpPr>
      <dsp:spPr>
        <a:xfrm>
          <a:off x="239389" y="644851"/>
          <a:ext cx="429900" cy="4299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3907CF-0AC6-4332-B350-CBDA41A7CCCF}">
      <dsp:nvSpPr>
        <dsp:cNvPr id="0" name=""/>
        <dsp:cNvSpPr/>
      </dsp:nvSpPr>
      <dsp:spPr>
        <a:xfrm>
          <a:off x="454339" y="1203811"/>
          <a:ext cx="3623807" cy="34392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2987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更平滑的原生控件体验</a:t>
          </a:r>
          <a:endParaRPr lang="zh-CN" altLang="en-US" sz="1700" kern="1200" dirty="0"/>
        </a:p>
      </dsp:txBody>
      <dsp:txXfrm>
        <a:off x="454339" y="1203811"/>
        <a:ext cx="3623807" cy="343920"/>
      </dsp:txXfrm>
    </dsp:sp>
    <dsp:sp modelId="{B48FFE39-E8D2-446C-99F6-A7F3404E349B}">
      <dsp:nvSpPr>
        <dsp:cNvPr id="0" name=""/>
        <dsp:cNvSpPr/>
      </dsp:nvSpPr>
      <dsp:spPr>
        <a:xfrm>
          <a:off x="239389" y="1160821"/>
          <a:ext cx="429900" cy="4299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C91D66-EE37-4C8D-9F6F-4F91B3C7FCF5}">
      <dsp:nvSpPr>
        <dsp:cNvPr id="0" name=""/>
        <dsp:cNvSpPr/>
      </dsp:nvSpPr>
      <dsp:spPr>
        <a:xfrm>
          <a:off x="257162" y="1719782"/>
          <a:ext cx="3820985" cy="34392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2987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更合适的线程模型</a:t>
          </a:r>
          <a:endParaRPr lang="zh-CN" altLang="en-US" sz="1700" kern="1200" dirty="0"/>
        </a:p>
      </dsp:txBody>
      <dsp:txXfrm>
        <a:off x="257162" y="1719782"/>
        <a:ext cx="3820985" cy="343920"/>
      </dsp:txXfrm>
    </dsp:sp>
    <dsp:sp modelId="{966CC2C0-340E-445D-AD65-9865979101CA}">
      <dsp:nvSpPr>
        <dsp:cNvPr id="0" name=""/>
        <dsp:cNvSpPr/>
      </dsp:nvSpPr>
      <dsp:spPr>
        <a:xfrm>
          <a:off x="42211" y="1676792"/>
          <a:ext cx="429900" cy="4299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D3AE27-088E-4714-8E02-BD00505BC076}">
      <dsp:nvSpPr>
        <dsp:cNvPr id="0" name=""/>
        <dsp:cNvSpPr/>
      </dsp:nvSpPr>
      <dsp:spPr>
        <a:xfrm>
          <a:off x="-2525687" y="-389918"/>
          <a:ext cx="3015411" cy="3015411"/>
        </a:xfrm>
        <a:prstGeom prst="blockArc">
          <a:avLst>
            <a:gd name="adj1" fmla="val 18900000"/>
            <a:gd name="adj2" fmla="val 2700000"/>
            <a:gd name="adj3" fmla="val 716"/>
          </a:avLst>
        </a:pr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07A432-C6A3-4432-9E47-255E11261048}">
      <dsp:nvSpPr>
        <dsp:cNvPr id="0" name=""/>
        <dsp:cNvSpPr/>
      </dsp:nvSpPr>
      <dsp:spPr>
        <a:xfrm>
          <a:off x="257162" y="171870"/>
          <a:ext cx="3820985" cy="34392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2987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JavaScript</a:t>
          </a:r>
          <a:r>
            <a:rPr lang="zh-CN" altLang="en-US" sz="1700" kern="1200" dirty="0" smtClean="0"/>
            <a:t>语言入门更容易</a:t>
          </a:r>
          <a:endParaRPr lang="zh-CN" altLang="en-US" sz="1700" kern="1200" dirty="0"/>
        </a:p>
      </dsp:txBody>
      <dsp:txXfrm>
        <a:off x="257162" y="171870"/>
        <a:ext cx="3820985" cy="343920"/>
      </dsp:txXfrm>
    </dsp:sp>
    <dsp:sp modelId="{D0A4200B-1ED9-4B30-A5EE-6D9B556AF6BE}">
      <dsp:nvSpPr>
        <dsp:cNvPr id="0" name=""/>
        <dsp:cNvSpPr/>
      </dsp:nvSpPr>
      <dsp:spPr>
        <a:xfrm>
          <a:off x="42211" y="128880"/>
          <a:ext cx="429900" cy="4299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20D19F-396A-4454-8228-9849598B1802}">
      <dsp:nvSpPr>
        <dsp:cNvPr id="0" name=""/>
        <dsp:cNvSpPr/>
      </dsp:nvSpPr>
      <dsp:spPr>
        <a:xfrm>
          <a:off x="454339" y="687841"/>
          <a:ext cx="3623807" cy="34392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2987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跨平台支持</a:t>
          </a:r>
          <a:r>
            <a:rPr lang="en-US" altLang="zh-CN" sz="1700" kern="1200" dirty="0" smtClean="0"/>
            <a:t>Web/iOS/Android</a:t>
          </a:r>
          <a:endParaRPr lang="zh-CN" altLang="en-US" sz="1700" kern="1200" dirty="0"/>
        </a:p>
      </dsp:txBody>
      <dsp:txXfrm>
        <a:off x="454339" y="687841"/>
        <a:ext cx="3623807" cy="343920"/>
      </dsp:txXfrm>
    </dsp:sp>
    <dsp:sp modelId="{8C0DB7F6-FEA8-44B5-B055-283849C07D75}">
      <dsp:nvSpPr>
        <dsp:cNvPr id="0" name=""/>
        <dsp:cNvSpPr/>
      </dsp:nvSpPr>
      <dsp:spPr>
        <a:xfrm>
          <a:off x="239389" y="644851"/>
          <a:ext cx="429900" cy="4299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3907CF-0AC6-4332-B350-CBDA41A7CCCF}">
      <dsp:nvSpPr>
        <dsp:cNvPr id="0" name=""/>
        <dsp:cNvSpPr/>
      </dsp:nvSpPr>
      <dsp:spPr>
        <a:xfrm>
          <a:off x="454339" y="1203811"/>
          <a:ext cx="3623807" cy="34392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2987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调试方便不需要编译打包</a:t>
          </a:r>
          <a:endParaRPr lang="zh-CN" altLang="en-US" sz="1700" kern="1200" dirty="0"/>
        </a:p>
      </dsp:txBody>
      <dsp:txXfrm>
        <a:off x="454339" y="1203811"/>
        <a:ext cx="3623807" cy="343920"/>
      </dsp:txXfrm>
    </dsp:sp>
    <dsp:sp modelId="{B48FFE39-E8D2-446C-99F6-A7F3404E349B}">
      <dsp:nvSpPr>
        <dsp:cNvPr id="0" name=""/>
        <dsp:cNvSpPr/>
      </dsp:nvSpPr>
      <dsp:spPr>
        <a:xfrm>
          <a:off x="239389" y="1160821"/>
          <a:ext cx="429900" cy="4299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C91D66-EE37-4C8D-9F6F-4F91B3C7FCF5}">
      <dsp:nvSpPr>
        <dsp:cNvPr id="0" name=""/>
        <dsp:cNvSpPr/>
      </dsp:nvSpPr>
      <dsp:spPr>
        <a:xfrm>
          <a:off x="257162" y="1719782"/>
          <a:ext cx="3820985" cy="34392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2987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随时线上发布，不需要单独发包</a:t>
          </a:r>
          <a:endParaRPr lang="zh-CN" altLang="en-US" sz="1700" kern="1200" dirty="0"/>
        </a:p>
      </dsp:txBody>
      <dsp:txXfrm>
        <a:off x="257162" y="1719782"/>
        <a:ext cx="3820985" cy="343920"/>
      </dsp:txXfrm>
    </dsp:sp>
    <dsp:sp modelId="{966CC2C0-340E-445D-AD65-9865979101CA}">
      <dsp:nvSpPr>
        <dsp:cNvPr id="0" name=""/>
        <dsp:cNvSpPr/>
      </dsp:nvSpPr>
      <dsp:spPr>
        <a:xfrm>
          <a:off x="42211" y="1676792"/>
          <a:ext cx="429900" cy="4299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00231B-8D11-4113-B86E-84221DFB05E8}">
      <dsp:nvSpPr>
        <dsp:cNvPr id="0" name=""/>
        <dsp:cNvSpPr/>
      </dsp:nvSpPr>
      <dsp:spPr>
        <a:xfrm rot="5400000">
          <a:off x="4859523" y="-2039497"/>
          <a:ext cx="631198" cy="487070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比</a:t>
          </a:r>
          <a:r>
            <a:rPr lang="en-US" altLang="zh-CN" sz="1600" kern="1200" dirty="0" smtClean="0"/>
            <a:t>Web</a:t>
          </a:r>
          <a:r>
            <a:rPr lang="zh-CN" altLang="en-US" sz="1600" kern="1200" dirty="0" smtClean="0"/>
            <a:t>页有更好的用户体验，接近原生性能。</a:t>
          </a:r>
          <a:endParaRPr lang="zh-CN" altLang="en-US" sz="1600" kern="1200" dirty="0"/>
        </a:p>
      </dsp:txBody>
      <dsp:txXfrm rot="-5400000">
        <a:off x="2739771" y="111068"/>
        <a:ext cx="4839891" cy="569572"/>
      </dsp:txXfrm>
    </dsp:sp>
    <dsp:sp modelId="{A354B470-3D32-45E4-B20D-8D97D65F9516}">
      <dsp:nvSpPr>
        <dsp:cNvPr id="0" name=""/>
        <dsp:cNvSpPr/>
      </dsp:nvSpPr>
      <dsp:spPr>
        <a:xfrm>
          <a:off x="0" y="1355"/>
          <a:ext cx="2739771" cy="78899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提升用户体验</a:t>
          </a:r>
          <a:endParaRPr lang="zh-CN" altLang="en-US" sz="2400" kern="1200" dirty="0"/>
        </a:p>
      </dsp:txBody>
      <dsp:txXfrm>
        <a:off x="38516" y="39871"/>
        <a:ext cx="2662739" cy="711966"/>
      </dsp:txXfrm>
    </dsp:sp>
    <dsp:sp modelId="{19C46D4E-4A99-4872-91F0-503778BCD849}">
      <dsp:nvSpPr>
        <dsp:cNvPr id="0" name=""/>
        <dsp:cNvSpPr/>
      </dsp:nvSpPr>
      <dsp:spPr>
        <a:xfrm rot="5400000">
          <a:off x="4859523" y="-1211049"/>
          <a:ext cx="631198" cy="487070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一次开发适配三端，比原生应用开发效率更高。</a:t>
          </a:r>
          <a:endParaRPr lang="zh-CN" altLang="en-US" sz="1600" kern="1200" dirty="0"/>
        </a:p>
      </dsp:txBody>
      <dsp:txXfrm rot="-5400000">
        <a:off x="2739771" y="939516"/>
        <a:ext cx="4839891" cy="569572"/>
      </dsp:txXfrm>
    </dsp:sp>
    <dsp:sp modelId="{A8177399-0158-4FBC-8437-73EEF9EC780F}">
      <dsp:nvSpPr>
        <dsp:cNvPr id="0" name=""/>
        <dsp:cNvSpPr/>
      </dsp:nvSpPr>
      <dsp:spPr>
        <a:xfrm>
          <a:off x="0" y="829803"/>
          <a:ext cx="2739771" cy="78899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提高开发效率</a:t>
          </a:r>
          <a:endParaRPr lang="zh-CN" altLang="en-US" sz="2400" kern="1200" dirty="0"/>
        </a:p>
      </dsp:txBody>
      <dsp:txXfrm>
        <a:off x="38516" y="868319"/>
        <a:ext cx="2662739" cy="711966"/>
      </dsp:txXfrm>
    </dsp:sp>
    <dsp:sp modelId="{0A149010-C516-4531-943B-A8B60E7C7C33}">
      <dsp:nvSpPr>
        <dsp:cNvPr id="0" name=""/>
        <dsp:cNvSpPr/>
      </dsp:nvSpPr>
      <dsp:spPr>
        <a:xfrm rot="5400000">
          <a:off x="4859523" y="-382601"/>
          <a:ext cx="631198" cy="487070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可以无缝对接京东客户端现有功能模块。</a:t>
          </a:r>
          <a:endParaRPr lang="zh-CN" altLang="en-US" sz="1600" kern="1200" dirty="0"/>
        </a:p>
      </dsp:txBody>
      <dsp:txXfrm rot="-5400000">
        <a:off x="2739771" y="1767964"/>
        <a:ext cx="4839891" cy="569572"/>
      </dsp:txXfrm>
    </dsp:sp>
    <dsp:sp modelId="{9BA69AF0-B75E-4174-AED6-64611BBDDFFB}">
      <dsp:nvSpPr>
        <dsp:cNvPr id="0" name=""/>
        <dsp:cNvSpPr/>
      </dsp:nvSpPr>
      <dsp:spPr>
        <a:xfrm>
          <a:off x="0" y="1658251"/>
          <a:ext cx="2739771" cy="78899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灵活的扩展性</a:t>
          </a:r>
          <a:endParaRPr lang="zh-CN" altLang="en-US" sz="2400" kern="1200" dirty="0"/>
        </a:p>
      </dsp:txBody>
      <dsp:txXfrm>
        <a:off x="38516" y="1696767"/>
        <a:ext cx="2662739" cy="711966"/>
      </dsp:txXfrm>
    </dsp:sp>
    <dsp:sp modelId="{40212EBA-E96D-4E46-A588-4ABF43865A0F}">
      <dsp:nvSpPr>
        <dsp:cNvPr id="0" name=""/>
        <dsp:cNvSpPr/>
      </dsp:nvSpPr>
      <dsp:spPr>
        <a:xfrm rot="5400000">
          <a:off x="4859523" y="445847"/>
          <a:ext cx="631198" cy="487070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支持异常监控、实时容灾降级、灰度发布回滚。</a:t>
          </a:r>
          <a:endParaRPr lang="zh-CN" altLang="en-US" sz="1600" kern="1200" dirty="0"/>
        </a:p>
      </dsp:txBody>
      <dsp:txXfrm rot="-5400000">
        <a:off x="2739771" y="2596413"/>
        <a:ext cx="4839891" cy="569572"/>
      </dsp:txXfrm>
    </dsp:sp>
    <dsp:sp modelId="{3B412E0C-2641-4705-9881-BF3DDFFFE285}">
      <dsp:nvSpPr>
        <dsp:cNvPr id="0" name=""/>
        <dsp:cNvSpPr/>
      </dsp:nvSpPr>
      <dsp:spPr>
        <a:xfrm>
          <a:off x="0" y="2486699"/>
          <a:ext cx="2739771" cy="78899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统一风险管理</a:t>
          </a:r>
          <a:endParaRPr lang="zh-CN" altLang="en-US" sz="2400" kern="1200" dirty="0"/>
        </a:p>
      </dsp:txBody>
      <dsp:txXfrm>
        <a:off x="38516" y="2525215"/>
        <a:ext cx="2662739" cy="711966"/>
      </dsp:txXfrm>
    </dsp:sp>
    <dsp:sp modelId="{72662E22-F18B-44A3-B530-04DEEB287332}">
      <dsp:nvSpPr>
        <dsp:cNvPr id="0" name=""/>
        <dsp:cNvSpPr/>
      </dsp:nvSpPr>
      <dsp:spPr>
        <a:xfrm rot="5400000">
          <a:off x="4859523" y="1274295"/>
          <a:ext cx="631198" cy="4870704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支持后台升级更新，突破发版限制，按需发版。</a:t>
          </a:r>
          <a:endParaRPr lang="zh-CN" altLang="en-US" sz="1600" kern="1200" dirty="0"/>
        </a:p>
      </dsp:txBody>
      <dsp:txXfrm rot="-5400000">
        <a:off x="2739771" y="3424861"/>
        <a:ext cx="4839891" cy="569572"/>
      </dsp:txXfrm>
    </dsp:sp>
    <dsp:sp modelId="{263EE3FD-5D19-4089-9F92-1FE204BB793B}">
      <dsp:nvSpPr>
        <dsp:cNvPr id="0" name=""/>
        <dsp:cNvSpPr/>
      </dsp:nvSpPr>
      <dsp:spPr>
        <a:xfrm>
          <a:off x="0" y="3315148"/>
          <a:ext cx="2739771" cy="788998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突破发版限制</a:t>
          </a:r>
          <a:endParaRPr lang="zh-CN" altLang="en-US" sz="2400" kern="1200" dirty="0"/>
        </a:p>
      </dsp:txBody>
      <dsp:txXfrm>
        <a:off x="38516" y="3353664"/>
        <a:ext cx="2662739" cy="711966"/>
      </dsp:txXfrm>
    </dsp:sp>
    <dsp:sp modelId="{E3A5BFB6-B86F-4EFA-918F-A9045DF4B91F}">
      <dsp:nvSpPr>
        <dsp:cNvPr id="0" name=""/>
        <dsp:cNvSpPr/>
      </dsp:nvSpPr>
      <dsp:spPr>
        <a:xfrm rot="5400000">
          <a:off x="4859523" y="2102743"/>
          <a:ext cx="631198" cy="487070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不再按客户端平台划分，提高团队的人效。</a:t>
          </a:r>
          <a:endParaRPr lang="zh-CN" altLang="en-US" sz="1600" kern="1200" dirty="0"/>
        </a:p>
      </dsp:txBody>
      <dsp:txXfrm rot="-5400000">
        <a:off x="2739771" y="4253309"/>
        <a:ext cx="4839891" cy="569572"/>
      </dsp:txXfrm>
    </dsp:sp>
    <dsp:sp modelId="{6AD96C4B-D7EA-4B5A-A436-C65E8637164C}">
      <dsp:nvSpPr>
        <dsp:cNvPr id="0" name=""/>
        <dsp:cNvSpPr/>
      </dsp:nvSpPr>
      <dsp:spPr>
        <a:xfrm>
          <a:off x="0" y="4143596"/>
          <a:ext cx="2739771" cy="78899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开发模式进化</a:t>
          </a:r>
          <a:endParaRPr lang="zh-CN" altLang="en-US" sz="2400" kern="1200" dirty="0"/>
        </a:p>
      </dsp:txBody>
      <dsp:txXfrm>
        <a:off x="38516" y="4182112"/>
        <a:ext cx="2662739" cy="7119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D25930-851D-41C2-BF22-6E87A18E4787}">
      <dsp:nvSpPr>
        <dsp:cNvPr id="0" name=""/>
        <dsp:cNvSpPr/>
      </dsp:nvSpPr>
      <dsp:spPr>
        <a:xfrm>
          <a:off x="1164333" y="765721"/>
          <a:ext cx="1884891" cy="1915074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/>
            <a:t>ReactNative</a:t>
          </a:r>
          <a:r>
            <a:rPr lang="zh-CN" altLang="en-US" sz="2000" kern="1200" dirty="0" smtClean="0"/>
            <a:t>开源框架</a:t>
          </a:r>
          <a:endParaRPr lang="zh-CN" altLang="en-US" sz="2000" kern="1200" dirty="0"/>
        </a:p>
      </dsp:txBody>
      <dsp:txXfrm>
        <a:off x="1440369" y="1046177"/>
        <a:ext cx="1332819" cy="1354162"/>
      </dsp:txXfrm>
    </dsp:sp>
    <dsp:sp modelId="{DE075172-3535-4107-A377-515476018468}">
      <dsp:nvSpPr>
        <dsp:cNvPr id="0" name=""/>
        <dsp:cNvSpPr/>
      </dsp:nvSpPr>
      <dsp:spPr>
        <a:xfrm>
          <a:off x="1539472" y="-81832"/>
          <a:ext cx="1134614" cy="1134614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深度定制</a:t>
          </a:r>
          <a:endParaRPr lang="zh-CN" altLang="en-US" sz="2000" kern="1200" dirty="0"/>
        </a:p>
      </dsp:txBody>
      <dsp:txXfrm>
        <a:off x="1705632" y="84328"/>
        <a:ext cx="802294" cy="802294"/>
      </dsp:txXfrm>
    </dsp:sp>
    <dsp:sp modelId="{C91CB607-0DB4-4CA0-80F2-E42FBF1D1F26}">
      <dsp:nvSpPr>
        <dsp:cNvPr id="0" name=""/>
        <dsp:cNvSpPr/>
      </dsp:nvSpPr>
      <dsp:spPr>
        <a:xfrm>
          <a:off x="2779484" y="1158180"/>
          <a:ext cx="1130157" cy="1130157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功能扩展</a:t>
          </a:r>
          <a:endParaRPr lang="zh-CN" altLang="en-US" sz="2000" kern="1200" dirty="0"/>
        </a:p>
      </dsp:txBody>
      <dsp:txXfrm>
        <a:off x="2944992" y="1323688"/>
        <a:ext cx="799141" cy="799141"/>
      </dsp:txXfrm>
    </dsp:sp>
    <dsp:sp modelId="{D256CF01-A856-4B9F-92AF-CBE68B4B9C65}">
      <dsp:nvSpPr>
        <dsp:cNvPr id="0" name=""/>
        <dsp:cNvSpPr/>
      </dsp:nvSpPr>
      <dsp:spPr>
        <a:xfrm>
          <a:off x="1559400" y="2413663"/>
          <a:ext cx="1094757" cy="1094757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封装组件</a:t>
          </a:r>
          <a:endParaRPr lang="zh-CN" altLang="en-US" sz="2000" kern="1200" dirty="0"/>
        </a:p>
      </dsp:txBody>
      <dsp:txXfrm>
        <a:off x="1719723" y="2573986"/>
        <a:ext cx="774111" cy="774111"/>
      </dsp:txXfrm>
    </dsp:sp>
    <dsp:sp modelId="{ECF8EAD3-0C0D-45A2-BE95-026D5A6BE30A}">
      <dsp:nvSpPr>
        <dsp:cNvPr id="0" name=""/>
        <dsp:cNvSpPr/>
      </dsp:nvSpPr>
      <dsp:spPr>
        <a:xfrm>
          <a:off x="142035" y="1115323"/>
          <a:ext cx="1202041" cy="1202031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多平台集成</a:t>
          </a:r>
          <a:endParaRPr lang="zh-CN" altLang="en-US" sz="2000" kern="1200" dirty="0"/>
        </a:p>
      </dsp:txBody>
      <dsp:txXfrm>
        <a:off x="318070" y="1291356"/>
        <a:ext cx="849971" cy="84996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6B2E6-60D1-41F7-B292-393142A3231B}">
      <dsp:nvSpPr>
        <dsp:cNvPr id="0" name=""/>
        <dsp:cNvSpPr/>
      </dsp:nvSpPr>
      <dsp:spPr>
        <a:xfrm>
          <a:off x="6847" y="496971"/>
          <a:ext cx="2046777" cy="12280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确定需求，并评估是否适合采用</a:t>
          </a:r>
          <a:r>
            <a:rPr lang="en-US" altLang="zh-CN" sz="1700" kern="1200" dirty="0" err="1" smtClean="0"/>
            <a:t>JDReact</a:t>
          </a:r>
          <a:r>
            <a:rPr lang="zh-CN" altLang="en-US" sz="1700" kern="1200" dirty="0" smtClean="0"/>
            <a:t>框架开发</a:t>
          </a:r>
          <a:endParaRPr lang="zh-CN" altLang="en-US" sz="1700" kern="1200" dirty="0"/>
        </a:p>
      </dsp:txBody>
      <dsp:txXfrm>
        <a:off x="42816" y="532940"/>
        <a:ext cx="1974839" cy="1156128"/>
      </dsp:txXfrm>
    </dsp:sp>
    <dsp:sp modelId="{11884ED9-1459-4247-9D4E-4B218706554E}">
      <dsp:nvSpPr>
        <dsp:cNvPr id="0" name=""/>
        <dsp:cNvSpPr/>
      </dsp:nvSpPr>
      <dsp:spPr>
        <a:xfrm>
          <a:off x="2233742" y="857204"/>
          <a:ext cx="433916" cy="5076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233742" y="958724"/>
        <a:ext cx="303741" cy="304560"/>
      </dsp:txXfrm>
    </dsp:sp>
    <dsp:sp modelId="{21E7A376-7576-4383-A68C-FD7EE3EBEC68}">
      <dsp:nvSpPr>
        <dsp:cNvPr id="0" name=""/>
        <dsp:cNvSpPr/>
      </dsp:nvSpPr>
      <dsp:spPr>
        <a:xfrm>
          <a:off x="2872336" y="496971"/>
          <a:ext cx="2046777" cy="12280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安排开发资源，</a:t>
          </a:r>
          <a:r>
            <a:rPr lang="en-US" altLang="zh-CN" sz="1700" kern="1200" dirty="0" err="1" smtClean="0"/>
            <a:t>JDReact</a:t>
          </a:r>
          <a:r>
            <a:rPr lang="zh-CN" altLang="en-US" sz="1700" kern="1200" dirty="0" smtClean="0"/>
            <a:t>开发角色和三端平台适配角色</a:t>
          </a:r>
          <a:endParaRPr lang="zh-CN" altLang="en-US" sz="1700" kern="1200" dirty="0"/>
        </a:p>
      </dsp:txBody>
      <dsp:txXfrm>
        <a:off x="2908305" y="532940"/>
        <a:ext cx="1974839" cy="1156128"/>
      </dsp:txXfrm>
    </dsp:sp>
    <dsp:sp modelId="{43CE594C-9BB3-406D-8777-1613441F71B2}">
      <dsp:nvSpPr>
        <dsp:cNvPr id="0" name=""/>
        <dsp:cNvSpPr/>
      </dsp:nvSpPr>
      <dsp:spPr>
        <a:xfrm>
          <a:off x="5099230" y="857204"/>
          <a:ext cx="433916" cy="5076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5099230" y="958724"/>
        <a:ext cx="303741" cy="304560"/>
      </dsp:txXfrm>
    </dsp:sp>
    <dsp:sp modelId="{43BF3380-AD76-468C-A17B-74ED7A0F14A2}">
      <dsp:nvSpPr>
        <dsp:cNvPr id="0" name=""/>
        <dsp:cNvSpPr/>
      </dsp:nvSpPr>
      <dsp:spPr>
        <a:xfrm>
          <a:off x="5737825" y="496971"/>
          <a:ext cx="2046777" cy="12280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业务逻辑部分开发完成后，需要进行三端适配工作</a:t>
          </a:r>
          <a:endParaRPr lang="zh-CN" altLang="en-US" sz="1700" kern="1200" dirty="0"/>
        </a:p>
      </dsp:txBody>
      <dsp:txXfrm>
        <a:off x="5773794" y="532940"/>
        <a:ext cx="1974839" cy="1156128"/>
      </dsp:txXfrm>
    </dsp:sp>
    <dsp:sp modelId="{D5DCB733-C1C4-42F5-BA24-003BD4BC55BC}">
      <dsp:nvSpPr>
        <dsp:cNvPr id="0" name=""/>
        <dsp:cNvSpPr/>
      </dsp:nvSpPr>
      <dsp:spPr>
        <a:xfrm rot="5400000">
          <a:off x="6544255" y="1868312"/>
          <a:ext cx="433916" cy="5076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 rot="-5400000">
        <a:off x="6608934" y="1905154"/>
        <a:ext cx="304560" cy="303741"/>
      </dsp:txXfrm>
    </dsp:sp>
    <dsp:sp modelId="{F87B6FC6-DAE5-4772-8385-C79906825A9B}">
      <dsp:nvSpPr>
        <dsp:cNvPr id="0" name=""/>
        <dsp:cNvSpPr/>
      </dsp:nvSpPr>
      <dsp:spPr>
        <a:xfrm>
          <a:off x="5737825" y="2543749"/>
          <a:ext cx="2046777" cy="12280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进行功能测试，逻辑代码相同，重点关注三端兼容性</a:t>
          </a:r>
          <a:endParaRPr lang="zh-CN" altLang="en-US" sz="1700" kern="1200" dirty="0"/>
        </a:p>
      </dsp:txBody>
      <dsp:txXfrm>
        <a:off x="5773794" y="2579718"/>
        <a:ext cx="1974839" cy="1156128"/>
      </dsp:txXfrm>
    </dsp:sp>
    <dsp:sp modelId="{AF2B0D21-6AED-4BD8-8D22-65F36A567E0C}">
      <dsp:nvSpPr>
        <dsp:cNvPr id="0" name=""/>
        <dsp:cNvSpPr/>
      </dsp:nvSpPr>
      <dsp:spPr>
        <a:xfrm rot="10800000">
          <a:off x="5123792" y="2903981"/>
          <a:ext cx="433916" cy="5076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 rot="10800000">
        <a:off x="5253967" y="3005501"/>
        <a:ext cx="303741" cy="304560"/>
      </dsp:txXfrm>
    </dsp:sp>
    <dsp:sp modelId="{BE8FC706-37F8-4A64-A27D-9DC78D4D8658}">
      <dsp:nvSpPr>
        <dsp:cNvPr id="0" name=""/>
        <dsp:cNvSpPr/>
      </dsp:nvSpPr>
      <dsp:spPr>
        <a:xfrm>
          <a:off x="2872336" y="2543749"/>
          <a:ext cx="2046777" cy="12280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根据排期计划，选择跟版本发布或者发版后线上升级</a:t>
          </a:r>
          <a:endParaRPr lang="zh-CN" altLang="en-US" sz="1700" kern="1200" dirty="0"/>
        </a:p>
      </dsp:txBody>
      <dsp:txXfrm>
        <a:off x="2908305" y="2579718"/>
        <a:ext cx="1974839" cy="1156128"/>
      </dsp:txXfrm>
    </dsp:sp>
    <dsp:sp modelId="{117C6903-DD3F-4D77-BABB-C6DF37A8893C}">
      <dsp:nvSpPr>
        <dsp:cNvPr id="0" name=""/>
        <dsp:cNvSpPr/>
      </dsp:nvSpPr>
      <dsp:spPr>
        <a:xfrm rot="10800000">
          <a:off x="2258303" y="2903981"/>
          <a:ext cx="433916" cy="5076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 rot="10800000">
        <a:off x="2388478" y="3005501"/>
        <a:ext cx="303741" cy="304560"/>
      </dsp:txXfrm>
    </dsp:sp>
    <dsp:sp modelId="{EAE2F390-28FA-4765-8E2F-D6931D70DC84}">
      <dsp:nvSpPr>
        <dsp:cNvPr id="0" name=""/>
        <dsp:cNvSpPr/>
      </dsp:nvSpPr>
      <dsp:spPr>
        <a:xfrm>
          <a:off x="6847" y="2543749"/>
          <a:ext cx="2046777" cy="12280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有紧急问题或需求，可以随时进行线上灰度升级更新</a:t>
          </a:r>
          <a:endParaRPr lang="zh-CN" altLang="en-US" sz="1700" kern="1200" dirty="0"/>
        </a:p>
      </dsp:txBody>
      <dsp:txXfrm>
        <a:off x="42816" y="2579718"/>
        <a:ext cx="1974839" cy="11561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636F-9573-4F65-8159-EC6551D60A7A}">
      <dsp:nvSpPr>
        <dsp:cNvPr id="0" name=""/>
        <dsp:cNvSpPr/>
      </dsp:nvSpPr>
      <dsp:spPr>
        <a:xfrm>
          <a:off x="0" y="369439"/>
          <a:ext cx="7410450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5133" tIns="395732" rIns="57513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统一客户端和</a:t>
          </a:r>
          <a:r>
            <a:rPr lang="en-US" altLang="zh-CN" sz="1900" kern="1200" dirty="0" err="1" smtClean="0"/>
            <a:t>JDReact</a:t>
          </a:r>
          <a:r>
            <a:rPr lang="zh-CN" altLang="en-US" sz="1900" kern="1200" dirty="0" smtClean="0"/>
            <a:t>的基准版本。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可以快速构建简化的</a:t>
          </a:r>
          <a:r>
            <a:rPr lang="en-US" altLang="zh-CN" sz="1900" kern="1200" dirty="0" err="1" smtClean="0"/>
            <a:t>JDReact</a:t>
          </a:r>
          <a:r>
            <a:rPr lang="zh-CN" altLang="en-US" sz="1900" kern="1200" dirty="0" smtClean="0"/>
            <a:t>开发环境，不再依赖</a:t>
          </a:r>
          <a:r>
            <a:rPr lang="en-US" altLang="zh-CN" sz="1900" kern="1200" dirty="0" smtClean="0"/>
            <a:t>GIT</a:t>
          </a:r>
          <a:r>
            <a:rPr lang="zh-CN" altLang="en-US" sz="1900" kern="1200" dirty="0" smtClean="0"/>
            <a:t>的方式。开发模式的解耦。</a:t>
          </a:r>
          <a:endParaRPr lang="en-US" altLang="zh-CN" sz="1900" kern="1200" dirty="0" smtClean="0"/>
        </a:p>
      </dsp:txBody>
      <dsp:txXfrm>
        <a:off x="0" y="369439"/>
        <a:ext cx="7410450" cy="1436400"/>
      </dsp:txXfrm>
    </dsp:sp>
    <dsp:sp modelId="{E35FD1B6-A490-4914-AFF3-41B1BD2788E6}">
      <dsp:nvSpPr>
        <dsp:cNvPr id="0" name=""/>
        <dsp:cNvSpPr/>
      </dsp:nvSpPr>
      <dsp:spPr>
        <a:xfrm>
          <a:off x="370522" y="88999"/>
          <a:ext cx="5187315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6068" tIns="0" rIns="196068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dirty="0" smtClean="0"/>
            <a:t>简化</a:t>
          </a:r>
          <a:r>
            <a:rPr lang="en-US" altLang="zh-CN" sz="1900" b="1" kern="1200" dirty="0" err="1" smtClean="0"/>
            <a:t>JDReact</a:t>
          </a:r>
          <a:r>
            <a:rPr lang="zh-CN" altLang="en-US" sz="1900" b="1" kern="1200" dirty="0" smtClean="0"/>
            <a:t>开发环境</a:t>
          </a:r>
          <a:endParaRPr lang="zh-CN" altLang="en-US" sz="1900" kern="1200" dirty="0"/>
        </a:p>
      </dsp:txBody>
      <dsp:txXfrm>
        <a:off x="397902" y="116379"/>
        <a:ext cx="5132555" cy="506120"/>
      </dsp:txXfrm>
    </dsp:sp>
    <dsp:sp modelId="{ADD75FE2-D813-46AD-85A1-79E39621144B}">
      <dsp:nvSpPr>
        <dsp:cNvPr id="0" name=""/>
        <dsp:cNvSpPr/>
      </dsp:nvSpPr>
      <dsp:spPr>
        <a:xfrm>
          <a:off x="0" y="2188880"/>
          <a:ext cx="7410450" cy="1167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5133" tIns="395732" rIns="57513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封装</a:t>
          </a:r>
          <a:r>
            <a:rPr lang="en-US" altLang="zh-CN" sz="1900" kern="1200" dirty="0" err="1" smtClean="0"/>
            <a:t>JDReact</a:t>
          </a:r>
          <a:r>
            <a:rPr lang="en-US" altLang="zh-CN" sz="1900" kern="1200" dirty="0" smtClean="0"/>
            <a:t> API</a:t>
          </a:r>
          <a:r>
            <a:rPr lang="zh-CN" altLang="en-US" sz="1900" kern="1200" dirty="0" smtClean="0"/>
            <a:t>到</a:t>
          </a:r>
          <a:r>
            <a:rPr lang="en-US" altLang="zh-CN" sz="1900" kern="1200" dirty="0" smtClean="0"/>
            <a:t>SDK</a:t>
          </a:r>
          <a:r>
            <a:rPr lang="zh-CN" altLang="en-US" sz="1900" kern="1200" dirty="0" smtClean="0"/>
            <a:t>环境，根据</a:t>
          </a:r>
          <a:r>
            <a:rPr lang="en-US" altLang="zh-CN" sz="1900" kern="1200" dirty="0" smtClean="0"/>
            <a:t>SDK</a:t>
          </a:r>
          <a:r>
            <a:rPr lang="zh-CN" altLang="en-US" sz="1900" kern="1200" dirty="0" smtClean="0"/>
            <a:t>版本进行统一管理。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支持</a:t>
          </a:r>
          <a:r>
            <a:rPr lang="en-US" altLang="zh-CN" sz="1900" kern="1200" dirty="0" smtClean="0"/>
            <a:t>SDK</a:t>
          </a:r>
          <a:r>
            <a:rPr lang="zh-CN" altLang="en-US" sz="1900" kern="1200" dirty="0" smtClean="0"/>
            <a:t>级别的</a:t>
          </a:r>
          <a:r>
            <a:rPr lang="en-US" altLang="zh-CN" sz="1900" kern="1200" dirty="0" err="1" smtClean="0"/>
            <a:t>JDReact</a:t>
          </a:r>
          <a:r>
            <a:rPr lang="en-US" altLang="zh-CN" sz="1900" kern="1200" dirty="0" smtClean="0"/>
            <a:t> API</a:t>
          </a:r>
          <a:r>
            <a:rPr lang="zh-CN" altLang="en-US" sz="1900" kern="1200" dirty="0" smtClean="0"/>
            <a:t>自动化测试。</a:t>
          </a:r>
          <a:endParaRPr lang="en-US" altLang="zh-CN" sz="1900" kern="1200" dirty="0" smtClean="0"/>
        </a:p>
      </dsp:txBody>
      <dsp:txXfrm>
        <a:off x="0" y="2188880"/>
        <a:ext cx="7410450" cy="1167075"/>
      </dsp:txXfrm>
    </dsp:sp>
    <dsp:sp modelId="{C4F0E18B-8BE8-49F8-8935-C52CA2B2608D}">
      <dsp:nvSpPr>
        <dsp:cNvPr id="0" name=""/>
        <dsp:cNvSpPr/>
      </dsp:nvSpPr>
      <dsp:spPr>
        <a:xfrm>
          <a:off x="370522" y="1908440"/>
          <a:ext cx="5187315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6068" tIns="0" rIns="196068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dirty="0" smtClean="0"/>
            <a:t>平台化输出能力</a:t>
          </a:r>
          <a:endParaRPr lang="zh-CN" altLang="en-US" sz="1900" kern="1200" dirty="0"/>
        </a:p>
      </dsp:txBody>
      <dsp:txXfrm>
        <a:off x="397902" y="1935820"/>
        <a:ext cx="5132555" cy="506120"/>
      </dsp:txXfrm>
    </dsp:sp>
    <dsp:sp modelId="{F6004D3C-843B-4576-B807-1E92585FEC2B}">
      <dsp:nvSpPr>
        <dsp:cNvPr id="0" name=""/>
        <dsp:cNvSpPr/>
      </dsp:nvSpPr>
      <dsp:spPr>
        <a:xfrm>
          <a:off x="0" y="3738995"/>
          <a:ext cx="7410450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5133" tIns="395732" rIns="57513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dirty="0" smtClean="0"/>
            <a:t>SDK</a:t>
          </a:r>
          <a:r>
            <a:rPr lang="zh-CN" altLang="en-US" sz="1900" kern="1200" dirty="0" smtClean="0"/>
            <a:t>中封装统一的编译</a:t>
          </a:r>
          <a:r>
            <a:rPr lang="en-US" altLang="zh-CN" sz="1900" kern="1200" dirty="0" smtClean="0"/>
            <a:t>/</a:t>
          </a:r>
          <a:r>
            <a:rPr lang="zh-CN" altLang="en-US" sz="1900" kern="1200" dirty="0" smtClean="0"/>
            <a:t>打包</a:t>
          </a:r>
          <a:r>
            <a:rPr lang="en-US" altLang="zh-CN" sz="1900" kern="1200" dirty="0" smtClean="0"/>
            <a:t>/</a:t>
          </a:r>
          <a:r>
            <a:rPr lang="zh-CN" altLang="en-US" sz="1900" kern="1200" dirty="0" smtClean="0"/>
            <a:t>调试脚本，便于不同团队独立进行</a:t>
          </a:r>
          <a:r>
            <a:rPr lang="en-US" altLang="zh-CN" sz="1900" kern="1200" dirty="0" err="1" smtClean="0"/>
            <a:t>JDReact</a:t>
          </a:r>
          <a:r>
            <a:rPr lang="zh-CN" altLang="en-US" sz="1900" kern="1200" dirty="0" smtClean="0"/>
            <a:t>业务开发。</a:t>
          </a:r>
          <a:endParaRPr lang="zh-CN" altLang="en-US" sz="1900" kern="1200" dirty="0"/>
        </a:p>
      </dsp:txBody>
      <dsp:txXfrm>
        <a:off x="0" y="3738995"/>
        <a:ext cx="7410450" cy="1107225"/>
      </dsp:txXfrm>
    </dsp:sp>
    <dsp:sp modelId="{5AE41284-D390-4CB5-A686-6E8B7D2F77BF}">
      <dsp:nvSpPr>
        <dsp:cNvPr id="0" name=""/>
        <dsp:cNvSpPr/>
      </dsp:nvSpPr>
      <dsp:spPr>
        <a:xfrm>
          <a:off x="370522" y="3458555"/>
          <a:ext cx="5187315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6068" tIns="0" rIns="196068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dirty="0" smtClean="0"/>
            <a:t>协同进行</a:t>
          </a:r>
          <a:r>
            <a:rPr lang="en-US" altLang="zh-CN" sz="1900" b="1" kern="1200" dirty="0" err="1" smtClean="0"/>
            <a:t>JDReact</a:t>
          </a:r>
          <a:r>
            <a:rPr lang="zh-CN" altLang="en-US" sz="1900" b="1" kern="1200" dirty="0" smtClean="0"/>
            <a:t>业务开发</a:t>
          </a:r>
          <a:endParaRPr lang="zh-CN" altLang="en-US" sz="1900" kern="1200" dirty="0"/>
        </a:p>
      </dsp:txBody>
      <dsp:txXfrm>
        <a:off x="397902" y="3485935"/>
        <a:ext cx="5132555" cy="5061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D0575E-0FBB-4F0D-852D-4FE244FF0E17}">
      <dsp:nvSpPr>
        <dsp:cNvPr id="0" name=""/>
        <dsp:cNvSpPr/>
      </dsp:nvSpPr>
      <dsp:spPr>
        <a:xfrm>
          <a:off x="6611" y="46792"/>
          <a:ext cx="1065437" cy="5327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SDK</a:t>
          </a:r>
          <a:r>
            <a:rPr lang="zh-CN" altLang="en-US" sz="1500" kern="1200" dirty="0" smtClean="0"/>
            <a:t>平台</a:t>
          </a:r>
          <a:endParaRPr lang="zh-CN" altLang="en-US" sz="1500" kern="1200" dirty="0"/>
        </a:p>
      </dsp:txBody>
      <dsp:txXfrm>
        <a:off x="22214" y="62395"/>
        <a:ext cx="1034231" cy="501512"/>
      </dsp:txXfrm>
    </dsp:sp>
    <dsp:sp modelId="{9107BE59-F426-45C3-B32F-9A6BE57F5056}">
      <dsp:nvSpPr>
        <dsp:cNvPr id="0" name=""/>
        <dsp:cNvSpPr/>
      </dsp:nvSpPr>
      <dsp:spPr>
        <a:xfrm>
          <a:off x="113155" y="579511"/>
          <a:ext cx="106543" cy="399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9539"/>
              </a:lnTo>
              <a:lnTo>
                <a:pt x="106543" y="3995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9538D4-C168-4B73-982A-995E71095C1E}">
      <dsp:nvSpPr>
        <dsp:cNvPr id="0" name=""/>
        <dsp:cNvSpPr/>
      </dsp:nvSpPr>
      <dsp:spPr>
        <a:xfrm>
          <a:off x="219699" y="712691"/>
          <a:ext cx="852350" cy="532718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  <a:alpha val="9000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SVG</a:t>
          </a:r>
          <a:endParaRPr lang="zh-CN" altLang="en-US" sz="1500" kern="1200" dirty="0"/>
        </a:p>
      </dsp:txBody>
      <dsp:txXfrm>
        <a:off x="235302" y="728294"/>
        <a:ext cx="821144" cy="501512"/>
      </dsp:txXfrm>
    </dsp:sp>
    <dsp:sp modelId="{F825C97A-EB89-419B-8753-6067ED94F332}">
      <dsp:nvSpPr>
        <dsp:cNvPr id="0" name=""/>
        <dsp:cNvSpPr/>
      </dsp:nvSpPr>
      <dsp:spPr>
        <a:xfrm>
          <a:off x="113155" y="579511"/>
          <a:ext cx="106543" cy="1065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5437"/>
              </a:lnTo>
              <a:lnTo>
                <a:pt x="106543" y="106543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1C6662-6BED-4766-A41C-7F58D95DF7BA}">
      <dsp:nvSpPr>
        <dsp:cNvPr id="0" name=""/>
        <dsp:cNvSpPr/>
      </dsp:nvSpPr>
      <dsp:spPr>
        <a:xfrm>
          <a:off x="219699" y="1378589"/>
          <a:ext cx="852350" cy="532718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  <a:alpha val="90000"/>
          </a:schemeClr>
        </a:solidFill>
        <a:ln w="12700" cap="flat" cmpd="sng" algn="ctr">
          <a:solidFill>
            <a:schemeClr val="accent3">
              <a:hueOff val="104254"/>
              <a:satOff val="3846"/>
              <a:lumOff val="-5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地图</a:t>
          </a:r>
          <a:endParaRPr lang="zh-CN" altLang="en-US" sz="1500" kern="1200" dirty="0"/>
        </a:p>
      </dsp:txBody>
      <dsp:txXfrm>
        <a:off x="235302" y="1394192"/>
        <a:ext cx="821144" cy="501512"/>
      </dsp:txXfrm>
    </dsp:sp>
    <dsp:sp modelId="{23E71F06-7E0B-4AB5-B3ED-0E575A64B5DE}">
      <dsp:nvSpPr>
        <dsp:cNvPr id="0" name=""/>
        <dsp:cNvSpPr/>
      </dsp:nvSpPr>
      <dsp:spPr>
        <a:xfrm>
          <a:off x="113155" y="579511"/>
          <a:ext cx="106543" cy="1731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1336"/>
              </a:lnTo>
              <a:lnTo>
                <a:pt x="106543" y="173133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E0E600-F89E-4431-AC85-A629E2D36D8C}">
      <dsp:nvSpPr>
        <dsp:cNvPr id="0" name=""/>
        <dsp:cNvSpPr/>
      </dsp:nvSpPr>
      <dsp:spPr>
        <a:xfrm>
          <a:off x="219699" y="2044488"/>
          <a:ext cx="852350" cy="532718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  <a:alpha val="90000"/>
          </a:schemeClr>
        </a:solidFill>
        <a:ln w="12700" cap="flat" cmpd="sng" algn="ctr">
          <a:solidFill>
            <a:schemeClr val="accent3">
              <a:hueOff val="208508"/>
              <a:satOff val="7692"/>
              <a:lumOff val="-11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位置</a:t>
          </a:r>
          <a:endParaRPr lang="zh-CN" altLang="en-US" sz="1500" kern="1200" dirty="0"/>
        </a:p>
      </dsp:txBody>
      <dsp:txXfrm>
        <a:off x="235302" y="2060091"/>
        <a:ext cx="821144" cy="501512"/>
      </dsp:txXfrm>
    </dsp:sp>
    <dsp:sp modelId="{754DDAD8-3922-4805-A758-021ED45BCE92}">
      <dsp:nvSpPr>
        <dsp:cNvPr id="0" name=""/>
        <dsp:cNvSpPr/>
      </dsp:nvSpPr>
      <dsp:spPr>
        <a:xfrm>
          <a:off x="113155" y="579511"/>
          <a:ext cx="106543" cy="2397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7234"/>
              </a:lnTo>
              <a:lnTo>
                <a:pt x="106543" y="239723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3975A5-7445-4B5D-AC81-DF7197043615}">
      <dsp:nvSpPr>
        <dsp:cNvPr id="0" name=""/>
        <dsp:cNvSpPr/>
      </dsp:nvSpPr>
      <dsp:spPr>
        <a:xfrm>
          <a:off x="219699" y="2710387"/>
          <a:ext cx="852350" cy="532718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  <a:alpha val="90000"/>
          </a:schemeClr>
        </a:solidFill>
        <a:ln w="12700" cap="flat" cmpd="sng" algn="ctr">
          <a:solidFill>
            <a:schemeClr val="accent3">
              <a:hueOff val="312761"/>
              <a:satOff val="11538"/>
              <a:lumOff val="-16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媒体</a:t>
          </a:r>
          <a:endParaRPr lang="zh-CN" altLang="en-US" sz="1500" kern="1200" dirty="0"/>
        </a:p>
      </dsp:txBody>
      <dsp:txXfrm>
        <a:off x="235302" y="2725990"/>
        <a:ext cx="821144" cy="501512"/>
      </dsp:txXfrm>
    </dsp:sp>
    <dsp:sp modelId="{B8B81B4F-645E-48F7-86D8-FF853288B8AD}">
      <dsp:nvSpPr>
        <dsp:cNvPr id="0" name=""/>
        <dsp:cNvSpPr/>
      </dsp:nvSpPr>
      <dsp:spPr>
        <a:xfrm>
          <a:off x="113155" y="579511"/>
          <a:ext cx="106543" cy="3063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3133"/>
              </a:lnTo>
              <a:lnTo>
                <a:pt x="106543" y="306313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1E2130-3DA5-4E56-AA5D-FA7071E5F124}">
      <dsp:nvSpPr>
        <dsp:cNvPr id="0" name=""/>
        <dsp:cNvSpPr/>
      </dsp:nvSpPr>
      <dsp:spPr>
        <a:xfrm>
          <a:off x="219699" y="3376285"/>
          <a:ext cx="852350" cy="532718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  <a:alpha val="90000"/>
          </a:schemeClr>
        </a:solidFill>
        <a:ln w="12700" cap="flat" cmpd="sng" algn="ctr">
          <a:solidFill>
            <a:schemeClr val="accent3">
              <a:hueOff val="417015"/>
              <a:satOff val="15385"/>
              <a:lumOff val="-22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UI</a:t>
          </a:r>
          <a:r>
            <a:rPr lang="zh-CN" altLang="en-US" sz="1500" kern="1200" dirty="0" smtClean="0"/>
            <a:t>组件</a:t>
          </a:r>
          <a:endParaRPr lang="zh-CN" altLang="en-US" sz="1500" kern="1200" dirty="0"/>
        </a:p>
      </dsp:txBody>
      <dsp:txXfrm>
        <a:off x="235302" y="3391888"/>
        <a:ext cx="821144" cy="501512"/>
      </dsp:txXfrm>
    </dsp:sp>
    <dsp:sp modelId="{3724291A-45E7-43AD-86A1-4E5C5E17394A}">
      <dsp:nvSpPr>
        <dsp:cNvPr id="0" name=""/>
        <dsp:cNvSpPr/>
      </dsp:nvSpPr>
      <dsp:spPr>
        <a:xfrm>
          <a:off x="113155" y="579511"/>
          <a:ext cx="106543" cy="3729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29032"/>
              </a:lnTo>
              <a:lnTo>
                <a:pt x="106543" y="372903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31C9DA-2BB6-4F98-A32F-4FFE34F6D903}">
      <dsp:nvSpPr>
        <dsp:cNvPr id="0" name=""/>
        <dsp:cNvSpPr/>
      </dsp:nvSpPr>
      <dsp:spPr>
        <a:xfrm>
          <a:off x="219699" y="4042184"/>
          <a:ext cx="852350" cy="532718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  <a:alpha val="90000"/>
          </a:schemeClr>
        </a:solidFill>
        <a:ln w="12700" cap="flat" cmpd="sng" algn="ctr">
          <a:solidFill>
            <a:schemeClr val="accent3">
              <a:hueOff val="521269"/>
              <a:satOff val="19231"/>
              <a:lumOff val="-28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smtClean="0"/>
            <a:t>…</a:t>
          </a:r>
          <a:endParaRPr lang="zh-CN" altLang="en-US" sz="1500" kern="1200" dirty="0"/>
        </a:p>
      </dsp:txBody>
      <dsp:txXfrm>
        <a:off x="235302" y="4057787"/>
        <a:ext cx="821144" cy="501512"/>
      </dsp:txXfrm>
    </dsp:sp>
    <dsp:sp modelId="{6D8F839F-BDD0-4CFE-B6B0-4C3144DC577B}">
      <dsp:nvSpPr>
        <dsp:cNvPr id="0" name=""/>
        <dsp:cNvSpPr/>
      </dsp:nvSpPr>
      <dsp:spPr>
        <a:xfrm>
          <a:off x="1338408" y="46792"/>
          <a:ext cx="1065437" cy="532718"/>
        </a:xfrm>
        <a:prstGeom prst="roundRect">
          <a:avLst>
            <a:gd name="adj" fmla="val 10000"/>
          </a:avLst>
        </a:prstGeom>
        <a:solidFill>
          <a:schemeClr val="accent3">
            <a:hueOff val="542120"/>
            <a:satOff val="20000"/>
            <a:lumOff val="-29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业务开放接口</a:t>
          </a:r>
          <a:endParaRPr lang="zh-CN" altLang="en-US" sz="1500" kern="1200" dirty="0"/>
        </a:p>
      </dsp:txBody>
      <dsp:txXfrm>
        <a:off x="1354011" y="62395"/>
        <a:ext cx="1034231" cy="501512"/>
      </dsp:txXfrm>
    </dsp:sp>
    <dsp:sp modelId="{C6CA0424-15D3-452E-8BE6-7AE0970F964A}">
      <dsp:nvSpPr>
        <dsp:cNvPr id="0" name=""/>
        <dsp:cNvSpPr/>
      </dsp:nvSpPr>
      <dsp:spPr>
        <a:xfrm>
          <a:off x="1444952" y="579511"/>
          <a:ext cx="106543" cy="399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9539"/>
              </a:lnTo>
              <a:lnTo>
                <a:pt x="106543" y="3995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F88AEE-269C-4D02-B715-95E33186147A}">
      <dsp:nvSpPr>
        <dsp:cNvPr id="0" name=""/>
        <dsp:cNvSpPr/>
      </dsp:nvSpPr>
      <dsp:spPr>
        <a:xfrm>
          <a:off x="1551496" y="712691"/>
          <a:ext cx="852350" cy="532718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  <a:alpha val="90000"/>
          </a:schemeClr>
        </a:solidFill>
        <a:ln w="12700" cap="flat" cmpd="sng" algn="ctr">
          <a:solidFill>
            <a:schemeClr val="accent3">
              <a:hueOff val="625523"/>
              <a:satOff val="23077"/>
              <a:lumOff val="-33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用户登录</a:t>
          </a:r>
          <a:endParaRPr lang="zh-CN" altLang="en-US" sz="1500" kern="1200" dirty="0"/>
        </a:p>
      </dsp:txBody>
      <dsp:txXfrm>
        <a:off x="1567099" y="728294"/>
        <a:ext cx="821144" cy="501512"/>
      </dsp:txXfrm>
    </dsp:sp>
    <dsp:sp modelId="{9620D3E5-C30F-4259-BC60-C99709F0E10E}">
      <dsp:nvSpPr>
        <dsp:cNvPr id="0" name=""/>
        <dsp:cNvSpPr/>
      </dsp:nvSpPr>
      <dsp:spPr>
        <a:xfrm>
          <a:off x="1444952" y="579511"/>
          <a:ext cx="106543" cy="1065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5437"/>
              </a:lnTo>
              <a:lnTo>
                <a:pt x="106543" y="106543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8AD523-2C44-4CDA-BB9A-91A6560BB243}">
      <dsp:nvSpPr>
        <dsp:cNvPr id="0" name=""/>
        <dsp:cNvSpPr/>
      </dsp:nvSpPr>
      <dsp:spPr>
        <a:xfrm>
          <a:off x="1551496" y="1378589"/>
          <a:ext cx="852350" cy="532718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  <a:alpha val="90000"/>
          </a:schemeClr>
        </a:solidFill>
        <a:ln w="12700" cap="flat" cmpd="sng" algn="ctr">
          <a:solidFill>
            <a:schemeClr val="accent3">
              <a:hueOff val="729777"/>
              <a:satOff val="26923"/>
              <a:lumOff val="-39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统一支付</a:t>
          </a:r>
          <a:endParaRPr lang="zh-CN" altLang="en-US" sz="1500" kern="1200" dirty="0"/>
        </a:p>
      </dsp:txBody>
      <dsp:txXfrm>
        <a:off x="1567099" y="1394192"/>
        <a:ext cx="821144" cy="501512"/>
      </dsp:txXfrm>
    </dsp:sp>
    <dsp:sp modelId="{69F43B61-8EFC-4042-A247-C27F9796CBE9}">
      <dsp:nvSpPr>
        <dsp:cNvPr id="0" name=""/>
        <dsp:cNvSpPr/>
      </dsp:nvSpPr>
      <dsp:spPr>
        <a:xfrm>
          <a:off x="1444952" y="579511"/>
          <a:ext cx="106543" cy="1731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1336"/>
              </a:lnTo>
              <a:lnTo>
                <a:pt x="106543" y="173133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CAB45-6C41-4227-A1D2-A52C8482C5D5}">
      <dsp:nvSpPr>
        <dsp:cNvPr id="0" name=""/>
        <dsp:cNvSpPr/>
      </dsp:nvSpPr>
      <dsp:spPr>
        <a:xfrm>
          <a:off x="1551496" y="2044488"/>
          <a:ext cx="852350" cy="532718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  <a:alpha val="90000"/>
          </a:schemeClr>
        </a:solidFill>
        <a:ln w="12700" cap="flat" cmpd="sng" algn="ctr">
          <a:solidFill>
            <a:schemeClr val="accent3">
              <a:hueOff val="834031"/>
              <a:satOff val="30769"/>
              <a:lumOff val="-45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购物车</a:t>
          </a:r>
          <a:endParaRPr lang="zh-CN" altLang="en-US" sz="1500" kern="1200" dirty="0"/>
        </a:p>
      </dsp:txBody>
      <dsp:txXfrm>
        <a:off x="1567099" y="2060091"/>
        <a:ext cx="821144" cy="501512"/>
      </dsp:txXfrm>
    </dsp:sp>
    <dsp:sp modelId="{4291A4C1-C948-4252-9D1D-B833214CA1F6}">
      <dsp:nvSpPr>
        <dsp:cNvPr id="0" name=""/>
        <dsp:cNvSpPr/>
      </dsp:nvSpPr>
      <dsp:spPr>
        <a:xfrm>
          <a:off x="1444952" y="579511"/>
          <a:ext cx="106543" cy="2397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7234"/>
              </a:lnTo>
              <a:lnTo>
                <a:pt x="106543" y="239723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724482-E3D4-4563-9884-DC3C6A30D509}">
      <dsp:nvSpPr>
        <dsp:cNvPr id="0" name=""/>
        <dsp:cNvSpPr/>
      </dsp:nvSpPr>
      <dsp:spPr>
        <a:xfrm>
          <a:off x="1551496" y="2710387"/>
          <a:ext cx="852350" cy="532718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  <a:alpha val="90000"/>
          </a:schemeClr>
        </a:solidFill>
        <a:ln w="12700" cap="flat" cmpd="sng" algn="ctr">
          <a:solidFill>
            <a:schemeClr val="accent3">
              <a:hueOff val="938284"/>
              <a:satOff val="34615"/>
              <a:lumOff val="-50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收银台</a:t>
          </a:r>
          <a:endParaRPr lang="zh-CN" altLang="en-US" sz="1500" kern="1200" dirty="0"/>
        </a:p>
      </dsp:txBody>
      <dsp:txXfrm>
        <a:off x="1567099" y="2725990"/>
        <a:ext cx="821144" cy="501512"/>
      </dsp:txXfrm>
    </dsp:sp>
    <dsp:sp modelId="{D9AF93A7-8BDB-4C12-B341-45E689C2B54F}">
      <dsp:nvSpPr>
        <dsp:cNvPr id="0" name=""/>
        <dsp:cNvSpPr/>
      </dsp:nvSpPr>
      <dsp:spPr>
        <a:xfrm>
          <a:off x="1444952" y="579511"/>
          <a:ext cx="106543" cy="3063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3133"/>
              </a:lnTo>
              <a:lnTo>
                <a:pt x="106543" y="306313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78327-CAF5-4CED-996A-6873CAE63B13}">
      <dsp:nvSpPr>
        <dsp:cNvPr id="0" name=""/>
        <dsp:cNvSpPr/>
      </dsp:nvSpPr>
      <dsp:spPr>
        <a:xfrm>
          <a:off x="1551496" y="3376285"/>
          <a:ext cx="852350" cy="532718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  <a:alpha val="90000"/>
          </a:schemeClr>
        </a:solidFill>
        <a:ln w="12700" cap="flat" cmpd="sng" algn="ctr">
          <a:solidFill>
            <a:schemeClr val="accent3">
              <a:hueOff val="1042538"/>
              <a:satOff val="38462"/>
              <a:lumOff val="-56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…</a:t>
          </a:r>
          <a:endParaRPr lang="zh-CN" altLang="en-US" sz="1500" kern="1200" dirty="0"/>
        </a:p>
      </dsp:txBody>
      <dsp:txXfrm>
        <a:off x="1567099" y="3391888"/>
        <a:ext cx="821144" cy="501512"/>
      </dsp:txXfrm>
    </dsp:sp>
    <dsp:sp modelId="{0B3EC011-6D5A-491D-A039-632FCE55F491}">
      <dsp:nvSpPr>
        <dsp:cNvPr id="0" name=""/>
        <dsp:cNvSpPr/>
      </dsp:nvSpPr>
      <dsp:spPr>
        <a:xfrm>
          <a:off x="2670206" y="46792"/>
          <a:ext cx="1065437" cy="532718"/>
        </a:xfrm>
        <a:prstGeom prst="roundRect">
          <a:avLst>
            <a:gd name="adj" fmla="val 10000"/>
          </a:avLst>
        </a:prstGeom>
        <a:solidFill>
          <a:schemeClr val="accent3">
            <a:hueOff val="1084240"/>
            <a:satOff val="40000"/>
            <a:lumOff val="-588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数据收集分析</a:t>
          </a:r>
          <a:endParaRPr lang="zh-CN" altLang="en-US" sz="1500" kern="1200" dirty="0"/>
        </a:p>
      </dsp:txBody>
      <dsp:txXfrm>
        <a:off x="2685809" y="62395"/>
        <a:ext cx="1034231" cy="501512"/>
      </dsp:txXfrm>
    </dsp:sp>
    <dsp:sp modelId="{B3C7E9CC-D96A-43AD-B5C2-71E4178F1AF0}">
      <dsp:nvSpPr>
        <dsp:cNvPr id="0" name=""/>
        <dsp:cNvSpPr/>
      </dsp:nvSpPr>
      <dsp:spPr>
        <a:xfrm>
          <a:off x="2776749" y="579511"/>
          <a:ext cx="106543" cy="399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9539"/>
              </a:lnTo>
              <a:lnTo>
                <a:pt x="106543" y="3995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063C3D-8F15-444F-939F-0F468C7CC3E3}">
      <dsp:nvSpPr>
        <dsp:cNvPr id="0" name=""/>
        <dsp:cNvSpPr/>
      </dsp:nvSpPr>
      <dsp:spPr>
        <a:xfrm>
          <a:off x="2883293" y="712691"/>
          <a:ext cx="852350" cy="53271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chemeClr val="accent3">
              <a:hueOff val="1146792"/>
              <a:satOff val="42308"/>
              <a:lumOff val="-62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APM</a:t>
          </a:r>
          <a:r>
            <a:rPr lang="zh-CN" altLang="en-US" sz="1500" kern="1200" dirty="0" smtClean="0"/>
            <a:t>数据</a:t>
          </a:r>
          <a:endParaRPr lang="zh-CN" altLang="en-US" sz="1500" kern="1200" dirty="0"/>
        </a:p>
      </dsp:txBody>
      <dsp:txXfrm>
        <a:off x="2898896" y="728294"/>
        <a:ext cx="821144" cy="501512"/>
      </dsp:txXfrm>
    </dsp:sp>
    <dsp:sp modelId="{FD16BC94-C42B-4DCB-857E-C3AEC00F488E}">
      <dsp:nvSpPr>
        <dsp:cNvPr id="0" name=""/>
        <dsp:cNvSpPr/>
      </dsp:nvSpPr>
      <dsp:spPr>
        <a:xfrm>
          <a:off x="2776749" y="579511"/>
          <a:ext cx="106543" cy="1065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5437"/>
              </a:lnTo>
              <a:lnTo>
                <a:pt x="106543" y="106543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DF2D38-E5F0-4C96-A229-7C94B91C384C}">
      <dsp:nvSpPr>
        <dsp:cNvPr id="0" name=""/>
        <dsp:cNvSpPr/>
      </dsp:nvSpPr>
      <dsp:spPr>
        <a:xfrm>
          <a:off x="2883293" y="1378589"/>
          <a:ext cx="852350" cy="53271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chemeClr val="accent3">
              <a:hueOff val="1251046"/>
              <a:satOff val="46154"/>
              <a:lumOff val="-67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异常数据</a:t>
          </a:r>
          <a:endParaRPr lang="zh-CN" altLang="en-US" sz="1500" kern="1200" dirty="0"/>
        </a:p>
      </dsp:txBody>
      <dsp:txXfrm>
        <a:off x="2898896" y="1394192"/>
        <a:ext cx="821144" cy="501512"/>
      </dsp:txXfrm>
    </dsp:sp>
    <dsp:sp modelId="{5E3919DD-1514-4EF4-8150-8734D953E4A4}">
      <dsp:nvSpPr>
        <dsp:cNvPr id="0" name=""/>
        <dsp:cNvSpPr/>
      </dsp:nvSpPr>
      <dsp:spPr>
        <a:xfrm>
          <a:off x="2776749" y="579511"/>
          <a:ext cx="106543" cy="1731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1336"/>
              </a:lnTo>
              <a:lnTo>
                <a:pt x="106543" y="173133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222BC9-E22D-4238-8AB3-C45B8A0411D8}">
      <dsp:nvSpPr>
        <dsp:cNvPr id="0" name=""/>
        <dsp:cNvSpPr/>
      </dsp:nvSpPr>
      <dsp:spPr>
        <a:xfrm>
          <a:off x="2883293" y="2044488"/>
          <a:ext cx="852350" cy="53271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升级数据</a:t>
          </a:r>
          <a:endParaRPr lang="zh-CN" altLang="en-US" sz="1500" kern="1200" dirty="0"/>
        </a:p>
      </dsp:txBody>
      <dsp:txXfrm>
        <a:off x="2898896" y="2060091"/>
        <a:ext cx="821144" cy="501512"/>
      </dsp:txXfrm>
    </dsp:sp>
    <dsp:sp modelId="{A187D774-5A73-4062-8E25-7E1C4FD29898}">
      <dsp:nvSpPr>
        <dsp:cNvPr id="0" name=""/>
        <dsp:cNvSpPr/>
      </dsp:nvSpPr>
      <dsp:spPr>
        <a:xfrm>
          <a:off x="2776749" y="579511"/>
          <a:ext cx="106543" cy="2397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7234"/>
              </a:lnTo>
              <a:lnTo>
                <a:pt x="106543" y="239723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708F5F-A917-4E5F-A862-8B5E7832282E}">
      <dsp:nvSpPr>
        <dsp:cNvPr id="0" name=""/>
        <dsp:cNvSpPr/>
      </dsp:nvSpPr>
      <dsp:spPr>
        <a:xfrm>
          <a:off x="2883293" y="2710387"/>
          <a:ext cx="852350" cy="53271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chemeClr val="accent3">
              <a:hueOff val="1459553"/>
              <a:satOff val="53846"/>
              <a:lumOff val="-79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运营数据</a:t>
          </a:r>
          <a:endParaRPr lang="zh-CN" altLang="en-US" sz="1500" kern="1200" dirty="0"/>
        </a:p>
      </dsp:txBody>
      <dsp:txXfrm>
        <a:off x="2898896" y="2725990"/>
        <a:ext cx="821144" cy="501512"/>
      </dsp:txXfrm>
    </dsp:sp>
    <dsp:sp modelId="{A7B79213-FF29-4D8A-9BDC-83AD6FFD5D79}">
      <dsp:nvSpPr>
        <dsp:cNvPr id="0" name=""/>
        <dsp:cNvSpPr/>
      </dsp:nvSpPr>
      <dsp:spPr>
        <a:xfrm>
          <a:off x="4002003" y="46792"/>
          <a:ext cx="1065437" cy="532718"/>
        </a:xfrm>
        <a:prstGeom prst="roundRect">
          <a:avLst>
            <a:gd name="adj" fmla="val 10000"/>
          </a:avLst>
        </a:prstGeom>
        <a:solidFill>
          <a:schemeClr val="accent3">
            <a:hueOff val="1626359"/>
            <a:satOff val="60000"/>
            <a:lumOff val="-882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开发工具</a:t>
          </a:r>
          <a:endParaRPr lang="zh-CN" altLang="en-US" sz="1500" kern="1200" dirty="0"/>
        </a:p>
      </dsp:txBody>
      <dsp:txXfrm>
        <a:off x="4017606" y="62395"/>
        <a:ext cx="1034231" cy="501512"/>
      </dsp:txXfrm>
    </dsp:sp>
    <dsp:sp modelId="{7BCAF86F-7E96-4883-8937-05B4D8662894}">
      <dsp:nvSpPr>
        <dsp:cNvPr id="0" name=""/>
        <dsp:cNvSpPr/>
      </dsp:nvSpPr>
      <dsp:spPr>
        <a:xfrm>
          <a:off x="4108546" y="579511"/>
          <a:ext cx="106543" cy="399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9539"/>
              </a:lnTo>
              <a:lnTo>
                <a:pt x="106543" y="3995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4972EF-244C-4C18-82EE-A47D73BA9E19}">
      <dsp:nvSpPr>
        <dsp:cNvPr id="0" name=""/>
        <dsp:cNvSpPr/>
      </dsp:nvSpPr>
      <dsp:spPr>
        <a:xfrm>
          <a:off x="4215090" y="712691"/>
          <a:ext cx="852350" cy="53271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chemeClr val="accent3">
              <a:hueOff val="1563807"/>
              <a:satOff val="57692"/>
              <a:lumOff val="-84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一站式配置</a:t>
          </a:r>
          <a:endParaRPr lang="zh-CN" altLang="en-US" sz="1500" kern="1200" dirty="0"/>
        </a:p>
      </dsp:txBody>
      <dsp:txXfrm>
        <a:off x="4230693" y="728294"/>
        <a:ext cx="821144" cy="501512"/>
      </dsp:txXfrm>
    </dsp:sp>
    <dsp:sp modelId="{73F989BD-56A7-46DD-92BE-669A43E1C1CB}">
      <dsp:nvSpPr>
        <dsp:cNvPr id="0" name=""/>
        <dsp:cNvSpPr/>
      </dsp:nvSpPr>
      <dsp:spPr>
        <a:xfrm>
          <a:off x="4108546" y="579511"/>
          <a:ext cx="106543" cy="1065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5437"/>
              </a:lnTo>
              <a:lnTo>
                <a:pt x="106543" y="106543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F31295-B0BD-47F8-9679-6CE388A189B6}">
      <dsp:nvSpPr>
        <dsp:cNvPr id="0" name=""/>
        <dsp:cNvSpPr/>
      </dsp:nvSpPr>
      <dsp:spPr>
        <a:xfrm>
          <a:off x="4215090" y="1378589"/>
          <a:ext cx="852350" cy="53271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chemeClr val="accent3">
              <a:hueOff val="1668061"/>
              <a:satOff val="61538"/>
              <a:lumOff val="-90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调试工具</a:t>
          </a:r>
          <a:endParaRPr lang="zh-CN" altLang="en-US" sz="1500" kern="1200" dirty="0"/>
        </a:p>
      </dsp:txBody>
      <dsp:txXfrm>
        <a:off x="4230693" y="1394192"/>
        <a:ext cx="821144" cy="501512"/>
      </dsp:txXfrm>
    </dsp:sp>
    <dsp:sp modelId="{74F14E7D-B582-47C4-ABF2-36AB4AD4CE82}">
      <dsp:nvSpPr>
        <dsp:cNvPr id="0" name=""/>
        <dsp:cNvSpPr/>
      </dsp:nvSpPr>
      <dsp:spPr>
        <a:xfrm>
          <a:off x="4108546" y="579511"/>
          <a:ext cx="106543" cy="1731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1336"/>
              </a:lnTo>
              <a:lnTo>
                <a:pt x="106543" y="173133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E3EC21-011B-433E-91EC-96929E2CF2AB}">
      <dsp:nvSpPr>
        <dsp:cNvPr id="0" name=""/>
        <dsp:cNvSpPr/>
      </dsp:nvSpPr>
      <dsp:spPr>
        <a:xfrm>
          <a:off x="4215090" y="2044488"/>
          <a:ext cx="852350" cy="53271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chemeClr val="accent3">
              <a:hueOff val="1772315"/>
              <a:satOff val="65385"/>
              <a:lumOff val="-9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打包工具</a:t>
          </a:r>
          <a:endParaRPr lang="zh-CN" altLang="en-US" sz="1500" kern="1200" dirty="0"/>
        </a:p>
      </dsp:txBody>
      <dsp:txXfrm>
        <a:off x="4230693" y="2060091"/>
        <a:ext cx="821144" cy="501512"/>
      </dsp:txXfrm>
    </dsp:sp>
    <dsp:sp modelId="{522D7AC0-4BF4-49FD-83AD-C4F0B1E86AD0}">
      <dsp:nvSpPr>
        <dsp:cNvPr id="0" name=""/>
        <dsp:cNvSpPr/>
      </dsp:nvSpPr>
      <dsp:spPr>
        <a:xfrm>
          <a:off x="5333800" y="46792"/>
          <a:ext cx="1065437" cy="532718"/>
        </a:xfrm>
        <a:prstGeom prst="roundRect">
          <a:avLst>
            <a:gd name="adj" fmla="val 10000"/>
          </a:avLst>
        </a:prstGeom>
        <a:solidFill>
          <a:schemeClr val="accent3">
            <a:hueOff val="2168479"/>
            <a:satOff val="80000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开发者平台</a:t>
          </a:r>
          <a:endParaRPr lang="zh-CN" altLang="en-US" sz="1500" kern="1200" dirty="0"/>
        </a:p>
      </dsp:txBody>
      <dsp:txXfrm>
        <a:off x="5349403" y="62395"/>
        <a:ext cx="1034231" cy="501512"/>
      </dsp:txXfrm>
    </dsp:sp>
    <dsp:sp modelId="{2B7F68BD-ECD8-415D-9AD7-BCDCF38A9570}">
      <dsp:nvSpPr>
        <dsp:cNvPr id="0" name=""/>
        <dsp:cNvSpPr/>
      </dsp:nvSpPr>
      <dsp:spPr>
        <a:xfrm>
          <a:off x="5440344" y="579511"/>
          <a:ext cx="106543" cy="399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9539"/>
              </a:lnTo>
              <a:lnTo>
                <a:pt x="106543" y="3995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DD60D6-8682-4C90-83B8-47ECDD370126}">
      <dsp:nvSpPr>
        <dsp:cNvPr id="0" name=""/>
        <dsp:cNvSpPr/>
      </dsp:nvSpPr>
      <dsp:spPr>
        <a:xfrm>
          <a:off x="5546887" y="712691"/>
          <a:ext cx="852350" cy="532718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  <a:alpha val="90000"/>
          </a:schemeClr>
        </a:solidFill>
        <a:ln w="12700" cap="flat" cmpd="sng" algn="ctr">
          <a:solidFill>
            <a:schemeClr val="accent3">
              <a:hueOff val="1876569"/>
              <a:satOff val="69231"/>
              <a:lumOff val="-101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用户注册</a:t>
          </a:r>
          <a:endParaRPr lang="zh-CN" altLang="en-US" sz="1500" kern="1200" dirty="0"/>
        </a:p>
      </dsp:txBody>
      <dsp:txXfrm>
        <a:off x="5562490" y="728294"/>
        <a:ext cx="821144" cy="501512"/>
      </dsp:txXfrm>
    </dsp:sp>
    <dsp:sp modelId="{56F54A01-AC78-47F1-B958-0C72E17E48D1}">
      <dsp:nvSpPr>
        <dsp:cNvPr id="0" name=""/>
        <dsp:cNvSpPr/>
      </dsp:nvSpPr>
      <dsp:spPr>
        <a:xfrm>
          <a:off x="5440344" y="579511"/>
          <a:ext cx="106543" cy="1065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5437"/>
              </a:lnTo>
              <a:lnTo>
                <a:pt x="106543" y="106543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E53AD8-8C2F-4F70-A287-33BFE98D637D}">
      <dsp:nvSpPr>
        <dsp:cNvPr id="0" name=""/>
        <dsp:cNvSpPr/>
      </dsp:nvSpPr>
      <dsp:spPr>
        <a:xfrm>
          <a:off x="5546887" y="1378589"/>
          <a:ext cx="852350" cy="532718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  <a:alpha val="90000"/>
          </a:schemeClr>
        </a:solidFill>
        <a:ln w="12700" cap="flat" cmpd="sng" algn="ctr">
          <a:solidFill>
            <a:schemeClr val="accent3">
              <a:hueOff val="1980822"/>
              <a:satOff val="73077"/>
              <a:lumOff val="-107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接入管理</a:t>
          </a:r>
          <a:endParaRPr lang="zh-CN" altLang="en-US" sz="1500" kern="1200" dirty="0"/>
        </a:p>
      </dsp:txBody>
      <dsp:txXfrm>
        <a:off x="5562490" y="1394192"/>
        <a:ext cx="821144" cy="501512"/>
      </dsp:txXfrm>
    </dsp:sp>
    <dsp:sp modelId="{671410E3-BB08-4D41-AB62-4811E64549C5}">
      <dsp:nvSpPr>
        <dsp:cNvPr id="0" name=""/>
        <dsp:cNvSpPr/>
      </dsp:nvSpPr>
      <dsp:spPr>
        <a:xfrm>
          <a:off x="5440344" y="579511"/>
          <a:ext cx="106543" cy="1731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1336"/>
              </a:lnTo>
              <a:lnTo>
                <a:pt x="106543" y="173133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6B86EE-CF0E-4DFD-8DD4-213974D2ED06}">
      <dsp:nvSpPr>
        <dsp:cNvPr id="0" name=""/>
        <dsp:cNvSpPr/>
      </dsp:nvSpPr>
      <dsp:spPr>
        <a:xfrm>
          <a:off x="5546887" y="2044488"/>
          <a:ext cx="852350" cy="532718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  <a:alpha val="90000"/>
          </a:schemeClr>
        </a:solidFill>
        <a:ln w="12700" cap="flat" cmpd="sng" algn="ctr">
          <a:solidFill>
            <a:schemeClr val="accent3">
              <a:hueOff val="2085076"/>
              <a:satOff val="76923"/>
              <a:lumOff val="-113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权限控制</a:t>
          </a:r>
          <a:endParaRPr lang="zh-CN" altLang="en-US" sz="1500" kern="1200" dirty="0"/>
        </a:p>
      </dsp:txBody>
      <dsp:txXfrm>
        <a:off x="5562490" y="2060091"/>
        <a:ext cx="821144" cy="501512"/>
      </dsp:txXfrm>
    </dsp:sp>
    <dsp:sp modelId="{A2688551-B732-4094-B499-8F73D6A08D99}">
      <dsp:nvSpPr>
        <dsp:cNvPr id="0" name=""/>
        <dsp:cNvSpPr/>
      </dsp:nvSpPr>
      <dsp:spPr>
        <a:xfrm>
          <a:off x="5440344" y="579511"/>
          <a:ext cx="106543" cy="2397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7234"/>
              </a:lnTo>
              <a:lnTo>
                <a:pt x="106543" y="239723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AF27E1-B646-424B-9EC4-8A293BD3F3BD}">
      <dsp:nvSpPr>
        <dsp:cNvPr id="0" name=""/>
        <dsp:cNvSpPr/>
      </dsp:nvSpPr>
      <dsp:spPr>
        <a:xfrm>
          <a:off x="5546887" y="2710387"/>
          <a:ext cx="852350" cy="532718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  <a:alpha val="90000"/>
          </a:schemeClr>
        </a:solidFill>
        <a:ln w="12700" cap="flat" cmpd="sng" algn="ctr">
          <a:solidFill>
            <a:schemeClr val="accent3">
              <a:hueOff val="2189330"/>
              <a:satOff val="80769"/>
              <a:lumOff val="-118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教程文档</a:t>
          </a:r>
          <a:endParaRPr lang="zh-CN" altLang="en-US" sz="1500" kern="1200" dirty="0"/>
        </a:p>
      </dsp:txBody>
      <dsp:txXfrm>
        <a:off x="5562490" y="2725990"/>
        <a:ext cx="821144" cy="501512"/>
      </dsp:txXfrm>
    </dsp:sp>
    <dsp:sp modelId="{820A1AF0-01F1-45DC-93B1-5BE61F9CDACA}">
      <dsp:nvSpPr>
        <dsp:cNvPr id="0" name=""/>
        <dsp:cNvSpPr/>
      </dsp:nvSpPr>
      <dsp:spPr>
        <a:xfrm>
          <a:off x="5440344" y="579511"/>
          <a:ext cx="106543" cy="3063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3133"/>
              </a:lnTo>
              <a:lnTo>
                <a:pt x="106543" y="306313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EDC850-FB87-4B68-93CA-468CE11EA23B}">
      <dsp:nvSpPr>
        <dsp:cNvPr id="0" name=""/>
        <dsp:cNvSpPr/>
      </dsp:nvSpPr>
      <dsp:spPr>
        <a:xfrm>
          <a:off x="5546887" y="3376285"/>
          <a:ext cx="852350" cy="532718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  <a:alpha val="90000"/>
          </a:schemeClr>
        </a:solidFill>
        <a:ln w="12700" cap="flat" cmpd="sng" algn="ctr">
          <a:solidFill>
            <a:schemeClr val="accent3">
              <a:hueOff val="2293584"/>
              <a:satOff val="84615"/>
              <a:lumOff val="-124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技术支持</a:t>
          </a:r>
          <a:endParaRPr lang="zh-CN" altLang="en-US" sz="1500" kern="1200" dirty="0"/>
        </a:p>
      </dsp:txBody>
      <dsp:txXfrm>
        <a:off x="5562490" y="3391888"/>
        <a:ext cx="821144" cy="501512"/>
      </dsp:txXfrm>
    </dsp:sp>
    <dsp:sp modelId="{7C8CCEE2-5FA9-4387-8F8D-874BBA61AEBD}">
      <dsp:nvSpPr>
        <dsp:cNvPr id="0" name=""/>
        <dsp:cNvSpPr/>
      </dsp:nvSpPr>
      <dsp:spPr>
        <a:xfrm>
          <a:off x="6665597" y="46792"/>
          <a:ext cx="1065437" cy="532718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运营推广</a:t>
          </a:r>
          <a:endParaRPr lang="zh-CN" altLang="en-US" sz="1500" kern="1200" dirty="0"/>
        </a:p>
      </dsp:txBody>
      <dsp:txXfrm>
        <a:off x="6681200" y="62395"/>
        <a:ext cx="1034231" cy="501512"/>
      </dsp:txXfrm>
    </dsp:sp>
    <dsp:sp modelId="{A6595A7D-D1D5-4C15-986D-DCC0EE06B9B9}">
      <dsp:nvSpPr>
        <dsp:cNvPr id="0" name=""/>
        <dsp:cNvSpPr/>
      </dsp:nvSpPr>
      <dsp:spPr>
        <a:xfrm>
          <a:off x="6772141" y="579511"/>
          <a:ext cx="106543" cy="399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9539"/>
              </a:lnTo>
              <a:lnTo>
                <a:pt x="106543" y="3995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6CB7E-D3CD-49B0-B41C-62209C7D6D0A}">
      <dsp:nvSpPr>
        <dsp:cNvPr id="0" name=""/>
        <dsp:cNvSpPr/>
      </dsp:nvSpPr>
      <dsp:spPr>
        <a:xfrm>
          <a:off x="6878685" y="712691"/>
          <a:ext cx="852350" cy="532718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  <a:alpha val="90000"/>
          </a:schemeClr>
        </a:solidFill>
        <a:ln w="12700" cap="flat" cmpd="sng" algn="ctr">
          <a:solidFill>
            <a:schemeClr val="accent3">
              <a:hueOff val="2397838"/>
              <a:satOff val="88462"/>
              <a:lumOff val="-130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种子计划</a:t>
          </a:r>
          <a:endParaRPr lang="zh-CN" altLang="en-US" sz="1500" kern="1200" dirty="0"/>
        </a:p>
      </dsp:txBody>
      <dsp:txXfrm>
        <a:off x="6894288" y="728294"/>
        <a:ext cx="821144" cy="501512"/>
      </dsp:txXfrm>
    </dsp:sp>
    <dsp:sp modelId="{5B0D4672-1E59-4F63-A42F-0F4B923DECC2}">
      <dsp:nvSpPr>
        <dsp:cNvPr id="0" name=""/>
        <dsp:cNvSpPr/>
      </dsp:nvSpPr>
      <dsp:spPr>
        <a:xfrm>
          <a:off x="6772141" y="579511"/>
          <a:ext cx="106543" cy="1065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5437"/>
              </a:lnTo>
              <a:lnTo>
                <a:pt x="106543" y="106543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789965-F45C-4AAC-8EBF-3AFD8F53C4E6}">
      <dsp:nvSpPr>
        <dsp:cNvPr id="0" name=""/>
        <dsp:cNvSpPr/>
      </dsp:nvSpPr>
      <dsp:spPr>
        <a:xfrm>
          <a:off x="6878685" y="1378589"/>
          <a:ext cx="852350" cy="532718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  <a:alpha val="90000"/>
          </a:schemeClr>
        </a:solidFill>
        <a:ln w="12700" cap="flat" cmpd="sng" algn="ctr">
          <a:solidFill>
            <a:schemeClr val="accent3">
              <a:hueOff val="2502091"/>
              <a:satOff val="92308"/>
              <a:lumOff val="-135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宣传培训</a:t>
          </a:r>
          <a:endParaRPr lang="zh-CN" altLang="en-US" sz="1500" kern="1200" dirty="0"/>
        </a:p>
      </dsp:txBody>
      <dsp:txXfrm>
        <a:off x="6894288" y="1394192"/>
        <a:ext cx="821144" cy="501512"/>
      </dsp:txXfrm>
    </dsp:sp>
    <dsp:sp modelId="{7FFAD36F-EE16-4BAD-BB84-EDE8787EB861}">
      <dsp:nvSpPr>
        <dsp:cNvPr id="0" name=""/>
        <dsp:cNvSpPr/>
      </dsp:nvSpPr>
      <dsp:spPr>
        <a:xfrm>
          <a:off x="6772141" y="579511"/>
          <a:ext cx="106543" cy="1731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1336"/>
              </a:lnTo>
              <a:lnTo>
                <a:pt x="106543" y="173133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792514-9D11-415C-BF32-0921D5974019}">
      <dsp:nvSpPr>
        <dsp:cNvPr id="0" name=""/>
        <dsp:cNvSpPr/>
      </dsp:nvSpPr>
      <dsp:spPr>
        <a:xfrm>
          <a:off x="6878685" y="2044488"/>
          <a:ext cx="852350" cy="532718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  <a:alpha val="90000"/>
          </a:schemeClr>
        </a:solidFill>
        <a:ln w="12700" cap="flat" cmpd="sng" algn="ctr">
          <a:solidFill>
            <a:schemeClr val="accent3">
              <a:hueOff val="2606345"/>
              <a:satOff val="96154"/>
              <a:lumOff val="-141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社区运营</a:t>
          </a:r>
          <a:endParaRPr lang="zh-CN" altLang="en-US" sz="1500" kern="1200" dirty="0"/>
        </a:p>
      </dsp:txBody>
      <dsp:txXfrm>
        <a:off x="6894288" y="2060091"/>
        <a:ext cx="821144" cy="501512"/>
      </dsp:txXfrm>
    </dsp:sp>
    <dsp:sp modelId="{6F273DCA-F66D-45DF-8F7C-142C9A7A32FC}">
      <dsp:nvSpPr>
        <dsp:cNvPr id="0" name=""/>
        <dsp:cNvSpPr/>
      </dsp:nvSpPr>
      <dsp:spPr>
        <a:xfrm>
          <a:off x="6772141" y="579511"/>
          <a:ext cx="106543" cy="2397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7234"/>
              </a:lnTo>
              <a:lnTo>
                <a:pt x="106543" y="239723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7FE380-8CC3-486E-95AD-369EE9E13C6C}">
      <dsp:nvSpPr>
        <dsp:cNvPr id="0" name=""/>
        <dsp:cNvSpPr/>
      </dsp:nvSpPr>
      <dsp:spPr>
        <a:xfrm>
          <a:off x="6878685" y="2710387"/>
          <a:ext cx="852350" cy="532718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  <a:alpha val="9000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开发者生态</a:t>
          </a:r>
          <a:endParaRPr lang="zh-CN" altLang="en-US" sz="1500" kern="1200" dirty="0"/>
        </a:p>
      </dsp:txBody>
      <dsp:txXfrm>
        <a:off x="6894288" y="2725990"/>
        <a:ext cx="821144" cy="501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8FB63-9ED3-4C04-9385-767C3DDA6912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1D1E8-36FF-4A21-B095-405F4A896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89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BF4E-7EEC-4D08-945C-67B1136C1BA1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FFE9-D9F0-4973-964D-A3DE8FF270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38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BF4E-7EEC-4D08-945C-67B1136C1BA1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FFE9-D9F0-4973-964D-A3DE8FF270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94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BF4E-7EEC-4D08-945C-67B1136C1BA1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FFE9-D9F0-4973-964D-A3DE8FF270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7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应用部分3-0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275" y="365125"/>
            <a:ext cx="8353425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47675"/>
            <a:ext cx="7677150" cy="78898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BF4E-7EEC-4D08-945C-67B1136C1BA1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FFE9-D9F0-4973-964D-A3DE8FF270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85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BF4E-7EEC-4D08-945C-67B1136C1BA1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FFE9-D9F0-4973-964D-A3DE8FF270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46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BF4E-7EEC-4D08-945C-67B1136C1BA1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FFE9-D9F0-4973-964D-A3DE8FF270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27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BF4E-7EEC-4D08-945C-67B1136C1BA1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FFE9-D9F0-4973-964D-A3DE8FF270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72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BF4E-7EEC-4D08-945C-67B1136C1BA1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FFE9-D9F0-4973-964D-A3DE8FF270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40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BF4E-7EEC-4D08-945C-67B1136C1BA1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FFE9-D9F0-4973-964D-A3DE8FF270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50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BF4E-7EEC-4D08-945C-67B1136C1BA1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FFE9-D9F0-4973-964D-A3DE8FF270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68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BF4E-7EEC-4D08-945C-67B1136C1BA1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FFE9-D9F0-4973-964D-A3DE8FF270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95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DBF4E-7EEC-4D08-945C-67B1136C1BA1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FFFE9-D9F0-4973-964D-A3DE8FF270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37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7" Type="http://schemas.openxmlformats.org/officeDocument/2006/relationships/image" Target="../media/image11.jpe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应用部分3-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113" y="-9525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536575" y="1912038"/>
            <a:ext cx="7704138" cy="7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3000"/>
              </a:lnSpc>
              <a:spcBef>
                <a:spcPct val="50000"/>
              </a:spcBef>
            </a:pPr>
            <a:r>
              <a:rPr lang="en-US" altLang="zh-CN" sz="48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JDReact</a:t>
            </a:r>
            <a:r>
              <a:rPr lang="zh-CN" altLang="en-US" sz="4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平台介绍</a:t>
            </a:r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684213" y="3141663"/>
            <a:ext cx="61198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053" name="Text Box 8"/>
          <p:cNvSpPr txBox="1">
            <a:spLocks noChangeArrowheads="1"/>
          </p:cNvSpPr>
          <p:nvPr/>
        </p:nvSpPr>
        <p:spPr bwMode="auto">
          <a:xfrm>
            <a:off x="612775" y="5949950"/>
            <a:ext cx="25193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dirty="0">
                <a:solidFill>
                  <a:schemeClr val="bg2"/>
                </a:solidFill>
              </a:rPr>
              <a:t>www.jd.com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02960" y="3668127"/>
            <a:ext cx="3488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平台产品研发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南京分部   沈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晨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2017.2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546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JDReact</a:t>
            </a:r>
            <a:r>
              <a:rPr lang="zh-CN" altLang="en-US" dirty="0" smtClean="0"/>
              <a:t>平台化目标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835716646"/>
              </p:ext>
            </p:extLst>
          </p:nvPr>
        </p:nvGraphicFramePr>
        <p:xfrm>
          <a:off x="628650" y="1400175"/>
          <a:ext cx="7610475" cy="4933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684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JDReact</a:t>
            </a:r>
            <a:r>
              <a:rPr lang="zh-CN" altLang="en-US" dirty="0" smtClean="0"/>
              <a:t>平台框架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2092173" y="1853768"/>
            <a:ext cx="4651527" cy="4156507"/>
            <a:chOff x="5486400" y="1078786"/>
            <a:chExt cx="3986373" cy="3985711"/>
          </a:xfrm>
        </p:grpSpPr>
        <p:sp>
          <p:nvSpPr>
            <p:cNvPr id="11" name="矩形 10"/>
            <p:cNvSpPr/>
            <p:nvPr/>
          </p:nvSpPr>
          <p:spPr>
            <a:xfrm>
              <a:off x="5486400" y="1078786"/>
              <a:ext cx="3986373" cy="3985711"/>
            </a:xfrm>
            <a:prstGeom prst="rect">
              <a:avLst/>
            </a:prstGeom>
            <a:solidFill>
              <a:schemeClr val="bg1"/>
            </a:solidFill>
            <a:ln w="3175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12" name="图示 11"/>
            <p:cNvGraphicFramePr/>
            <p:nvPr>
              <p:extLst>
                <p:ext uri="{D42A27DB-BD31-4B8C-83A1-F6EECF244321}">
                  <p14:modId xmlns:p14="http://schemas.microsoft.com/office/powerpoint/2010/main" val="3482708388"/>
                </p:ext>
              </p:extLst>
            </p:nvPr>
          </p:nvGraphicFramePr>
          <p:xfrm>
            <a:off x="5771025" y="1235446"/>
            <a:ext cx="3580231" cy="328578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  <p:sp>
        <p:nvSpPr>
          <p:cNvPr id="14" name="椭圆形标注 13"/>
          <p:cNvSpPr/>
          <p:nvPr/>
        </p:nvSpPr>
        <p:spPr>
          <a:xfrm>
            <a:off x="5883056" y="1504718"/>
            <a:ext cx="2324167" cy="1474936"/>
          </a:xfrm>
          <a:prstGeom prst="wedgeEllipseCallout">
            <a:avLst>
              <a:gd name="adj1" fmla="val -40504"/>
              <a:gd name="adj2" fmla="val 6367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/>
              <a:t>扩展了在线升级、容灾降级、日志上报管理等功能</a:t>
            </a:r>
          </a:p>
        </p:txBody>
      </p:sp>
      <p:sp>
        <p:nvSpPr>
          <p:cNvPr id="15" name="椭圆形标注 14"/>
          <p:cNvSpPr/>
          <p:nvPr/>
        </p:nvSpPr>
        <p:spPr>
          <a:xfrm>
            <a:off x="709051" y="4477277"/>
            <a:ext cx="2324167" cy="1762125"/>
          </a:xfrm>
          <a:prstGeom prst="wedgeEllipseCallout">
            <a:avLst>
              <a:gd name="adj1" fmla="val 51297"/>
              <a:gd name="adj2" fmla="val -54798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ea typeface="+mj-ea"/>
              </a:rPr>
              <a:t>实现了</a:t>
            </a:r>
            <a:r>
              <a:rPr lang="en-US" altLang="zh-CN" sz="1600" dirty="0">
                <a:ea typeface="+mj-ea"/>
              </a:rPr>
              <a:t>Web</a:t>
            </a:r>
            <a:r>
              <a:rPr lang="zh-CN" altLang="en-US" sz="1600" dirty="0">
                <a:ea typeface="+mj-ea"/>
              </a:rPr>
              <a:t>端扩展，完整支持三端开发。并集成到了京东</a:t>
            </a:r>
            <a:r>
              <a:rPr lang="zh-CN" altLang="en-US" sz="1600" dirty="0" smtClean="0">
                <a:ea typeface="+mj-ea"/>
              </a:rPr>
              <a:t>客户端</a:t>
            </a:r>
            <a:endParaRPr lang="zh-CN" altLang="en-US" sz="1600" dirty="0">
              <a:ea typeface="+mj-ea"/>
            </a:endParaRPr>
          </a:p>
        </p:txBody>
      </p:sp>
      <p:sp>
        <p:nvSpPr>
          <p:cNvPr id="16" name="椭圆形标注 15"/>
          <p:cNvSpPr/>
          <p:nvPr/>
        </p:nvSpPr>
        <p:spPr>
          <a:xfrm>
            <a:off x="628650" y="1450596"/>
            <a:ext cx="2324167" cy="1762125"/>
          </a:xfrm>
          <a:prstGeom prst="wedgeEllipseCallout">
            <a:avLst>
              <a:gd name="adj1" fmla="val 82033"/>
              <a:gd name="adj2" fmla="val 1925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/>
              <a:t>对</a:t>
            </a:r>
            <a:r>
              <a:rPr lang="en-US" altLang="zh-CN" sz="1600" dirty="0" err="1"/>
              <a:t>ReactNative</a:t>
            </a:r>
            <a:r>
              <a:rPr lang="zh-CN" altLang="en-US" sz="1600" dirty="0"/>
              <a:t>核心库进行</a:t>
            </a:r>
            <a:r>
              <a:rPr lang="zh-CN" altLang="en-US" sz="1600" dirty="0" smtClean="0"/>
              <a:t>了性能及稳定性优化，并进行了裁剪减小体积和方法数</a:t>
            </a:r>
            <a:endParaRPr lang="zh-CN" altLang="en-US" sz="1600" dirty="0"/>
          </a:p>
        </p:txBody>
      </p:sp>
      <p:sp>
        <p:nvSpPr>
          <p:cNvPr id="17" name="椭圆形标注 16"/>
          <p:cNvSpPr/>
          <p:nvPr/>
        </p:nvSpPr>
        <p:spPr>
          <a:xfrm>
            <a:off x="5659662" y="4607989"/>
            <a:ext cx="2362267" cy="1751336"/>
          </a:xfrm>
          <a:prstGeom prst="wedgeEllipseCallout">
            <a:avLst>
              <a:gd name="adj1" fmla="val -71175"/>
              <a:gd name="adj2" fmla="val -2716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/>
              <a:t>对京东业务</a:t>
            </a:r>
            <a:r>
              <a:rPr lang="en-US" altLang="zh-CN" sz="1600" dirty="0" smtClean="0"/>
              <a:t>API</a:t>
            </a:r>
            <a:r>
              <a:rPr lang="zh-CN" altLang="en-US" sz="1600" dirty="0"/>
              <a:t>及公共</a:t>
            </a:r>
            <a:r>
              <a:rPr lang="zh-CN" altLang="en-US" sz="1600" dirty="0" smtClean="0"/>
              <a:t>组件进行了封装并输出了开发文档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0728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JDReact</a:t>
            </a:r>
            <a:r>
              <a:rPr lang="zh-CN" altLang="en-US" dirty="0" smtClean="0"/>
              <a:t>主要模块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197189" y="2829010"/>
            <a:ext cx="2051222" cy="99276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组件管理模块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353186" y="2828650"/>
            <a:ext cx="2037964" cy="99276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SDK</a:t>
            </a:r>
            <a:r>
              <a:rPr lang="zh-CN" altLang="en-US" dirty="0" smtClean="0"/>
              <a:t>开发平台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5495925" y="2829010"/>
            <a:ext cx="2120342" cy="99240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持续集成平台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197189" y="3916255"/>
            <a:ext cx="2051222" cy="91158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组件升级发布</a:t>
            </a:r>
            <a:endParaRPr lang="en-US" altLang="zh-CN" dirty="0" smtClean="0"/>
          </a:p>
        </p:txBody>
      </p:sp>
      <p:sp>
        <p:nvSpPr>
          <p:cNvPr id="15" name="圆角矩形 14"/>
          <p:cNvSpPr/>
          <p:nvPr/>
        </p:nvSpPr>
        <p:spPr>
          <a:xfrm>
            <a:off x="3353186" y="3904788"/>
            <a:ext cx="2051222" cy="915801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容灾降级管理</a:t>
            </a:r>
            <a:endParaRPr lang="en-US" altLang="zh-CN" dirty="0" smtClean="0"/>
          </a:p>
        </p:txBody>
      </p:sp>
      <p:sp>
        <p:nvSpPr>
          <p:cNvPr id="16" name="圆角矩形 15"/>
          <p:cNvSpPr/>
          <p:nvPr/>
        </p:nvSpPr>
        <p:spPr>
          <a:xfrm>
            <a:off x="5495925" y="3915252"/>
            <a:ext cx="2120342" cy="89487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日志上报监控</a:t>
            </a:r>
            <a:endParaRPr lang="en-US" altLang="zh-CN" dirty="0" smtClean="0"/>
          </a:p>
        </p:txBody>
      </p:sp>
      <p:sp>
        <p:nvSpPr>
          <p:cNvPr id="17" name="文本框 16"/>
          <p:cNvSpPr txBox="1"/>
          <p:nvPr/>
        </p:nvSpPr>
        <p:spPr>
          <a:xfrm>
            <a:off x="1254854" y="1795638"/>
            <a:ext cx="1935892" cy="8309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JDReact</a:t>
            </a:r>
            <a:r>
              <a:rPr lang="zh-CN" altLang="en-US" sz="1600" dirty="0" smtClean="0"/>
              <a:t>业务组件的统一权限控制和管理。</a:t>
            </a:r>
            <a:endParaRPr lang="zh-CN" altLang="en-US" sz="1600" dirty="0"/>
          </a:p>
        </p:txBody>
      </p:sp>
      <p:sp>
        <p:nvSpPr>
          <p:cNvPr id="18" name="文本框 17"/>
          <p:cNvSpPr txBox="1"/>
          <p:nvPr/>
        </p:nvSpPr>
        <p:spPr>
          <a:xfrm>
            <a:off x="3404222" y="1795639"/>
            <a:ext cx="1935892" cy="8309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/>
              <a:t>京东业务</a:t>
            </a:r>
            <a:r>
              <a:rPr lang="en-US" altLang="zh-CN" sz="1600" dirty="0" smtClean="0"/>
              <a:t>API</a:t>
            </a:r>
            <a:r>
              <a:rPr lang="zh-CN" altLang="en-US" sz="1600" dirty="0"/>
              <a:t>及公共</a:t>
            </a:r>
            <a:r>
              <a:rPr lang="zh-CN" altLang="en-US" sz="1600" dirty="0" smtClean="0"/>
              <a:t>组件的封装和开发文档。</a:t>
            </a:r>
            <a:endParaRPr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630821" y="1841517"/>
            <a:ext cx="1935892" cy="8309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/>
              <a:t>和现有京东</a:t>
            </a:r>
            <a:r>
              <a:rPr lang="en-US" altLang="zh-CN" sz="1600" dirty="0" smtClean="0"/>
              <a:t>CI</a:t>
            </a:r>
            <a:r>
              <a:rPr lang="zh-CN" altLang="en-US" sz="1600" dirty="0" smtClean="0"/>
              <a:t>平台对接，可以快速编译集成。</a:t>
            </a:r>
            <a:endParaRPr lang="zh-CN" altLang="en-US" sz="1600" dirty="0"/>
          </a:p>
        </p:txBody>
      </p:sp>
      <p:sp>
        <p:nvSpPr>
          <p:cNvPr id="20" name="文本框 19"/>
          <p:cNvSpPr txBox="1"/>
          <p:nvPr/>
        </p:nvSpPr>
        <p:spPr>
          <a:xfrm>
            <a:off x="1254854" y="5059465"/>
            <a:ext cx="1935892" cy="8309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/>
              <a:t>支持</a:t>
            </a:r>
            <a:r>
              <a:rPr lang="en-US" altLang="zh-CN" sz="1600" dirty="0" err="1" smtClean="0"/>
              <a:t>JDReact</a:t>
            </a:r>
            <a:r>
              <a:rPr lang="zh-CN" altLang="en-US" sz="1600" dirty="0" smtClean="0"/>
              <a:t>业务组件的灰度升级、发版和回滚。</a:t>
            </a:r>
            <a:endParaRPr lang="zh-CN" altLang="en-US" sz="1600" dirty="0"/>
          </a:p>
        </p:txBody>
      </p:sp>
      <p:sp>
        <p:nvSpPr>
          <p:cNvPr id="21" name="文本框 20"/>
          <p:cNvSpPr txBox="1"/>
          <p:nvPr/>
        </p:nvSpPr>
        <p:spPr>
          <a:xfrm>
            <a:off x="3410851" y="5113989"/>
            <a:ext cx="1935892" cy="8309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600" dirty="0" smtClean="0"/>
              <a:t>支持</a:t>
            </a:r>
            <a:r>
              <a:rPr lang="en-US" altLang="zh-CN" sz="1600" dirty="0" err="1" smtClean="0"/>
              <a:t>JDReact</a:t>
            </a:r>
            <a:r>
              <a:rPr lang="zh-CN" altLang="en-US" sz="1600" dirty="0" smtClean="0"/>
              <a:t>业务的实时降级、自动容灾。</a:t>
            </a:r>
            <a:endParaRPr lang="zh-CN" altLang="en-US" sz="1600" dirty="0"/>
          </a:p>
        </p:txBody>
      </p:sp>
      <p:sp>
        <p:nvSpPr>
          <p:cNvPr id="22" name="文本框 21"/>
          <p:cNvSpPr txBox="1"/>
          <p:nvPr/>
        </p:nvSpPr>
        <p:spPr>
          <a:xfrm>
            <a:off x="5566848" y="5084478"/>
            <a:ext cx="1935892" cy="8309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600" dirty="0"/>
              <a:t>异常</a:t>
            </a:r>
            <a:r>
              <a:rPr lang="zh-CN" altLang="en-US" sz="1600" dirty="0" smtClean="0"/>
              <a:t>拦截并且日志上报，支持统一查询监控。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0734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tx1">
                    <a:lumMod val="75000"/>
                  </a:schemeClr>
                </a:solidFill>
                <a:latin typeface="+mn-lt"/>
                <a:cs typeface="+mn-ea"/>
                <a:sym typeface="+mn-lt"/>
              </a:rPr>
              <a:t>JDReact</a:t>
            </a:r>
            <a:r>
              <a:rPr lang="zh-CN" altLang="en-US" dirty="0" smtClean="0">
                <a:solidFill>
                  <a:schemeClr val="tx1">
                    <a:lumMod val="75000"/>
                  </a:schemeClr>
                </a:solidFill>
                <a:latin typeface="+mn-lt"/>
                <a:cs typeface="+mn-ea"/>
                <a:sym typeface="+mn-lt"/>
              </a:rPr>
              <a:t>平台架构分解</a:t>
            </a:r>
            <a:endParaRPr lang="zh-CN" altLang="en-US" dirty="0">
              <a:latin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26868" y="1675171"/>
            <a:ext cx="8687262" cy="4133424"/>
            <a:chOff x="255963" y="842859"/>
            <a:chExt cx="8687262" cy="4133424"/>
          </a:xfrm>
        </p:grpSpPr>
        <p:sp>
          <p:nvSpPr>
            <p:cNvPr id="46" name="矩形 45"/>
            <p:cNvSpPr/>
            <p:nvPr/>
          </p:nvSpPr>
          <p:spPr>
            <a:xfrm>
              <a:off x="5236304" y="975218"/>
              <a:ext cx="3611023" cy="1523117"/>
            </a:xfrm>
            <a:prstGeom prst="rect">
              <a:avLst/>
            </a:prstGeom>
            <a:solidFill>
              <a:srgbClr val="C00000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cs typeface="+mn-ea"/>
                <a:sym typeface="+mn-lt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12282" y="3941319"/>
              <a:ext cx="1228426" cy="403453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cs typeface="+mn-ea"/>
                  <a:sym typeface="+mn-lt"/>
                </a:rPr>
                <a:t>组件管理</a:t>
              </a:r>
              <a:endParaRPr lang="zh-CN" altLang="en-US" sz="1050" dirty="0">
                <a:cs typeface="+mn-ea"/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768858" y="4435603"/>
              <a:ext cx="1330258" cy="375423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cs typeface="+mn-ea"/>
                  <a:sym typeface="+mn-lt"/>
                </a:rPr>
                <a:t>容灾降级</a:t>
              </a:r>
              <a:r>
                <a:rPr lang="zh-CN" altLang="en-US" sz="1050" dirty="0" smtClean="0">
                  <a:cs typeface="+mn-ea"/>
                  <a:sym typeface="+mn-lt"/>
                </a:rPr>
                <a:t>管理</a:t>
              </a:r>
              <a:endParaRPr lang="en-US" altLang="zh-CN" sz="1050" dirty="0">
                <a:cs typeface="+mn-ea"/>
                <a:sym typeface="+mn-lt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220577" y="4435603"/>
              <a:ext cx="1498996" cy="375423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cs typeface="+mn-ea"/>
                  <a:sym typeface="+mn-lt"/>
                </a:rPr>
                <a:t>异常管理监控</a:t>
              </a:r>
              <a:endParaRPr lang="en-US" altLang="zh-CN" sz="1050" dirty="0">
                <a:cs typeface="+mn-ea"/>
                <a:sym typeface="+mn-lt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97151" y="2527446"/>
              <a:ext cx="2922422" cy="309661"/>
            </a:xfrm>
            <a:prstGeom prst="rect">
              <a:avLst/>
            </a:prstGeom>
            <a:solidFill>
              <a:srgbClr val="C00000"/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 smtClean="0">
                  <a:cs typeface="+mn-ea"/>
                  <a:sym typeface="+mn-lt"/>
                </a:rPr>
                <a:t>JDReact</a:t>
              </a:r>
              <a:r>
                <a:rPr lang="en-US" altLang="zh-CN" sz="1050" dirty="0" smtClean="0">
                  <a:cs typeface="+mn-ea"/>
                  <a:sym typeface="+mn-lt"/>
                </a:rPr>
                <a:t> SDK</a:t>
              </a:r>
              <a:endParaRPr lang="zh-CN" altLang="en-US" sz="1050" dirty="0">
                <a:cs typeface="+mn-ea"/>
                <a:sym typeface="+mn-lt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00681" y="1182065"/>
              <a:ext cx="1240026" cy="66836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050" dirty="0" smtClean="0">
                  <a:solidFill>
                    <a:srgbClr val="000000"/>
                  </a:solidFill>
                  <a:cs typeface="+mn-ea"/>
                  <a:sym typeface="+mn-lt"/>
                </a:rPr>
                <a:t>H5</a:t>
              </a:r>
              <a:r>
                <a:rPr lang="zh-CN" altLang="en-US" sz="1050" dirty="0" smtClean="0">
                  <a:solidFill>
                    <a:srgbClr val="000000"/>
                  </a:solidFill>
                  <a:cs typeface="+mn-ea"/>
                  <a:sym typeface="+mn-lt"/>
                </a:rPr>
                <a:t>页面</a:t>
              </a:r>
              <a:endParaRPr lang="zh-CN" altLang="en-US" sz="105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409621" y="1182065"/>
              <a:ext cx="1309952" cy="66836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050" dirty="0" smtClean="0">
                  <a:solidFill>
                    <a:srgbClr val="000000"/>
                  </a:solidFill>
                  <a:cs typeface="+mn-ea"/>
                  <a:sym typeface="+mn-lt"/>
                </a:rPr>
                <a:t>Android</a:t>
              </a:r>
              <a:r>
                <a:rPr lang="zh-CN" altLang="en-US" sz="1050" dirty="0" smtClean="0">
                  <a:solidFill>
                    <a:srgbClr val="000000"/>
                  </a:solidFill>
                  <a:cs typeface="+mn-ea"/>
                  <a:sym typeface="+mn-lt"/>
                </a:rPr>
                <a:t>平台</a:t>
              </a:r>
              <a:endParaRPr lang="zh-CN" altLang="en-US" sz="105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790282" y="1182065"/>
              <a:ext cx="1459305" cy="66836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050" dirty="0" smtClean="0">
                  <a:solidFill>
                    <a:srgbClr val="000000"/>
                  </a:solidFill>
                  <a:cs typeface="+mn-ea"/>
                  <a:sym typeface="+mn-lt"/>
                </a:rPr>
                <a:t>iOS</a:t>
              </a:r>
              <a:r>
                <a:rPr lang="zh-CN" altLang="en-US" sz="1050" dirty="0" smtClean="0">
                  <a:solidFill>
                    <a:srgbClr val="000000"/>
                  </a:solidFill>
                  <a:cs typeface="+mn-ea"/>
                  <a:sym typeface="+mn-lt"/>
                </a:rPr>
                <a:t>平台</a:t>
              </a:r>
              <a:endParaRPr lang="zh-CN" altLang="en-US" sz="105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407417" y="1513716"/>
              <a:ext cx="4312156" cy="336718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 smtClean="0">
                  <a:solidFill>
                    <a:srgbClr val="000000"/>
                  </a:solidFill>
                  <a:cs typeface="+mn-ea"/>
                  <a:sym typeface="+mn-lt"/>
                </a:rPr>
                <a:t>JDReact</a:t>
              </a:r>
              <a:r>
                <a:rPr lang="zh-CN" altLang="en-US" sz="1050" dirty="0" smtClean="0">
                  <a:solidFill>
                    <a:srgbClr val="000000"/>
                  </a:solidFill>
                  <a:cs typeface="+mn-ea"/>
                  <a:sym typeface="+mn-lt"/>
                </a:rPr>
                <a:t>业务模块</a:t>
              </a:r>
              <a:endParaRPr lang="zh-CN" altLang="en-US" sz="105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99270" y="2519822"/>
              <a:ext cx="1241438" cy="70002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 smtClean="0">
                  <a:solidFill>
                    <a:schemeClr val="tx1">
                      <a:lumMod val="50000"/>
                    </a:schemeClr>
                  </a:solidFill>
                  <a:cs typeface="+mn-ea"/>
                  <a:sym typeface="+mn-lt"/>
                </a:rPr>
                <a:t>JDReact</a:t>
              </a:r>
              <a:r>
                <a:rPr lang="en-US" altLang="zh-CN" sz="1050" dirty="0" smtClean="0">
                  <a:solidFill>
                    <a:schemeClr val="tx1">
                      <a:lumMod val="50000"/>
                    </a:schemeClr>
                  </a:solidFill>
                  <a:cs typeface="+mn-ea"/>
                  <a:sym typeface="+mn-lt"/>
                </a:rPr>
                <a:t> Web</a:t>
              </a:r>
              <a:endParaRPr lang="zh-CN" altLang="en-US" sz="1050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367783" y="1948802"/>
              <a:ext cx="1096717" cy="41788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solidFill>
                    <a:schemeClr val="bg1"/>
                  </a:solidFill>
                  <a:cs typeface="+mn-ea"/>
                  <a:sym typeface="+mn-lt"/>
                </a:rPr>
                <a:t>网络请求</a:t>
              </a:r>
              <a:endParaRPr lang="zh-CN" altLang="en-US" sz="105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229154" y="2558900"/>
              <a:ext cx="3618173" cy="138045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cs typeface="+mn-ea"/>
                <a:sym typeface="+mn-lt"/>
              </a:endParaRPr>
            </a:p>
          </p:txBody>
        </p:sp>
        <p:sp>
          <p:nvSpPr>
            <p:cNvPr id="58" name="TextBox 14"/>
            <p:cNvSpPr txBox="1"/>
            <p:nvPr/>
          </p:nvSpPr>
          <p:spPr>
            <a:xfrm>
              <a:off x="6691389" y="2607072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基础组件</a:t>
              </a:r>
            </a:p>
          </p:txBody>
        </p:sp>
        <p:sp>
          <p:nvSpPr>
            <p:cNvPr id="59" name="矩形 58"/>
            <p:cNvSpPr/>
            <p:nvPr/>
          </p:nvSpPr>
          <p:spPr>
            <a:xfrm>
              <a:off x="7760025" y="2909986"/>
              <a:ext cx="977008" cy="413289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solidFill>
                    <a:schemeClr val="bg1"/>
                  </a:solidFill>
                  <a:cs typeface="+mn-ea"/>
                  <a:sym typeface="+mn-lt"/>
                </a:rPr>
                <a:t>异常管理</a:t>
              </a:r>
              <a:endParaRPr lang="zh-CN" altLang="en-US" sz="105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5378122" y="2919082"/>
              <a:ext cx="1089878" cy="417884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bg1"/>
                  </a:solidFill>
                  <a:cs typeface="+mn-ea"/>
                  <a:sym typeface="+mn-lt"/>
                </a:rPr>
                <a:t>升级</a:t>
              </a:r>
              <a:r>
                <a:rPr lang="zh-CN" altLang="en-US" sz="1050" dirty="0" smtClean="0">
                  <a:solidFill>
                    <a:schemeClr val="bg1"/>
                  </a:solidFill>
                  <a:cs typeface="+mn-ea"/>
                  <a:sym typeface="+mn-lt"/>
                </a:rPr>
                <a:t>更新</a:t>
              </a:r>
              <a:endParaRPr lang="zh-CN" altLang="en-US" sz="105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6563787" y="2909986"/>
              <a:ext cx="1095731" cy="417884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solidFill>
                    <a:schemeClr val="bg1"/>
                  </a:solidFill>
                  <a:cs typeface="+mn-ea"/>
                  <a:sym typeface="+mn-lt"/>
                </a:rPr>
                <a:t>降级容灾</a:t>
              </a:r>
              <a:endParaRPr lang="zh-CN" altLang="en-US" sz="105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2" name="TextBox 21"/>
            <p:cNvSpPr txBox="1"/>
            <p:nvPr/>
          </p:nvSpPr>
          <p:spPr>
            <a:xfrm>
              <a:off x="6536302" y="1014669"/>
              <a:ext cx="100059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50" dirty="0" err="1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JDReact</a:t>
              </a:r>
              <a:r>
                <a:rPr lang="en-US" altLang="zh-CN" sz="105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 SDK</a:t>
              </a:r>
              <a:endParaRPr lang="zh-CN" altLang="en-US" sz="10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6571027" y="1948802"/>
              <a:ext cx="1040945" cy="41788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solidFill>
                    <a:schemeClr val="bg1"/>
                  </a:solidFill>
                  <a:cs typeface="+mn-ea"/>
                  <a:sym typeface="+mn-lt"/>
                </a:rPr>
                <a:t>用户登录</a:t>
              </a:r>
              <a:endParaRPr lang="zh-CN" altLang="en-US" sz="105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5367783" y="1416632"/>
              <a:ext cx="1100218" cy="41788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solidFill>
                    <a:schemeClr val="bg1"/>
                  </a:solidFill>
                  <a:cs typeface="+mn-ea"/>
                  <a:sym typeface="+mn-lt"/>
                </a:rPr>
                <a:t>页面跳转</a:t>
              </a:r>
              <a:endParaRPr lang="zh-CN" altLang="en-US" sz="105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6575693" y="1411293"/>
              <a:ext cx="1040945" cy="41788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solidFill>
                    <a:schemeClr val="bg1"/>
                  </a:solidFill>
                  <a:cs typeface="+mn-ea"/>
                  <a:sym typeface="+mn-lt"/>
                </a:rPr>
                <a:t>轮播图</a:t>
              </a:r>
              <a:endParaRPr lang="zh-CN" altLang="en-US" sz="105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5225024" y="3993768"/>
              <a:ext cx="3622303" cy="85602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cs typeface="+mn-ea"/>
                <a:sym typeface="+mn-lt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7757484" y="4330971"/>
              <a:ext cx="995247" cy="41788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solidFill>
                    <a:schemeClr val="bg1"/>
                  </a:solidFill>
                  <a:cs typeface="+mn-ea"/>
                  <a:sym typeface="+mn-lt"/>
                </a:rPr>
                <a:t>客户端集成</a:t>
              </a:r>
              <a:endParaRPr lang="zh-CN" altLang="en-US" sz="105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8" name="TextBox 11"/>
            <p:cNvSpPr txBox="1"/>
            <p:nvPr/>
          </p:nvSpPr>
          <p:spPr>
            <a:xfrm>
              <a:off x="6349680" y="3995435"/>
              <a:ext cx="135966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 err="1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ReactNative</a:t>
              </a:r>
              <a:r>
                <a:rPr lang="zh-CN" altLang="en-US" sz="105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核心库</a:t>
              </a:r>
            </a:p>
          </p:txBody>
        </p:sp>
        <p:sp>
          <p:nvSpPr>
            <p:cNvPr id="69" name="矩形 68"/>
            <p:cNvSpPr/>
            <p:nvPr/>
          </p:nvSpPr>
          <p:spPr>
            <a:xfrm>
              <a:off x="6553312" y="4330971"/>
              <a:ext cx="1121481" cy="41788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solidFill>
                    <a:schemeClr val="bg1"/>
                  </a:solidFill>
                  <a:cs typeface="+mn-ea"/>
                  <a:sym typeface="+mn-lt"/>
                </a:rPr>
                <a:t>性能优化</a:t>
              </a:r>
              <a:endParaRPr lang="zh-CN" altLang="en-US" sz="105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5390163" y="4330971"/>
              <a:ext cx="1077837" cy="41788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solidFill>
                    <a:schemeClr val="bg1"/>
                  </a:solidFill>
                  <a:cs typeface="+mn-ea"/>
                  <a:sym typeface="+mn-lt"/>
                </a:rPr>
                <a:t>功能裁剪</a:t>
              </a:r>
              <a:endParaRPr lang="zh-CN" altLang="en-US" sz="105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1768858" y="3947588"/>
              <a:ext cx="1330258" cy="39718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>
                  <a:cs typeface="+mn-ea"/>
                  <a:sym typeface="+mn-lt"/>
                </a:rPr>
                <a:t>APM</a:t>
              </a:r>
              <a:r>
                <a:rPr lang="zh-CN" altLang="en-US" sz="1050" dirty="0" smtClean="0">
                  <a:cs typeface="+mn-ea"/>
                  <a:sym typeface="+mn-lt"/>
                </a:rPr>
                <a:t>监控</a:t>
              </a:r>
              <a:endParaRPr lang="zh-CN" altLang="en-US" sz="1050" dirty="0">
                <a:cs typeface="+mn-ea"/>
                <a:sym typeface="+mn-lt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02146" y="4440488"/>
              <a:ext cx="1238562" cy="370538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cs typeface="+mn-ea"/>
                  <a:sym typeface="+mn-lt"/>
                </a:rPr>
                <a:t>打包</a:t>
              </a:r>
              <a:r>
                <a:rPr lang="zh-CN" altLang="en-US" sz="1050" dirty="0" smtClean="0">
                  <a:cs typeface="+mn-ea"/>
                  <a:sym typeface="+mn-lt"/>
                </a:rPr>
                <a:t>集成</a:t>
              </a:r>
              <a:endParaRPr lang="zh-CN" altLang="en-US" sz="1050" dirty="0">
                <a:cs typeface="+mn-ea"/>
                <a:sym typeface="+mn-lt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3227266" y="3941318"/>
              <a:ext cx="1492307" cy="403453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cs typeface="+mn-ea"/>
                  <a:sym typeface="+mn-lt"/>
                </a:rPr>
                <a:t>灰度更新</a:t>
              </a:r>
              <a:endParaRPr lang="zh-CN" altLang="en-US" sz="1050" dirty="0">
                <a:cs typeface="+mn-ea"/>
                <a:sym typeface="+mn-lt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7724330" y="1418105"/>
              <a:ext cx="1012703" cy="41788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solidFill>
                    <a:schemeClr val="bg1"/>
                  </a:solidFill>
                  <a:cs typeface="+mn-ea"/>
                  <a:sym typeface="+mn-lt"/>
                </a:rPr>
                <a:t>进度条</a:t>
              </a:r>
              <a:endParaRPr lang="zh-CN" altLang="en-US" sz="105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7732540" y="1948802"/>
              <a:ext cx="1004493" cy="41788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>
                  <a:solidFill>
                    <a:schemeClr val="bg1"/>
                  </a:solidFill>
                  <a:cs typeface="+mn-ea"/>
                  <a:sym typeface="+mn-lt"/>
                </a:rPr>
                <a:t>…….</a:t>
              </a:r>
              <a:endParaRPr lang="zh-CN" altLang="en-US" sz="105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5380448" y="3411878"/>
              <a:ext cx="1071889" cy="417884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solidFill>
                    <a:schemeClr val="bg1"/>
                  </a:solidFill>
                  <a:cs typeface="+mn-ea"/>
                  <a:sym typeface="+mn-lt"/>
                </a:rPr>
                <a:t>数据埋点</a:t>
              </a:r>
              <a:endParaRPr lang="zh-CN" altLang="en-US" sz="105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6563787" y="3426533"/>
              <a:ext cx="1106929" cy="417884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solidFill>
                    <a:schemeClr val="bg1"/>
                  </a:solidFill>
                  <a:cs typeface="+mn-ea"/>
                  <a:sym typeface="+mn-lt"/>
                </a:rPr>
                <a:t>兼容检测</a:t>
              </a:r>
              <a:endParaRPr lang="zh-CN" altLang="en-US" sz="105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7760024" y="3422773"/>
              <a:ext cx="977008" cy="417884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>
                  <a:solidFill>
                    <a:schemeClr val="bg1"/>
                  </a:solidFill>
                  <a:cs typeface="+mn-ea"/>
                  <a:sym typeface="+mn-lt"/>
                </a:rPr>
                <a:t>……</a:t>
              </a:r>
              <a:endParaRPr lang="zh-CN" altLang="en-US" sz="105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1797152" y="2903825"/>
              <a:ext cx="1452436" cy="30966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cs typeface="+mn-ea"/>
                  <a:sym typeface="+mn-lt"/>
                </a:rPr>
                <a:t>基础组件</a:t>
              </a:r>
              <a:endParaRPr lang="zh-CN" altLang="en-US" sz="1050" dirty="0">
                <a:cs typeface="+mn-ea"/>
                <a:sym typeface="+mn-lt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3345376" y="2903824"/>
              <a:ext cx="1374198" cy="309661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cs typeface="+mn-ea"/>
                  <a:sym typeface="+mn-lt"/>
                </a:rPr>
                <a:t>核心库</a:t>
              </a:r>
              <a:endParaRPr lang="zh-CN" altLang="en-US" sz="1050" dirty="0">
                <a:cs typeface="+mn-ea"/>
                <a:sym typeface="+mn-lt"/>
              </a:endParaRPr>
            </a:p>
          </p:txBody>
        </p:sp>
        <p:sp>
          <p:nvSpPr>
            <p:cNvPr id="81" name="圆角矩形 80"/>
            <p:cNvSpPr/>
            <p:nvPr/>
          </p:nvSpPr>
          <p:spPr>
            <a:xfrm>
              <a:off x="267868" y="842859"/>
              <a:ext cx="4579026" cy="1181927"/>
            </a:xfrm>
            <a:prstGeom prst="roundRect">
              <a:avLst>
                <a:gd name="adj" fmla="val 3764"/>
              </a:avLst>
            </a:prstGeom>
            <a:noFill/>
            <a:ln>
              <a:solidFill>
                <a:schemeClr val="accent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050" dirty="0" smtClean="0">
                  <a:solidFill>
                    <a:srgbClr val="002060"/>
                  </a:solidFill>
                  <a:cs typeface="+mn-ea"/>
                  <a:sym typeface="+mn-lt"/>
                </a:rPr>
                <a:t>京东客户端</a:t>
              </a:r>
              <a:endParaRPr lang="zh-CN" altLang="en-US" sz="1050" dirty="0">
                <a:solidFill>
                  <a:srgbClr val="002060"/>
                </a:solidFill>
                <a:cs typeface="+mn-ea"/>
                <a:sym typeface="+mn-lt"/>
              </a:endParaRPr>
            </a:p>
          </p:txBody>
        </p:sp>
        <p:sp>
          <p:nvSpPr>
            <p:cNvPr id="82" name="圆角矩形 81"/>
            <p:cNvSpPr/>
            <p:nvPr/>
          </p:nvSpPr>
          <p:spPr>
            <a:xfrm>
              <a:off x="255963" y="2218379"/>
              <a:ext cx="4590931" cy="1175024"/>
            </a:xfrm>
            <a:prstGeom prst="roundRect">
              <a:avLst>
                <a:gd name="adj" fmla="val 5829"/>
              </a:avLst>
            </a:prstGeom>
            <a:noFill/>
            <a:ln>
              <a:solidFill>
                <a:schemeClr val="accent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050" dirty="0" smtClean="0">
                  <a:solidFill>
                    <a:srgbClr val="002060"/>
                  </a:solidFill>
                  <a:cs typeface="+mn-ea"/>
                  <a:sym typeface="+mn-lt"/>
                </a:rPr>
                <a:t>统一开发平台</a:t>
              </a:r>
              <a:endParaRPr lang="zh-CN" altLang="en-US" sz="1050" dirty="0">
                <a:solidFill>
                  <a:srgbClr val="002060"/>
                </a:solidFill>
                <a:cs typeface="+mn-ea"/>
                <a:sym typeface="+mn-lt"/>
              </a:endParaRPr>
            </a:p>
          </p:txBody>
        </p:sp>
        <p:sp>
          <p:nvSpPr>
            <p:cNvPr id="83" name="圆角矩形 82"/>
            <p:cNvSpPr/>
            <p:nvPr/>
          </p:nvSpPr>
          <p:spPr>
            <a:xfrm>
              <a:off x="255963" y="3586997"/>
              <a:ext cx="4590931" cy="1380074"/>
            </a:xfrm>
            <a:prstGeom prst="roundRect">
              <a:avLst>
                <a:gd name="adj" fmla="val 5829"/>
              </a:avLst>
            </a:prstGeom>
            <a:noFill/>
            <a:ln>
              <a:solidFill>
                <a:schemeClr val="accent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050" dirty="0" smtClean="0">
                  <a:solidFill>
                    <a:srgbClr val="002060"/>
                  </a:solidFill>
                  <a:cs typeface="+mn-ea"/>
                  <a:sym typeface="+mn-lt"/>
                </a:rPr>
                <a:t>后台接入管理平台</a:t>
              </a:r>
              <a:endParaRPr lang="zh-CN" altLang="en-US" sz="1050" dirty="0">
                <a:solidFill>
                  <a:srgbClr val="002060"/>
                </a:solidFill>
                <a:cs typeface="+mn-ea"/>
                <a:sym typeface="+mn-lt"/>
              </a:endParaRPr>
            </a:p>
          </p:txBody>
        </p:sp>
        <p:sp>
          <p:nvSpPr>
            <p:cNvPr id="84" name="圆角矩形 83"/>
            <p:cNvSpPr/>
            <p:nvPr/>
          </p:nvSpPr>
          <p:spPr>
            <a:xfrm>
              <a:off x="5096874" y="842859"/>
              <a:ext cx="3846351" cy="4133424"/>
            </a:xfrm>
            <a:prstGeom prst="roundRect">
              <a:avLst>
                <a:gd name="adj" fmla="val 3764"/>
              </a:avLst>
            </a:prstGeom>
            <a:noFill/>
            <a:ln>
              <a:solidFill>
                <a:schemeClr val="accent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sz="1050" dirty="0">
                <a:solidFill>
                  <a:schemeClr val="accent3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5" name="右箭头 84"/>
            <p:cNvSpPr/>
            <p:nvPr/>
          </p:nvSpPr>
          <p:spPr>
            <a:xfrm>
              <a:off x="4790410" y="2478541"/>
              <a:ext cx="445894" cy="744630"/>
            </a:xfrm>
            <a:prstGeom prst="rightArrow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575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模块介绍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JDReact</a:t>
            </a:r>
            <a:r>
              <a:rPr lang="en-US" altLang="zh-CN" dirty="0" smtClean="0"/>
              <a:t> Web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29988" y="3543607"/>
            <a:ext cx="2031423" cy="54614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JDRreact</a:t>
            </a:r>
            <a:r>
              <a:rPr lang="zh-CN" altLang="en-US" dirty="0" smtClean="0"/>
              <a:t>业务模块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3482558" y="4842441"/>
            <a:ext cx="2341705" cy="67077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webpack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26667" y="1876231"/>
            <a:ext cx="73642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因为</a:t>
            </a:r>
            <a:r>
              <a:rPr lang="en-US" altLang="zh-CN" sz="2000" dirty="0" err="1" smtClean="0"/>
              <a:t>ReactNative</a:t>
            </a:r>
            <a:r>
              <a:rPr lang="zh-CN" altLang="en-US" sz="2000" dirty="0" smtClean="0"/>
              <a:t>只是</a:t>
            </a:r>
            <a:r>
              <a:rPr lang="en-US" altLang="zh-CN" sz="2000" dirty="0" err="1" smtClean="0"/>
              <a:t>ReactJS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CSS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子集，</a:t>
            </a:r>
            <a:r>
              <a:rPr lang="zh-CN" altLang="en-US" sz="2000" dirty="0" smtClean="0"/>
              <a:t>所以采用</a:t>
            </a:r>
            <a:r>
              <a:rPr lang="en-US" altLang="zh-CN" sz="2000" dirty="0" err="1" smtClean="0"/>
              <a:t>ReactNative</a:t>
            </a:r>
            <a:r>
              <a:rPr lang="zh-CN" altLang="en-US" sz="2000" dirty="0" smtClean="0"/>
              <a:t>代码向</a:t>
            </a:r>
            <a:r>
              <a:rPr lang="en-US" altLang="zh-CN" sz="2000" dirty="0"/>
              <a:t>Web</a:t>
            </a:r>
            <a:r>
              <a:rPr lang="zh-CN" altLang="en-US" sz="2000" dirty="0" smtClean="0"/>
              <a:t>进行转换的方式。通过</a:t>
            </a:r>
            <a:r>
              <a:rPr lang="en-US" altLang="zh-CN" sz="2000" dirty="0" err="1" smtClean="0"/>
              <a:t>ReactJS</a:t>
            </a:r>
            <a:r>
              <a:rPr lang="zh-CN" altLang="en-US" sz="2000" dirty="0" smtClean="0"/>
              <a:t>实现一套一致</a:t>
            </a:r>
            <a:r>
              <a:rPr lang="zh-CN" altLang="en-US" sz="2000" dirty="0"/>
              <a:t>的</a:t>
            </a:r>
            <a:r>
              <a:rPr lang="en-US" altLang="zh-CN" sz="2000" dirty="0"/>
              <a:t>Style</a:t>
            </a:r>
            <a:r>
              <a:rPr lang="zh-CN" altLang="en-US" sz="2000" dirty="0"/>
              <a:t>、</a:t>
            </a:r>
            <a:r>
              <a:rPr lang="en-US" altLang="zh-CN" sz="2000" dirty="0"/>
              <a:t>Component</a:t>
            </a:r>
            <a:r>
              <a:rPr lang="zh-CN" altLang="en-US" sz="2000" dirty="0"/>
              <a:t>及</a:t>
            </a:r>
            <a:r>
              <a:rPr lang="en-US" altLang="zh-CN" sz="2000" dirty="0" smtClean="0"/>
              <a:t>API</a:t>
            </a:r>
            <a:r>
              <a:rPr lang="zh-CN" altLang="en-US" sz="2000" dirty="0" smtClean="0"/>
              <a:t>的框架，</a:t>
            </a:r>
            <a:r>
              <a:rPr lang="zh-CN" altLang="en-US" sz="2000" dirty="0"/>
              <a:t>最终通过构建工具编译成</a:t>
            </a:r>
            <a:r>
              <a:rPr lang="en-US" altLang="zh-CN" sz="2000" dirty="0"/>
              <a:t>web</a:t>
            </a:r>
            <a:r>
              <a:rPr lang="zh-CN" altLang="en-US" sz="2000" dirty="0"/>
              <a:t>版本。</a:t>
            </a:r>
          </a:p>
        </p:txBody>
      </p:sp>
      <p:sp>
        <p:nvSpPr>
          <p:cNvPr id="10" name="矩形 9"/>
          <p:cNvSpPr/>
          <p:nvPr/>
        </p:nvSpPr>
        <p:spPr>
          <a:xfrm>
            <a:off x="929987" y="4296299"/>
            <a:ext cx="2031424" cy="54614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JDRreact</a:t>
            </a:r>
            <a:r>
              <a:rPr lang="zh-CN" altLang="en-US" dirty="0"/>
              <a:t>业务</a:t>
            </a:r>
            <a:r>
              <a:rPr lang="zh-CN" altLang="en-US" dirty="0" smtClean="0"/>
              <a:t>模块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929987" y="5043175"/>
            <a:ext cx="2031424" cy="54614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JDRreact</a:t>
            </a:r>
            <a:r>
              <a:rPr lang="zh-CN" altLang="en-US" dirty="0"/>
              <a:t>业务</a:t>
            </a:r>
            <a:r>
              <a:rPr lang="zh-CN" altLang="en-US" dirty="0" smtClean="0"/>
              <a:t>模块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549941" y="3555750"/>
            <a:ext cx="1939084" cy="1068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JDReact</a:t>
            </a:r>
            <a:r>
              <a:rPr lang="en-US" altLang="zh-CN" dirty="0" smtClean="0"/>
              <a:t> Web</a:t>
            </a:r>
          </a:p>
          <a:p>
            <a:pPr algn="ctr"/>
            <a:r>
              <a:rPr lang="zh-CN" altLang="en-US" dirty="0" smtClean="0"/>
              <a:t>公共组件库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159503" y="3543606"/>
            <a:ext cx="2031423" cy="54614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</a:t>
            </a:r>
            <a:r>
              <a:rPr lang="zh-CN" altLang="en-US" dirty="0"/>
              <a:t>版</a:t>
            </a:r>
            <a:r>
              <a:rPr lang="zh-CN" altLang="en-US" dirty="0" smtClean="0"/>
              <a:t>业务模块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159502" y="4296298"/>
            <a:ext cx="2031424" cy="54614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r>
              <a:rPr lang="zh-CN" altLang="en-US" dirty="0"/>
              <a:t>版</a:t>
            </a:r>
            <a:r>
              <a:rPr lang="zh-CN" altLang="en-US" dirty="0" smtClean="0"/>
              <a:t>业务模块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159502" y="5043174"/>
            <a:ext cx="2031424" cy="54614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r>
              <a:rPr lang="zh-CN" altLang="en-US" dirty="0"/>
              <a:t>版</a:t>
            </a:r>
            <a:r>
              <a:rPr lang="zh-CN" altLang="en-US" dirty="0" smtClean="0"/>
              <a:t>业务模块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8471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JDReact</a:t>
            </a:r>
            <a:r>
              <a:rPr lang="zh-CN" altLang="en-US" dirty="0" smtClean="0"/>
              <a:t>开发流程优化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943735006"/>
              </p:ext>
            </p:extLst>
          </p:nvPr>
        </p:nvGraphicFramePr>
        <p:xfrm>
          <a:off x="628650" y="1541463"/>
          <a:ext cx="7791451" cy="4268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179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应用部分3-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113" y="-9525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536575" y="1912038"/>
            <a:ext cx="7704138" cy="7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3000"/>
              </a:lnSpc>
              <a:spcBef>
                <a:spcPct val="50000"/>
              </a:spcBef>
            </a:pPr>
            <a:r>
              <a:rPr lang="en-US" altLang="zh-CN" sz="48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JDReact</a:t>
            </a:r>
            <a:r>
              <a:rPr lang="zh-CN" altLang="en-US" sz="4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4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SDK</a:t>
            </a:r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684213" y="3141663"/>
            <a:ext cx="61198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053" name="Text Box 8"/>
          <p:cNvSpPr txBox="1">
            <a:spLocks noChangeArrowheads="1"/>
          </p:cNvSpPr>
          <p:nvPr/>
        </p:nvSpPr>
        <p:spPr bwMode="auto">
          <a:xfrm>
            <a:off x="612775" y="5949950"/>
            <a:ext cx="25193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dirty="0">
                <a:solidFill>
                  <a:schemeClr val="bg2"/>
                </a:solidFill>
              </a:rPr>
              <a:t>www.jd.com</a:t>
            </a:r>
          </a:p>
        </p:txBody>
      </p:sp>
    </p:spTree>
    <p:extLst>
      <p:ext uri="{BB962C8B-B14F-4D97-AF65-F5344CB8AC3E}">
        <p14:creationId xmlns:p14="http://schemas.microsoft.com/office/powerpoint/2010/main" val="175457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</a:t>
            </a:r>
            <a:r>
              <a:rPr lang="en-US" altLang="zh-CN" dirty="0" err="1"/>
              <a:t>JDReact</a:t>
            </a:r>
            <a:r>
              <a:rPr lang="en-US" altLang="zh-CN" dirty="0"/>
              <a:t> SDK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841855153"/>
              </p:ext>
            </p:extLst>
          </p:nvPr>
        </p:nvGraphicFramePr>
        <p:xfrm>
          <a:off x="762000" y="1442720"/>
          <a:ext cx="7410450" cy="4935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8634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727525" y="4348221"/>
            <a:ext cx="2458457" cy="118756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zh-CN" dirty="0" smtClean="0"/>
              <a:t>GIT 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27525" y="2044198"/>
            <a:ext cx="2458457" cy="21719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 smtClean="0"/>
              <a:t>GIT 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JDReact</a:t>
            </a:r>
            <a:r>
              <a:rPr lang="en-US" altLang="zh-CN" dirty="0"/>
              <a:t> </a:t>
            </a:r>
            <a:r>
              <a:rPr lang="en-US" altLang="zh-CN" dirty="0" smtClean="0"/>
              <a:t>SDK</a:t>
            </a:r>
            <a:r>
              <a:rPr lang="zh-CN" altLang="en-US" dirty="0" smtClean="0"/>
              <a:t> 开发</a:t>
            </a:r>
            <a:r>
              <a:rPr lang="zh-CN" altLang="en-US" dirty="0"/>
              <a:t>模式</a:t>
            </a:r>
          </a:p>
        </p:txBody>
      </p:sp>
      <p:sp>
        <p:nvSpPr>
          <p:cNvPr id="4" name="矩形 3"/>
          <p:cNvSpPr/>
          <p:nvPr/>
        </p:nvSpPr>
        <p:spPr>
          <a:xfrm>
            <a:off x="3933906" y="3239948"/>
            <a:ext cx="1969477" cy="9762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JDNPM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06990" y="2738066"/>
            <a:ext cx="1969477" cy="63304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jdreact</a:t>
            </a:r>
            <a:r>
              <a:rPr lang="en-US" altLang="zh-CN" sz="1600" dirty="0" smtClean="0"/>
              <a:t>-core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6706992" y="2011810"/>
            <a:ext cx="1969477" cy="63304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React Native</a:t>
            </a:r>
            <a:r>
              <a:rPr lang="zh-CN" altLang="en-US" dirty="0" smtClean="0"/>
              <a:t>和依赖包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706989" y="3464322"/>
            <a:ext cx="1969477" cy="63304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jdreact</a:t>
            </a:r>
            <a:r>
              <a:rPr lang="en-US" altLang="zh-CN" sz="1600" dirty="0" smtClean="0"/>
              <a:t>-core-cli</a:t>
            </a:r>
            <a:endParaRPr lang="zh-CN" altLang="en-US" sz="1600" dirty="0"/>
          </a:p>
        </p:txBody>
      </p:sp>
      <p:sp>
        <p:nvSpPr>
          <p:cNvPr id="9" name="左大括号 8"/>
          <p:cNvSpPr/>
          <p:nvPr/>
        </p:nvSpPr>
        <p:spPr>
          <a:xfrm>
            <a:off x="6077819" y="2328333"/>
            <a:ext cx="474783" cy="27994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70320" y="2540666"/>
            <a:ext cx="1969477" cy="63304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JDReact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业务开发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 rot="10800000">
            <a:off x="3288968" y="3464322"/>
            <a:ext cx="541951" cy="600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706988" y="4190578"/>
            <a:ext cx="1969477" cy="63304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jdreact</a:t>
            </a:r>
            <a:r>
              <a:rPr lang="en-US" altLang="zh-CN" sz="1600" dirty="0" smtClean="0"/>
              <a:t>-core-lib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6706987" y="4916834"/>
            <a:ext cx="1969477" cy="63304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jdreact</a:t>
            </a:r>
            <a:r>
              <a:rPr lang="en-US" altLang="zh-CN" sz="1600" dirty="0" smtClean="0"/>
              <a:t>-core-web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970319" y="3363792"/>
            <a:ext cx="1969477" cy="63304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JDReact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业务开发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970318" y="4480659"/>
            <a:ext cx="1969477" cy="63304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JDReact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业务开发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9638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JDReact</a:t>
            </a:r>
            <a:r>
              <a:rPr lang="en-US" altLang="zh-CN" dirty="0" smtClean="0"/>
              <a:t> SDK </a:t>
            </a:r>
            <a:r>
              <a:rPr lang="zh-CN" altLang="en-US" dirty="0" smtClean="0"/>
              <a:t>版本管理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1577068" y="2025530"/>
            <a:ext cx="5780314" cy="93872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/>
              <a:t>JDReact</a:t>
            </a:r>
            <a:r>
              <a:rPr lang="en-US" altLang="zh-CN" sz="2000" dirty="0" smtClean="0"/>
              <a:t> SDK</a:t>
            </a:r>
            <a:r>
              <a:rPr lang="zh-CN" altLang="en-US" sz="2000" dirty="0"/>
              <a:t>版本号</a:t>
            </a:r>
            <a:r>
              <a:rPr lang="zh-CN" altLang="en-US" sz="2000" dirty="0" smtClean="0"/>
              <a:t>规则，</a:t>
            </a:r>
            <a:r>
              <a:rPr lang="zh-CN" altLang="en-US" sz="2000" dirty="0"/>
              <a:t>例如：</a:t>
            </a:r>
            <a:r>
              <a:rPr lang="en-US" altLang="zh-CN" sz="2000" dirty="0"/>
              <a:t>1.28.10</a:t>
            </a:r>
            <a:endParaRPr lang="zh-CN" altLang="en-US" sz="2000" dirty="0"/>
          </a:p>
          <a:p>
            <a:pPr algn="ctr"/>
            <a:r>
              <a:rPr lang="en-US" altLang="zh-CN" sz="2000" b="1" dirty="0" smtClean="0"/>
              <a:t>&lt;</a:t>
            </a:r>
            <a:r>
              <a:rPr lang="en-US" altLang="zh-CN" sz="2000" b="1" dirty="0"/>
              <a:t>SDK</a:t>
            </a:r>
            <a:r>
              <a:rPr lang="zh-CN" altLang="en-US" sz="2000" b="1" dirty="0"/>
              <a:t>主版本号</a:t>
            </a:r>
            <a:r>
              <a:rPr lang="en-US" altLang="zh-CN" sz="2000" b="1" dirty="0"/>
              <a:t>&gt;.&lt;Base</a:t>
            </a:r>
            <a:r>
              <a:rPr lang="zh-CN" altLang="en-US" sz="2000" b="1" dirty="0"/>
              <a:t>版本号</a:t>
            </a:r>
            <a:r>
              <a:rPr lang="en-US" altLang="zh-CN" sz="2000" b="1" dirty="0"/>
              <a:t>&gt;.&lt;</a:t>
            </a:r>
            <a:r>
              <a:rPr lang="zh-CN" altLang="en-US" sz="2000" b="1" dirty="0"/>
              <a:t>开发版本号</a:t>
            </a:r>
            <a:r>
              <a:rPr lang="en-US" altLang="zh-CN" sz="2000" b="1" dirty="0" smtClean="0"/>
              <a:t>&gt;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59896" y="4016020"/>
            <a:ext cx="2634343" cy="142602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SDK</a:t>
            </a:r>
            <a:r>
              <a:rPr lang="zh-CN" altLang="en-US" dirty="0" smtClean="0"/>
              <a:t>主版本号：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约定了</a:t>
            </a:r>
            <a:r>
              <a:rPr lang="en-US" altLang="zh-CN" dirty="0" smtClean="0"/>
              <a:t>Base</a:t>
            </a:r>
            <a:r>
              <a:rPr lang="zh-CN" altLang="en-US" dirty="0"/>
              <a:t>版本和</a:t>
            </a:r>
            <a:r>
              <a:rPr lang="en-US" altLang="zh-CN" dirty="0"/>
              <a:t>API</a:t>
            </a:r>
            <a:r>
              <a:rPr lang="zh-CN" altLang="en-US" dirty="0"/>
              <a:t>的接口不能</a:t>
            </a:r>
            <a:r>
              <a:rPr lang="zh-CN" altLang="en-US" dirty="0" smtClean="0"/>
              <a:t>改变，需要通过兼容性测试</a:t>
            </a:r>
            <a:endParaRPr lang="en-US" altLang="zh-CN" dirty="0"/>
          </a:p>
        </p:txBody>
      </p:sp>
      <p:sp>
        <p:nvSpPr>
          <p:cNvPr id="17" name="圆角矩形 16"/>
          <p:cNvSpPr/>
          <p:nvPr/>
        </p:nvSpPr>
        <p:spPr>
          <a:xfrm>
            <a:off x="3276598" y="4011037"/>
            <a:ext cx="2634343" cy="142602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Base</a:t>
            </a:r>
            <a:r>
              <a:rPr lang="zh-CN" altLang="en-US" dirty="0" smtClean="0"/>
              <a:t>版本号：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用于标识</a:t>
            </a:r>
            <a:r>
              <a:rPr lang="en-US" altLang="zh-CN" dirty="0" err="1" smtClean="0"/>
              <a:t>ReactNative</a:t>
            </a:r>
            <a:r>
              <a:rPr lang="zh-CN" altLang="en-US" dirty="0" smtClean="0"/>
              <a:t>核心库版本号，确保和客户端内版本一致。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6293300" y="4011037"/>
            <a:ext cx="2634343" cy="142602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开发版本号：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bugfix</a:t>
            </a:r>
            <a:r>
              <a:rPr lang="zh-CN" altLang="en-US" dirty="0"/>
              <a:t>后可以增加版本号</a:t>
            </a:r>
            <a:r>
              <a:rPr lang="zh-CN" altLang="en-US" dirty="0" smtClean="0"/>
              <a:t>，接口不能变化，需要通过兼容性测试。</a:t>
            </a:r>
            <a:endParaRPr lang="zh-CN" altLang="en-US" dirty="0"/>
          </a:p>
        </p:txBody>
      </p:sp>
      <p:sp>
        <p:nvSpPr>
          <p:cNvPr id="24" name="右箭头 23"/>
          <p:cNvSpPr/>
          <p:nvPr/>
        </p:nvSpPr>
        <p:spPr>
          <a:xfrm rot="18718848">
            <a:off x="1528045" y="3208056"/>
            <a:ext cx="1175659" cy="54428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 rot="13605079">
            <a:off x="6225252" y="3203680"/>
            <a:ext cx="1175659" cy="54428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 rot="16200000">
            <a:off x="4124606" y="3215505"/>
            <a:ext cx="938326" cy="54428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890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</a:rPr>
              <a:t>解决移动开发痛点</a:t>
            </a:r>
            <a:endParaRPr lang="zh-CN" altLang="en-US" dirty="0">
              <a:latin typeface="+mn-lt"/>
            </a:endParaRPr>
          </a:p>
        </p:txBody>
      </p:sp>
      <p:pic>
        <p:nvPicPr>
          <p:cNvPr id="4" name="Picture 4" descr="头疼 的图像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186" y="1236663"/>
            <a:ext cx="3989924" cy="3464497"/>
          </a:xfrm>
          <a:prstGeom prst="rect">
            <a:avLst/>
          </a:prstGeom>
          <a:noFill/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图示 4"/>
          <p:cNvGraphicFramePr/>
          <p:nvPr>
            <p:extLst/>
          </p:nvPr>
        </p:nvGraphicFramePr>
        <p:xfrm>
          <a:off x="355600" y="3085256"/>
          <a:ext cx="3047389" cy="2514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二十四角星 5"/>
          <p:cNvSpPr/>
          <p:nvPr/>
        </p:nvSpPr>
        <p:spPr>
          <a:xfrm>
            <a:off x="756140" y="1822552"/>
            <a:ext cx="2320142" cy="1030014"/>
          </a:xfrm>
          <a:prstGeom prst="star24">
            <a:avLst/>
          </a:prstGeom>
          <a:solidFill>
            <a:srgbClr val="C0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cs typeface="+mn-ea"/>
                <a:sym typeface="+mn-lt"/>
              </a:rPr>
              <a:t>移动开发的痛点</a:t>
            </a:r>
          </a:p>
        </p:txBody>
      </p:sp>
      <p:graphicFrame>
        <p:nvGraphicFramePr>
          <p:cNvPr id="7" name="图示 6"/>
          <p:cNvGraphicFramePr/>
          <p:nvPr>
            <p:extLst/>
          </p:nvPr>
        </p:nvGraphicFramePr>
        <p:xfrm>
          <a:off x="5500235" y="3085256"/>
          <a:ext cx="3295920" cy="2514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" name="二十四角星 7"/>
          <p:cNvSpPr/>
          <p:nvPr/>
        </p:nvSpPr>
        <p:spPr>
          <a:xfrm>
            <a:off x="5900775" y="1822552"/>
            <a:ext cx="2320142" cy="1030014"/>
          </a:xfrm>
          <a:prstGeom prst="star24">
            <a:avLst/>
          </a:prstGeom>
          <a:solidFill>
            <a:schemeClr val="accent6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cs typeface="+mn-ea"/>
                <a:sym typeface="+mn-lt"/>
              </a:rPr>
              <a:t>理想的</a:t>
            </a:r>
            <a:endParaRPr lang="en-US" altLang="zh-CN" sz="1800" b="1" dirty="0" smtClean="0">
              <a:cs typeface="+mn-ea"/>
              <a:sym typeface="+mn-lt"/>
            </a:endParaRPr>
          </a:p>
          <a:p>
            <a:pPr algn="ctr"/>
            <a:r>
              <a:rPr lang="zh-CN" altLang="en-US" sz="1800" b="1" dirty="0" smtClean="0">
                <a:cs typeface="+mn-ea"/>
                <a:sym typeface="+mn-lt"/>
              </a:rPr>
              <a:t>开发框架</a:t>
            </a:r>
            <a:endParaRPr lang="zh-CN" altLang="en-US" sz="1800" b="1" dirty="0">
              <a:cs typeface="+mn-ea"/>
              <a:sym typeface="+mn-lt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3865800" y="4342481"/>
            <a:ext cx="1192696" cy="96551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653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 animBg="1"/>
      <p:bldGraphic spid="7" grpId="0">
        <p:bldAsOne/>
      </p:bldGraphic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JDReact</a:t>
            </a:r>
            <a:r>
              <a:rPr lang="en-US" altLang="zh-CN" dirty="0"/>
              <a:t> </a:t>
            </a:r>
            <a:r>
              <a:rPr lang="zh-CN" altLang="en-US" dirty="0" smtClean="0"/>
              <a:t>业务模块版本</a:t>
            </a:r>
            <a:r>
              <a:rPr lang="zh-CN" altLang="en-US" dirty="0"/>
              <a:t>管理</a:t>
            </a:r>
          </a:p>
        </p:txBody>
      </p:sp>
      <p:pic>
        <p:nvPicPr>
          <p:cNvPr id="4" name="Picture 2" descr="c:\users\shenchen1\documents\jddongdong\jimenterprise\shenchen10\temp\jdonline201610251811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76" y="4374698"/>
            <a:ext cx="4741066" cy="202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线形标注 1(带强调线) 4"/>
          <p:cNvSpPr/>
          <p:nvPr/>
        </p:nvSpPr>
        <p:spPr>
          <a:xfrm>
            <a:off x="5887640" y="4320722"/>
            <a:ext cx="2715986" cy="533400"/>
          </a:xfrm>
          <a:prstGeom prst="accentCallout1">
            <a:avLst>
              <a:gd name="adj1" fmla="val 18750"/>
              <a:gd name="adj2" fmla="val -8333"/>
              <a:gd name="adj3" fmla="val 128826"/>
              <a:gd name="adj4" fmla="val -6498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JS</a:t>
            </a:r>
            <a:r>
              <a:rPr lang="zh-CN" altLang="en-US" dirty="0" smtClean="0"/>
              <a:t>业务模块的版本号</a:t>
            </a:r>
            <a:endParaRPr lang="zh-CN" altLang="en-US" dirty="0"/>
          </a:p>
        </p:txBody>
      </p:sp>
      <p:sp>
        <p:nvSpPr>
          <p:cNvPr id="6" name="线形标注 1(带强调线) 5"/>
          <p:cNvSpPr/>
          <p:nvPr/>
        </p:nvSpPr>
        <p:spPr>
          <a:xfrm>
            <a:off x="5887640" y="5094742"/>
            <a:ext cx="2699657" cy="533400"/>
          </a:xfrm>
          <a:prstGeom prst="accentCallout1">
            <a:avLst>
              <a:gd name="adj1" fmla="val 18750"/>
              <a:gd name="adj2" fmla="val -8333"/>
              <a:gd name="adj3" fmla="val 47194"/>
              <a:gd name="adj4" fmla="val -6536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客户端最低版本号</a:t>
            </a:r>
            <a:endParaRPr lang="zh-CN" altLang="en-US" dirty="0"/>
          </a:p>
        </p:txBody>
      </p:sp>
      <p:sp>
        <p:nvSpPr>
          <p:cNvPr id="7" name="线形标注 1(带强调线) 6"/>
          <p:cNvSpPr/>
          <p:nvPr/>
        </p:nvSpPr>
        <p:spPr>
          <a:xfrm>
            <a:off x="5887640" y="5866494"/>
            <a:ext cx="2699657" cy="533400"/>
          </a:xfrm>
          <a:prstGeom prst="accentCallout1">
            <a:avLst>
              <a:gd name="adj1" fmla="val 18750"/>
              <a:gd name="adj2" fmla="val -8333"/>
              <a:gd name="adj3" fmla="val -31453"/>
              <a:gd name="adj4" fmla="val -6530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ReactNative</a:t>
            </a:r>
            <a:r>
              <a:rPr lang="zh-CN" altLang="en-US" dirty="0" smtClean="0"/>
              <a:t>核心库版本号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543938" y="1387192"/>
            <a:ext cx="3726233" cy="77288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JDReact</a:t>
            </a:r>
            <a:r>
              <a:rPr lang="zh-CN" altLang="en-US" dirty="0" smtClean="0"/>
              <a:t>业务模块</a:t>
            </a:r>
            <a:r>
              <a:rPr lang="en-US" altLang="zh-CN" dirty="0" smtClean="0"/>
              <a:t>so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963980" y="2881824"/>
            <a:ext cx="3178629" cy="77288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version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680856" y="2881824"/>
            <a:ext cx="3178629" cy="77288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jsbundle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11" name="下箭头 10"/>
          <p:cNvSpPr/>
          <p:nvPr/>
        </p:nvSpPr>
        <p:spPr>
          <a:xfrm>
            <a:off x="3222172" y="2228029"/>
            <a:ext cx="424543" cy="58584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5138057" y="2228029"/>
            <a:ext cx="424543" cy="58584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2341022" y="3734878"/>
            <a:ext cx="424543" cy="58584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68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JDReact</a:t>
            </a:r>
            <a:r>
              <a:rPr lang="en-US" altLang="zh-CN" dirty="0" smtClean="0"/>
              <a:t> SDK API 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694720" y="1519826"/>
            <a:ext cx="7649782" cy="9462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 API</a:t>
            </a:r>
            <a:r>
              <a:rPr lang="zh-CN" altLang="en-US" sz="2400" dirty="0" smtClean="0"/>
              <a:t>：封装了京东业务能力的</a:t>
            </a:r>
            <a:r>
              <a:rPr lang="en-US" altLang="zh-CN" sz="2400" dirty="0" smtClean="0"/>
              <a:t>API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 Component</a:t>
            </a:r>
            <a:r>
              <a:rPr lang="zh-CN" altLang="en-US" sz="2400" dirty="0" smtClean="0"/>
              <a:t>：封装了京东样式的公共组件</a:t>
            </a:r>
            <a:endParaRPr lang="en-US" altLang="zh-CN" sz="2400" dirty="0" smtClean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75440"/>
              </p:ext>
            </p:extLst>
          </p:nvPr>
        </p:nvGraphicFramePr>
        <p:xfrm>
          <a:off x="628650" y="2729604"/>
          <a:ext cx="7781925" cy="367727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44942"/>
                <a:gridCol w="2149691"/>
                <a:gridCol w="2031530"/>
                <a:gridCol w="1955762"/>
              </a:tblGrid>
              <a:tr h="47711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主要 </a:t>
                      </a:r>
                      <a:r>
                        <a:rPr lang="en-US" altLang="zh-CN" dirty="0" smtClean="0"/>
                        <a:t>APIs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主要 </a:t>
                      </a:r>
                      <a:r>
                        <a:rPr lang="en-US" altLang="zh-CN" dirty="0" err="1" smtClean="0"/>
                        <a:t>Componets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4585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JDDevice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获取设备能力，例如屏幕分辨率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JDButton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/>
                        <a:t>京东样式按钮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4585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JDJumping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页面跳转能力，</a:t>
                      </a:r>
                      <a:r>
                        <a:rPr lang="en-US" altLang="zh-CN" sz="1600" dirty="0" err="1" smtClean="0"/>
                        <a:t>openapp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en-US" altLang="zh-CN" sz="1600" dirty="0" err="1" smtClean="0"/>
                        <a:t>deeplink</a:t>
                      </a:r>
                      <a:r>
                        <a:rPr lang="zh-CN" altLang="en-US" sz="1600" dirty="0" smtClean="0"/>
                        <a:t>等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JDDialog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/>
                        <a:t>京东样式对话框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77113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JDMta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埋点接口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JDLoadingView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/>
                        <a:t>京东样式</a:t>
                      </a:r>
                      <a:r>
                        <a:rPr lang="en-US" altLang="zh-CN" sz="1600" kern="1200" dirty="0" smtClean="0"/>
                        <a:t>loading</a:t>
                      </a:r>
                      <a:r>
                        <a:rPr lang="zh-CN" altLang="en-US" sz="1600" kern="1200" dirty="0" smtClean="0"/>
                        <a:t>圈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77113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JDNetwork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京东网络请求接口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JDTextCarousel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/>
                        <a:t>京东样式跑马灯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77113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JDShare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京东分享接口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JDToast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/>
                        <a:t>京东样式提示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77113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JDLogin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京东统一登陆接口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JDViewPager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/>
                        <a:t>京东样式轮播图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719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 Demos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836" y="1415143"/>
            <a:ext cx="3037842" cy="4898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文本框 4"/>
          <p:cNvSpPr txBox="1"/>
          <p:nvPr/>
        </p:nvSpPr>
        <p:spPr>
          <a:xfrm>
            <a:off x="2140721" y="6313715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APIDemos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583" y="1415143"/>
            <a:ext cx="2926897" cy="4898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文本框 6"/>
          <p:cNvSpPr txBox="1"/>
          <p:nvPr/>
        </p:nvSpPr>
        <p:spPr>
          <a:xfrm>
            <a:off x="5257490" y="6313715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对话框组件</a:t>
            </a:r>
            <a:r>
              <a:rPr lang="en-US" altLang="zh-CN" dirty="0" smtClean="0"/>
              <a:t>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3590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 Demos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23834" y="6396842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密码输入框组件</a:t>
            </a:r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696646" y="6302481"/>
            <a:ext cx="169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Toast</a:t>
            </a:r>
            <a:r>
              <a:rPr lang="zh-CN" altLang="en-US" dirty="0" smtClean="0"/>
              <a:t>组件</a:t>
            </a:r>
            <a:r>
              <a:rPr lang="en-US" altLang="zh-CN" dirty="0" smtClean="0"/>
              <a:t>Demo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44" y="1412619"/>
            <a:ext cx="2756866" cy="4901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675" y="1412619"/>
            <a:ext cx="2591099" cy="4898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239" y="1401385"/>
            <a:ext cx="2756867" cy="4901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文本框 8"/>
          <p:cNvSpPr txBox="1"/>
          <p:nvPr/>
        </p:nvSpPr>
        <p:spPr>
          <a:xfrm>
            <a:off x="5958832" y="6311191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短密码输入组件</a:t>
            </a:r>
            <a:r>
              <a:rPr lang="en-US" altLang="zh-CN" dirty="0" smtClean="0"/>
              <a:t>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8177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应用部分3-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113" y="-9525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536575" y="1912038"/>
            <a:ext cx="7704138" cy="7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3000"/>
              </a:lnSpc>
              <a:spcBef>
                <a:spcPct val="50000"/>
              </a:spcBef>
            </a:pPr>
            <a:r>
              <a:rPr lang="en-US" altLang="zh-CN" sz="48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JDReact</a:t>
            </a:r>
            <a:r>
              <a:rPr lang="zh-CN" altLang="en-US" sz="4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项目落地情况</a:t>
            </a:r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684213" y="3141663"/>
            <a:ext cx="61198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053" name="Text Box 8"/>
          <p:cNvSpPr txBox="1">
            <a:spLocks noChangeArrowheads="1"/>
          </p:cNvSpPr>
          <p:nvPr/>
        </p:nvSpPr>
        <p:spPr bwMode="auto">
          <a:xfrm>
            <a:off x="612775" y="5949950"/>
            <a:ext cx="25193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dirty="0">
                <a:solidFill>
                  <a:schemeClr val="bg2"/>
                </a:solidFill>
              </a:rPr>
              <a:t>www.jd.com</a:t>
            </a:r>
          </a:p>
        </p:txBody>
      </p:sp>
    </p:spTree>
    <p:extLst>
      <p:ext uri="{BB962C8B-B14F-4D97-AF65-F5344CB8AC3E}">
        <p14:creationId xmlns:p14="http://schemas.microsoft.com/office/powerpoint/2010/main" val="190954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JDReact</a:t>
            </a:r>
            <a:r>
              <a:rPr lang="zh-CN" altLang="en-US" dirty="0" smtClean="0"/>
              <a:t>项目集成方式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8559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）在现有原生页面中集成</a:t>
            </a:r>
            <a:r>
              <a:rPr lang="en-US" altLang="zh-CN" dirty="0" err="1" smtClean="0"/>
              <a:t>JDReact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1660467" y="2356658"/>
            <a:ext cx="4753265" cy="3799524"/>
            <a:chOff x="3779913" y="1011944"/>
            <a:chExt cx="4608512" cy="409645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4169" y="1011944"/>
              <a:ext cx="2304256" cy="4096455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9913" y="1011944"/>
              <a:ext cx="2304256" cy="4096454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88450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JDReact</a:t>
            </a:r>
            <a:r>
              <a:rPr lang="zh-CN" altLang="en-US" dirty="0"/>
              <a:t>项目集成方式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7416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）完全独立的</a:t>
            </a:r>
            <a:r>
              <a:rPr lang="en-US" altLang="zh-CN" dirty="0" err="1" smtClean="0"/>
              <a:t>JDReact</a:t>
            </a:r>
            <a:r>
              <a:rPr lang="zh-CN" altLang="en-US" dirty="0" smtClean="0"/>
              <a:t>业务随版发布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图片 12" descr="image0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624" y="2266338"/>
            <a:ext cx="2361724" cy="399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14" descr="image0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348" y="2253491"/>
            <a:ext cx="2398445" cy="400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0521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右箭头 62"/>
          <p:cNvSpPr/>
          <p:nvPr/>
        </p:nvSpPr>
        <p:spPr>
          <a:xfrm>
            <a:off x="168349" y="2911685"/>
            <a:ext cx="8975651" cy="895412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</a:rPr>
              <a:t>项目落地情况</a:t>
            </a:r>
            <a:endParaRPr lang="zh-CN" altLang="en-US" dirty="0">
              <a:latin typeface="+mn-lt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44137" y="1661611"/>
            <a:ext cx="7901862" cy="1111713"/>
          </a:xfrm>
          <a:prstGeom prst="roundRect">
            <a:avLst>
              <a:gd name="adj" fmla="val 5360"/>
            </a:avLst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7638" y="1868557"/>
            <a:ext cx="74013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ea typeface="+mn-ea"/>
                <a:cs typeface="+mn-ea"/>
                <a:sym typeface="+mn-lt"/>
              </a:rPr>
              <a:t>北京、上海、南京、成都多地项目落地，已经正式上线</a:t>
            </a:r>
            <a:r>
              <a:rPr lang="en-US" altLang="zh-CN" sz="1400" dirty="0" smtClean="0">
                <a:solidFill>
                  <a:srgbClr val="000000"/>
                </a:solidFill>
                <a:ea typeface="+mn-ea"/>
                <a:cs typeface="+mn-ea"/>
                <a:sym typeface="+mn-lt"/>
              </a:rPr>
              <a:t>20+</a:t>
            </a:r>
            <a:r>
              <a:rPr lang="zh-CN" altLang="en-US" sz="1400" dirty="0" smtClean="0">
                <a:solidFill>
                  <a:srgbClr val="000000"/>
                </a:solidFill>
                <a:ea typeface="+mn-ea"/>
                <a:cs typeface="+mn-ea"/>
                <a:sym typeface="+mn-lt"/>
              </a:rPr>
              <a:t>个项目</a:t>
            </a:r>
            <a:endParaRPr lang="en-US" altLang="zh-CN" sz="1400" dirty="0" smtClean="0">
              <a:solidFill>
                <a:srgbClr val="000000"/>
              </a:solidFill>
              <a:ea typeface="+mn-ea"/>
              <a:cs typeface="+mn-ea"/>
              <a:sym typeface="+mn-lt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ea typeface="+mn-ea"/>
                <a:cs typeface="+mn-ea"/>
                <a:sym typeface="+mn-lt"/>
              </a:rPr>
              <a:t>进行了</a:t>
            </a:r>
            <a:r>
              <a:rPr lang="en-US" altLang="zh-CN" sz="1400" dirty="0" smtClean="0">
                <a:solidFill>
                  <a:srgbClr val="000000"/>
                </a:solidFill>
                <a:ea typeface="+mn-ea"/>
                <a:cs typeface="+mn-ea"/>
                <a:sym typeface="+mn-lt"/>
              </a:rPr>
              <a:t>5</a:t>
            </a:r>
            <a:r>
              <a:rPr lang="zh-CN" altLang="en-US" sz="1400" dirty="0" smtClean="0">
                <a:solidFill>
                  <a:srgbClr val="000000"/>
                </a:solidFill>
                <a:ea typeface="+mn-ea"/>
                <a:cs typeface="+mn-ea"/>
                <a:sym typeface="+mn-lt"/>
              </a:rPr>
              <a:t>次线上动态发布，用户无感知升级，升级成功率接近</a:t>
            </a:r>
            <a:r>
              <a:rPr lang="en-US" altLang="zh-CN" sz="1400" dirty="0" smtClean="0">
                <a:solidFill>
                  <a:srgbClr val="000000"/>
                </a:solidFill>
                <a:ea typeface="+mn-ea"/>
                <a:cs typeface="+mn-ea"/>
                <a:sym typeface="+mn-lt"/>
              </a:rPr>
              <a:t>100%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ea typeface="+mn-ea"/>
                <a:cs typeface="+mn-ea"/>
                <a:sym typeface="+mn-lt"/>
              </a:rPr>
              <a:t>部分业务每日页面</a:t>
            </a:r>
            <a:r>
              <a:rPr lang="en-US" altLang="zh-CN" sz="1400" dirty="0" smtClean="0">
                <a:solidFill>
                  <a:srgbClr val="000000"/>
                </a:solidFill>
                <a:ea typeface="+mn-ea"/>
                <a:cs typeface="+mn-ea"/>
                <a:sym typeface="+mn-lt"/>
              </a:rPr>
              <a:t>UV</a:t>
            </a:r>
            <a:r>
              <a:rPr lang="zh-CN" altLang="en-US" sz="1400" dirty="0" smtClean="0">
                <a:solidFill>
                  <a:srgbClr val="000000"/>
                </a:solidFill>
                <a:ea typeface="+mn-ea"/>
                <a:cs typeface="+mn-ea"/>
                <a:sym typeface="+mn-lt"/>
              </a:rPr>
              <a:t>都在</a:t>
            </a:r>
            <a:r>
              <a:rPr lang="en-US" altLang="zh-CN" sz="1400" dirty="0" smtClean="0">
                <a:solidFill>
                  <a:srgbClr val="000000"/>
                </a:solidFill>
                <a:ea typeface="+mn-ea"/>
                <a:cs typeface="+mn-ea"/>
                <a:sym typeface="+mn-lt"/>
              </a:rPr>
              <a:t>5w</a:t>
            </a:r>
            <a:r>
              <a:rPr lang="zh-CN" altLang="en-US" sz="1400" dirty="0" smtClean="0">
                <a:solidFill>
                  <a:srgbClr val="000000"/>
                </a:solidFill>
                <a:ea typeface="+mn-ea"/>
                <a:cs typeface="+mn-ea"/>
                <a:sym typeface="+mn-lt"/>
              </a:rPr>
              <a:t>以上，线上相关的崩溃率接近</a:t>
            </a:r>
            <a:r>
              <a:rPr lang="en-US" altLang="zh-CN" sz="1400" dirty="0" smtClean="0">
                <a:solidFill>
                  <a:srgbClr val="000000"/>
                </a:solidFill>
                <a:ea typeface="+mn-ea"/>
                <a:cs typeface="+mn-ea"/>
                <a:sym typeface="+mn-lt"/>
              </a:rPr>
              <a:t>0%</a:t>
            </a:r>
            <a:r>
              <a:rPr lang="zh-CN" altLang="en-US" sz="1400" dirty="0" smtClean="0">
                <a:solidFill>
                  <a:srgbClr val="000000"/>
                </a:solidFill>
                <a:ea typeface="+mn-ea"/>
                <a:cs typeface="+mn-ea"/>
                <a:sym typeface="+mn-lt"/>
              </a:rPr>
              <a:t>，经受住了</a:t>
            </a:r>
            <a:r>
              <a:rPr lang="en-US" altLang="zh-CN" sz="1400" dirty="0" smtClean="0">
                <a:solidFill>
                  <a:srgbClr val="000000"/>
                </a:solidFill>
                <a:ea typeface="+mn-ea"/>
                <a:cs typeface="+mn-ea"/>
                <a:sym typeface="+mn-lt"/>
              </a:rPr>
              <a:t>618</a:t>
            </a:r>
            <a:r>
              <a:rPr lang="zh-CN" altLang="en-US" sz="1400" dirty="0" smtClean="0">
                <a:solidFill>
                  <a:srgbClr val="000000"/>
                </a:solidFill>
                <a:ea typeface="+mn-ea"/>
                <a:cs typeface="+mn-ea"/>
                <a:sym typeface="+mn-lt"/>
              </a:rPr>
              <a:t>、双</a:t>
            </a:r>
            <a:r>
              <a:rPr lang="en-US" altLang="zh-CN" sz="1400" dirty="0" smtClean="0">
                <a:solidFill>
                  <a:srgbClr val="000000"/>
                </a:solidFill>
                <a:ea typeface="+mn-ea"/>
                <a:cs typeface="+mn-ea"/>
                <a:sym typeface="+mn-lt"/>
              </a:rPr>
              <a:t>11</a:t>
            </a:r>
            <a:r>
              <a:rPr lang="zh-CN" altLang="en-US" sz="1400" dirty="0" smtClean="0">
                <a:solidFill>
                  <a:srgbClr val="000000"/>
                </a:solidFill>
                <a:ea typeface="+mn-ea"/>
                <a:cs typeface="+mn-ea"/>
                <a:sym typeface="+mn-lt"/>
              </a:rPr>
              <a:t>考验</a:t>
            </a:r>
            <a:endParaRPr lang="en-US" altLang="zh-CN" sz="1400" dirty="0" smtClean="0">
              <a:solidFill>
                <a:srgbClr val="000000"/>
              </a:solidFill>
              <a:ea typeface="+mn-ea"/>
              <a:cs typeface="+mn-ea"/>
              <a:sym typeface="+mn-lt"/>
            </a:endParaRPr>
          </a:p>
        </p:txBody>
      </p:sp>
      <p:cxnSp>
        <p:nvCxnSpPr>
          <p:cNvPr id="15" name="直接连接符 14"/>
          <p:cNvCxnSpPr>
            <a:stCxn id="21" idx="2"/>
          </p:cNvCxnSpPr>
          <p:nvPr/>
        </p:nvCxnSpPr>
        <p:spPr>
          <a:xfrm flipH="1">
            <a:off x="544137" y="3551910"/>
            <a:ext cx="12347" cy="18419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22" idx="2"/>
          </p:cNvCxnSpPr>
          <p:nvPr/>
        </p:nvCxnSpPr>
        <p:spPr>
          <a:xfrm flipH="1">
            <a:off x="1517511" y="3552147"/>
            <a:ext cx="12347" cy="18419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23" idx="2"/>
          </p:cNvCxnSpPr>
          <p:nvPr/>
        </p:nvCxnSpPr>
        <p:spPr>
          <a:xfrm flipH="1">
            <a:off x="2608414" y="3564219"/>
            <a:ext cx="12347" cy="18206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24" idx="2"/>
          </p:cNvCxnSpPr>
          <p:nvPr/>
        </p:nvCxnSpPr>
        <p:spPr>
          <a:xfrm>
            <a:off x="3666726" y="3550478"/>
            <a:ext cx="30692" cy="18409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25" idx="2"/>
          </p:cNvCxnSpPr>
          <p:nvPr/>
        </p:nvCxnSpPr>
        <p:spPr>
          <a:xfrm>
            <a:off x="4607421" y="3557975"/>
            <a:ext cx="10018" cy="1843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26" idx="2"/>
          </p:cNvCxnSpPr>
          <p:nvPr/>
        </p:nvCxnSpPr>
        <p:spPr>
          <a:xfrm>
            <a:off x="5680657" y="3547865"/>
            <a:ext cx="0" cy="18271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68349" y="3244133"/>
            <a:ext cx="776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accent3">
                    <a:lumMod val="75000"/>
                  </a:schemeClr>
                </a:solidFill>
                <a:ea typeface="+mn-ea"/>
                <a:cs typeface="+mn-ea"/>
                <a:sym typeface="+mn-lt"/>
              </a:rPr>
              <a:t>V5.0.0</a:t>
            </a:r>
            <a:endParaRPr lang="zh-CN" altLang="en-US" sz="1400" dirty="0">
              <a:solidFill>
                <a:schemeClr val="accent3">
                  <a:lumMod val="75000"/>
                </a:schemeClr>
              </a:solidFill>
              <a:ea typeface="+mn-ea"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141723" y="3244370"/>
            <a:ext cx="776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accent3">
                    <a:lumMod val="75000"/>
                  </a:schemeClr>
                </a:solidFill>
                <a:ea typeface="+mn-ea"/>
                <a:cs typeface="+mn-ea"/>
                <a:sym typeface="+mn-lt"/>
              </a:rPr>
              <a:t>V5.1.0</a:t>
            </a:r>
            <a:endParaRPr lang="zh-CN" altLang="en-US" sz="1400" dirty="0">
              <a:solidFill>
                <a:schemeClr val="accent3">
                  <a:lumMod val="75000"/>
                </a:schemeClr>
              </a:solidFill>
              <a:ea typeface="+mn-ea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232626" y="3256442"/>
            <a:ext cx="776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accent3">
                    <a:lumMod val="75000"/>
                  </a:schemeClr>
                </a:solidFill>
                <a:ea typeface="+mn-ea"/>
                <a:cs typeface="+mn-ea"/>
                <a:sym typeface="+mn-lt"/>
              </a:rPr>
              <a:t>V5.2.0</a:t>
            </a:r>
            <a:endParaRPr lang="zh-CN" altLang="en-US" sz="1400" dirty="0">
              <a:solidFill>
                <a:schemeClr val="accent3">
                  <a:lumMod val="75000"/>
                </a:schemeClr>
              </a:solidFill>
              <a:ea typeface="+mn-ea"/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278592" y="3242701"/>
            <a:ext cx="776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accent3">
                    <a:lumMod val="75000"/>
                  </a:schemeClr>
                </a:solidFill>
                <a:ea typeface="+mn-ea"/>
                <a:cs typeface="+mn-ea"/>
                <a:sym typeface="+mn-lt"/>
              </a:rPr>
              <a:t>V5.3.0</a:t>
            </a:r>
            <a:endParaRPr lang="zh-CN" altLang="en-US" sz="1400" dirty="0">
              <a:solidFill>
                <a:schemeClr val="accent3">
                  <a:lumMod val="75000"/>
                </a:schemeClr>
              </a:solidFill>
              <a:ea typeface="+mn-ea"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219286" y="3250198"/>
            <a:ext cx="776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accent3">
                    <a:lumMod val="75000"/>
                  </a:schemeClr>
                </a:solidFill>
                <a:ea typeface="+mn-ea"/>
                <a:cs typeface="+mn-ea"/>
                <a:sym typeface="+mn-lt"/>
              </a:rPr>
              <a:t>V5.5.0</a:t>
            </a:r>
            <a:endParaRPr lang="zh-CN" altLang="en-US" sz="1400" dirty="0">
              <a:solidFill>
                <a:schemeClr val="accent3">
                  <a:lumMod val="75000"/>
                </a:schemeClr>
              </a:solidFill>
              <a:ea typeface="+mn-ea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292523" y="3240088"/>
            <a:ext cx="776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accent3">
                    <a:lumMod val="75000"/>
                  </a:schemeClr>
                </a:solidFill>
                <a:ea typeface="+mn-ea"/>
                <a:cs typeface="+mn-ea"/>
                <a:sym typeface="+mn-lt"/>
              </a:rPr>
              <a:t>V5.6.0</a:t>
            </a:r>
            <a:endParaRPr lang="zh-CN" altLang="en-US" sz="1400" dirty="0">
              <a:solidFill>
                <a:schemeClr val="accent3">
                  <a:lumMod val="75000"/>
                </a:schemeClr>
              </a:solidFill>
              <a:ea typeface="+mn-ea"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2697" y="4355113"/>
            <a:ext cx="947426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050" dirty="0" smtClean="0">
                <a:cs typeface="+mn-ea"/>
                <a:sym typeface="+mn-lt"/>
              </a:rPr>
              <a:t>店铺签到榜</a:t>
            </a:r>
            <a:endParaRPr lang="zh-CN" altLang="en-US" sz="1050" dirty="0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18687" y="4967239"/>
            <a:ext cx="947426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050" dirty="0" smtClean="0">
                <a:cs typeface="+mn-ea"/>
                <a:sym typeface="+mn-lt"/>
              </a:rPr>
              <a:t>电影票首页</a:t>
            </a:r>
            <a:endParaRPr lang="zh-CN" altLang="en-US" sz="1050" dirty="0"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125318" y="3709077"/>
            <a:ext cx="947426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050" dirty="0" smtClean="0">
                <a:cs typeface="+mn-ea"/>
                <a:sym typeface="+mn-lt"/>
              </a:rPr>
              <a:t>支持成功页</a:t>
            </a:r>
            <a:endParaRPr lang="zh-CN" altLang="en-US" sz="1050" dirty="0"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036136" y="4150916"/>
            <a:ext cx="1097594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050" dirty="0" smtClean="0">
                <a:cs typeface="+mn-ea"/>
                <a:sym typeface="+mn-lt"/>
              </a:rPr>
              <a:t>机票订单页面</a:t>
            </a:r>
            <a:endParaRPr lang="zh-CN" altLang="en-US" sz="1050" dirty="0"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044279" y="4604489"/>
            <a:ext cx="1097594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050" dirty="0" smtClean="0">
                <a:cs typeface="+mn-ea"/>
                <a:sym typeface="+mn-lt"/>
              </a:rPr>
              <a:t>游戏道具充值</a:t>
            </a:r>
            <a:endParaRPr lang="zh-CN" altLang="en-US" sz="1050" dirty="0"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044279" y="5025134"/>
            <a:ext cx="1097594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050" dirty="0" smtClean="0">
                <a:cs typeface="+mn-ea"/>
                <a:sym typeface="+mn-lt"/>
              </a:rPr>
              <a:t>店铺我的页面</a:t>
            </a:r>
            <a:endParaRPr lang="zh-CN" altLang="en-US" sz="1050" dirty="0"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307379" y="4355113"/>
            <a:ext cx="797258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050" dirty="0">
                <a:cs typeface="+mn-ea"/>
                <a:sym typeface="+mn-lt"/>
              </a:rPr>
              <a:t>一</a:t>
            </a:r>
            <a:r>
              <a:rPr lang="zh-CN" altLang="en-US" sz="1050" dirty="0" smtClean="0">
                <a:cs typeface="+mn-ea"/>
                <a:sym typeface="+mn-lt"/>
              </a:rPr>
              <a:t>元抢宝</a:t>
            </a:r>
            <a:endParaRPr lang="zh-CN" altLang="en-US" sz="1050" dirty="0"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212987" y="4763524"/>
            <a:ext cx="797258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050" dirty="0" smtClean="0">
                <a:cs typeface="+mn-ea"/>
                <a:sym typeface="+mn-lt"/>
              </a:rPr>
              <a:t>京豆猜球</a:t>
            </a:r>
            <a:endParaRPr lang="zh-CN" altLang="en-US" sz="1050" dirty="0"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271532" y="4422461"/>
            <a:ext cx="797258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050" dirty="0" smtClean="0">
                <a:cs typeface="+mn-ea"/>
                <a:sym typeface="+mn-lt"/>
              </a:rPr>
              <a:t>生活缴费</a:t>
            </a:r>
            <a:endParaRPr lang="zh-CN" altLang="en-US" sz="1050" dirty="0"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283664" y="4947663"/>
            <a:ext cx="797258" cy="261610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050" dirty="0" smtClean="0">
                <a:cs typeface="+mn-ea"/>
                <a:sym typeface="+mn-lt"/>
              </a:rPr>
              <a:t>发现页面</a:t>
            </a:r>
            <a:endParaRPr lang="zh-CN" altLang="en-US" sz="1050" dirty="0"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206943" y="3854358"/>
            <a:ext cx="947426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050" dirty="0" smtClean="0">
                <a:cs typeface="+mn-ea"/>
                <a:sym typeface="+mn-lt"/>
              </a:rPr>
              <a:t>流量加油站</a:t>
            </a:r>
            <a:endParaRPr lang="zh-CN" altLang="en-US" sz="1050" dirty="0">
              <a:cs typeface="+mn-ea"/>
              <a:sym typeface="+mn-lt"/>
            </a:endParaRPr>
          </a:p>
        </p:txBody>
      </p:sp>
      <p:cxnSp>
        <p:nvCxnSpPr>
          <p:cNvPr id="49" name="直接连接符 48"/>
          <p:cNvCxnSpPr>
            <a:stCxn id="50" idx="2"/>
          </p:cNvCxnSpPr>
          <p:nvPr/>
        </p:nvCxnSpPr>
        <p:spPr>
          <a:xfrm>
            <a:off x="6681026" y="3548793"/>
            <a:ext cx="10018" cy="1843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6292891" y="3241016"/>
            <a:ext cx="776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accent3">
                    <a:lumMod val="75000"/>
                  </a:schemeClr>
                </a:solidFill>
                <a:ea typeface="+mn-ea"/>
                <a:cs typeface="+mn-ea"/>
                <a:sym typeface="+mn-lt"/>
              </a:rPr>
              <a:t>V5.7.0</a:t>
            </a:r>
            <a:endParaRPr lang="zh-CN" altLang="en-US" sz="1400" dirty="0">
              <a:solidFill>
                <a:schemeClr val="accent3">
                  <a:lumMod val="75000"/>
                </a:schemeClr>
              </a:solidFill>
              <a:ea typeface="+mn-ea"/>
              <a:cs typeface="+mn-ea"/>
              <a:sym typeface="+mn-lt"/>
            </a:endParaRPr>
          </a:p>
        </p:txBody>
      </p:sp>
      <p:cxnSp>
        <p:nvCxnSpPr>
          <p:cNvPr id="53" name="直接连接符 52"/>
          <p:cNvCxnSpPr>
            <a:stCxn id="54" idx="2"/>
          </p:cNvCxnSpPr>
          <p:nvPr/>
        </p:nvCxnSpPr>
        <p:spPr>
          <a:xfrm>
            <a:off x="7677737" y="3555362"/>
            <a:ext cx="10018" cy="1843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7289602" y="3247585"/>
            <a:ext cx="776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accent3">
                    <a:lumMod val="75000"/>
                  </a:schemeClr>
                </a:solidFill>
                <a:ea typeface="+mn-ea"/>
                <a:cs typeface="+mn-ea"/>
                <a:sym typeface="+mn-lt"/>
              </a:rPr>
              <a:t>V6.0.0</a:t>
            </a:r>
            <a:endParaRPr lang="zh-CN" altLang="en-US" sz="1400" dirty="0">
              <a:solidFill>
                <a:schemeClr val="accent3">
                  <a:lumMod val="75000"/>
                </a:schemeClr>
              </a:solidFill>
              <a:ea typeface="+mn-ea"/>
              <a:cs typeface="+mn-ea"/>
              <a:sym typeface="+mn-lt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290838" y="4106508"/>
            <a:ext cx="851515" cy="25391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050" dirty="0" smtClean="0">
                <a:cs typeface="+mn-ea"/>
                <a:sym typeface="+mn-lt"/>
              </a:rPr>
              <a:t>东家菜一期</a:t>
            </a:r>
            <a:endParaRPr lang="zh-CN" altLang="en-US" sz="1050" dirty="0"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284075" y="4541243"/>
            <a:ext cx="857927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050" dirty="0" smtClean="0">
                <a:cs typeface="+mn-ea"/>
                <a:sym typeface="+mn-lt"/>
              </a:rPr>
              <a:t>火车票抢票</a:t>
            </a:r>
            <a:endParaRPr lang="zh-CN" altLang="en-US" sz="1050" dirty="0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289602" y="4329235"/>
            <a:ext cx="797258" cy="261610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050" dirty="0" smtClean="0">
                <a:cs typeface="+mn-ea"/>
                <a:sym typeface="+mn-lt"/>
              </a:rPr>
              <a:t>我的预约</a:t>
            </a:r>
            <a:endParaRPr lang="zh-CN" altLang="en-US" sz="1050" dirty="0">
              <a:cs typeface="+mn-ea"/>
              <a:sym typeface="+mn-lt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326117" y="4795159"/>
            <a:ext cx="723275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050" dirty="0" smtClean="0">
                <a:cs typeface="+mn-ea"/>
                <a:sym typeface="+mn-lt"/>
              </a:rPr>
              <a:t>新品首发</a:t>
            </a:r>
            <a:endParaRPr lang="zh-CN" altLang="en-US" sz="1050" dirty="0">
              <a:cs typeface="+mn-ea"/>
              <a:sym typeface="+mn-lt"/>
            </a:endParaRPr>
          </a:p>
        </p:txBody>
      </p:sp>
      <p:cxnSp>
        <p:nvCxnSpPr>
          <p:cNvPr id="58" name="直接连接符 57"/>
          <p:cNvCxnSpPr>
            <a:stCxn id="59" idx="2"/>
          </p:cNvCxnSpPr>
          <p:nvPr/>
        </p:nvCxnSpPr>
        <p:spPr>
          <a:xfrm>
            <a:off x="8586842" y="3564219"/>
            <a:ext cx="10019" cy="1843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8198708" y="3256442"/>
            <a:ext cx="776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accent3">
                    <a:lumMod val="75000"/>
                  </a:schemeClr>
                </a:solidFill>
                <a:ea typeface="+mn-ea"/>
                <a:cs typeface="+mn-ea"/>
                <a:sym typeface="+mn-lt"/>
              </a:rPr>
              <a:t>V6.x.x</a:t>
            </a:r>
            <a:endParaRPr lang="zh-CN" altLang="en-US" sz="1400" dirty="0">
              <a:solidFill>
                <a:schemeClr val="accent3">
                  <a:lumMod val="75000"/>
                </a:schemeClr>
              </a:solidFill>
              <a:ea typeface="+mn-ea"/>
              <a:cs typeface="+mn-ea"/>
              <a:sym typeface="+mn-lt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224396" y="3905408"/>
            <a:ext cx="723275" cy="25391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050" dirty="0" smtClean="0">
                <a:cs typeface="+mn-ea"/>
                <a:sym typeface="+mn-lt"/>
              </a:rPr>
              <a:t>微联集成</a:t>
            </a:r>
            <a:endParaRPr lang="zh-CN" altLang="en-US" sz="1050" dirty="0"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8223329" y="4250726"/>
            <a:ext cx="723275" cy="25391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050" dirty="0" smtClean="0">
                <a:cs typeface="+mn-ea"/>
                <a:sym typeface="+mn-lt"/>
              </a:rPr>
              <a:t>叮咚集成</a:t>
            </a:r>
            <a:endParaRPr lang="zh-CN" altLang="en-US" sz="1050" dirty="0">
              <a:cs typeface="+mn-ea"/>
              <a:sym typeface="+mn-lt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8223329" y="4590845"/>
            <a:ext cx="723275" cy="25391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050" dirty="0" smtClean="0">
                <a:cs typeface="+mn-ea"/>
                <a:sym typeface="+mn-lt"/>
              </a:rPr>
              <a:t>退换售后</a:t>
            </a:r>
            <a:endParaRPr lang="zh-CN" altLang="en-US" sz="1050" dirty="0"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8281737" y="4932459"/>
            <a:ext cx="588623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050" dirty="0" smtClean="0">
                <a:cs typeface="+mn-ea"/>
                <a:sym typeface="+mn-lt"/>
              </a:rPr>
              <a:t>领京豆</a:t>
            </a:r>
            <a:endParaRPr lang="zh-CN" altLang="en-US" sz="1050" dirty="0">
              <a:cs typeface="+mn-ea"/>
              <a:sym typeface="+mn-lt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6247586" y="4955357"/>
            <a:ext cx="992579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050" dirty="0" smtClean="0">
                <a:cs typeface="+mn-ea"/>
                <a:sym typeface="+mn-lt"/>
              </a:rPr>
              <a:t>店铺三方模板</a:t>
            </a:r>
            <a:endParaRPr lang="zh-CN" altLang="en-US" sz="1050" dirty="0"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749985" y="5953663"/>
            <a:ext cx="1127232" cy="253916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050" dirty="0" smtClean="0">
                <a:cs typeface="+mn-ea"/>
                <a:sym typeface="+mn-lt"/>
              </a:rPr>
              <a:t>北京上海侧项目</a:t>
            </a:r>
            <a:endParaRPr lang="zh-CN" altLang="en-US" sz="1050" dirty="0">
              <a:cs typeface="+mn-ea"/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055526" y="5952633"/>
            <a:ext cx="857927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050" dirty="0" smtClean="0">
                <a:cs typeface="+mn-ea"/>
                <a:sym typeface="+mn-lt"/>
              </a:rPr>
              <a:t>南京侧项目</a:t>
            </a:r>
            <a:endParaRPr lang="zh-CN" altLang="en-US" sz="1050" dirty="0">
              <a:cs typeface="+mn-ea"/>
              <a:sym typeface="+mn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091762" y="5947459"/>
            <a:ext cx="857927" cy="25391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050" dirty="0" smtClean="0">
                <a:cs typeface="+mn-ea"/>
                <a:sym typeface="+mn-lt"/>
              </a:rPr>
              <a:t>外部门项目</a:t>
            </a:r>
            <a:endParaRPr lang="zh-CN" altLang="en-US" sz="1050" dirty="0">
              <a:cs typeface="+mn-ea"/>
              <a:sym typeface="+mn-lt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2596156" y="5794299"/>
            <a:ext cx="3540280" cy="558667"/>
          </a:xfrm>
          <a:prstGeom prst="roundRect">
            <a:avLst>
              <a:gd name="adj" fmla="val 5360"/>
            </a:avLst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655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4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JDReact《1</a:t>
            </a:r>
            <a:r>
              <a:rPr lang="zh-CN" altLang="en-US" sz="2800" dirty="0" smtClean="0"/>
              <a:t>元抢宝</a:t>
            </a:r>
            <a:r>
              <a:rPr lang="en-US" altLang="zh-CN" sz="2800" dirty="0" smtClean="0"/>
              <a:t>》</a:t>
            </a:r>
            <a:r>
              <a:rPr lang="zh-CN" altLang="en-US" sz="2800" dirty="0" smtClean="0"/>
              <a:t>性能分析</a:t>
            </a:r>
            <a:endParaRPr lang="zh-CN" altLang="en-US" sz="2800" dirty="0"/>
          </a:p>
        </p:txBody>
      </p:sp>
      <p:graphicFrame>
        <p:nvGraphicFramePr>
          <p:cNvPr id="5" name="图表 4"/>
          <p:cNvGraphicFramePr/>
          <p:nvPr>
            <p:extLst/>
          </p:nvPr>
        </p:nvGraphicFramePr>
        <p:xfrm>
          <a:off x="628650" y="1807197"/>
          <a:ext cx="3723205" cy="2841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图表 8"/>
          <p:cNvGraphicFramePr/>
          <p:nvPr>
            <p:extLst/>
          </p:nvPr>
        </p:nvGraphicFramePr>
        <p:xfrm>
          <a:off x="4467225" y="1807197"/>
          <a:ext cx="3806392" cy="2841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1018105" y="4960040"/>
            <a:ext cx="29722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内存峰值占用减少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18%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000" dirty="0"/>
              <a:t>平均内存占用减少</a:t>
            </a:r>
            <a:r>
              <a:rPr lang="en-US" altLang="zh-CN" sz="2000" b="1" dirty="0">
                <a:solidFill>
                  <a:srgbClr val="FF0000"/>
                </a:solidFill>
              </a:rPr>
              <a:t>23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%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925955" y="4960040"/>
            <a:ext cx="28937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2000" dirty="0"/>
              <a:t>CPU</a:t>
            </a:r>
            <a:r>
              <a:rPr lang="zh-CN" altLang="en-US" sz="2000" dirty="0"/>
              <a:t>负载峰值减少</a:t>
            </a:r>
            <a:r>
              <a:rPr lang="en-US" altLang="zh-CN" sz="2000" b="1" dirty="0">
                <a:solidFill>
                  <a:srgbClr val="FF0000"/>
                </a:solidFill>
              </a:rPr>
              <a:t>3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%</a:t>
            </a:r>
            <a:endParaRPr lang="en-US" altLang="zh-CN" sz="20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平均</a:t>
            </a:r>
            <a:r>
              <a:rPr lang="en-US" altLang="zh-CN" sz="2000" dirty="0"/>
              <a:t>CPU</a:t>
            </a:r>
            <a:r>
              <a:rPr lang="zh-CN" altLang="en-US" sz="2000" dirty="0"/>
              <a:t>负载减少</a:t>
            </a:r>
            <a:r>
              <a:rPr lang="en-US" altLang="zh-CN" sz="2000" b="1" dirty="0">
                <a:solidFill>
                  <a:srgbClr val="FF0000"/>
                </a:solidFill>
              </a:rPr>
              <a:t>36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%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00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JDReact《1</a:t>
            </a:r>
            <a:r>
              <a:rPr lang="zh-CN" altLang="en-US" sz="2800" dirty="0"/>
              <a:t>元抢宝</a:t>
            </a:r>
            <a:r>
              <a:rPr lang="en-US" altLang="zh-CN" sz="2800" dirty="0"/>
              <a:t>》</a:t>
            </a:r>
            <a:r>
              <a:rPr lang="zh-CN" altLang="en-US" sz="2800" dirty="0"/>
              <a:t>性能分析</a:t>
            </a:r>
          </a:p>
        </p:txBody>
      </p:sp>
      <p:graphicFrame>
        <p:nvGraphicFramePr>
          <p:cNvPr id="12" name="图表 11"/>
          <p:cNvGraphicFramePr/>
          <p:nvPr>
            <p:extLst/>
          </p:nvPr>
        </p:nvGraphicFramePr>
        <p:xfrm>
          <a:off x="4516456" y="1605831"/>
          <a:ext cx="3789344" cy="3013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图表 13"/>
          <p:cNvGraphicFramePr/>
          <p:nvPr>
            <p:extLst/>
          </p:nvPr>
        </p:nvGraphicFramePr>
        <p:xfrm>
          <a:off x="628649" y="1605831"/>
          <a:ext cx="3800475" cy="3013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60955" y="5014942"/>
            <a:ext cx="31021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启动</a:t>
            </a:r>
            <a:r>
              <a:rPr lang="zh-CN" altLang="en-US" sz="2000" dirty="0"/>
              <a:t>时间峰值提速</a:t>
            </a:r>
            <a:r>
              <a:rPr lang="en-US" altLang="zh-CN" sz="2000" b="1" dirty="0">
                <a:solidFill>
                  <a:srgbClr val="FF0000"/>
                </a:solidFill>
              </a:rPr>
              <a:t>206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%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000" dirty="0"/>
              <a:t>平均启动时间提速</a:t>
            </a:r>
            <a:r>
              <a:rPr lang="en-US" altLang="zh-CN" sz="2000" b="1" dirty="0">
                <a:solidFill>
                  <a:srgbClr val="FF0000"/>
                </a:solidFill>
              </a:rPr>
              <a:t>152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%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95580" y="5014942"/>
            <a:ext cx="31021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000" dirty="0"/>
              <a:t>启动时间峰值提速</a:t>
            </a:r>
            <a:r>
              <a:rPr lang="en-US" altLang="zh-CN" sz="2000" b="1" dirty="0">
                <a:solidFill>
                  <a:srgbClr val="FF0000"/>
                </a:solidFill>
              </a:rPr>
              <a:t>210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%</a:t>
            </a:r>
            <a:endParaRPr lang="en-US" altLang="zh-CN" sz="20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平均</a:t>
            </a:r>
            <a:r>
              <a:rPr lang="zh-CN" altLang="en-US" sz="2000" dirty="0"/>
              <a:t>启动时间提速</a:t>
            </a:r>
            <a:r>
              <a:rPr lang="en-US" altLang="zh-CN" sz="2000" b="1" dirty="0">
                <a:solidFill>
                  <a:srgbClr val="FF0000"/>
                </a:solidFill>
              </a:rPr>
              <a:t>86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%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3424" y="5887313"/>
            <a:ext cx="7900881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分析结论：</a:t>
            </a:r>
            <a:r>
              <a:rPr lang="en-US" altLang="zh-CN" sz="2400" dirty="0" err="1" smtClean="0"/>
              <a:t>JDReact</a:t>
            </a:r>
            <a:r>
              <a:rPr lang="zh-CN" altLang="en-US" sz="2400" dirty="0" smtClean="0"/>
              <a:t>比传统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方案性能方面有大幅提升。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2940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未来的移动</a:t>
            </a:r>
            <a:r>
              <a:rPr lang="zh-CN" altLang="en-US" dirty="0" smtClean="0"/>
              <a:t>端趋势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89701" y="2207677"/>
            <a:ext cx="3600400" cy="93610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原生应用的性能和体验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525272" y="4464724"/>
            <a:ext cx="3564829" cy="8640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Web</a:t>
            </a:r>
            <a:r>
              <a:rPr lang="zh-CN" altLang="en-US" sz="2000" dirty="0" smtClean="0"/>
              <a:t>页面的开发效率</a:t>
            </a:r>
            <a:endParaRPr lang="zh-CN" altLang="en-US" sz="2000" dirty="0"/>
          </a:p>
        </p:txBody>
      </p: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438825518"/>
              </p:ext>
            </p:extLst>
          </p:nvPr>
        </p:nvGraphicFramePr>
        <p:xfrm>
          <a:off x="4426843" y="1545418"/>
          <a:ext cx="4104456" cy="2235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4251032593"/>
              </p:ext>
            </p:extLst>
          </p:nvPr>
        </p:nvGraphicFramePr>
        <p:xfrm>
          <a:off x="4444628" y="3861048"/>
          <a:ext cx="4104456" cy="2235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加号 12"/>
          <p:cNvSpPr/>
          <p:nvPr/>
        </p:nvSpPr>
        <p:spPr>
          <a:xfrm>
            <a:off x="2011394" y="3483720"/>
            <a:ext cx="576064" cy="59454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32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JDReact《1</a:t>
            </a:r>
            <a:r>
              <a:rPr lang="zh-CN" altLang="en-US" sz="2800" dirty="0"/>
              <a:t>元抢宝</a:t>
            </a:r>
            <a:r>
              <a:rPr lang="en-US" altLang="zh-CN" sz="2800" dirty="0" smtClean="0"/>
              <a:t>》</a:t>
            </a:r>
            <a:r>
              <a:rPr lang="zh-CN" altLang="en-US" sz="2800" dirty="0" smtClean="0"/>
              <a:t>开发效率分析</a:t>
            </a:r>
            <a:endParaRPr lang="zh-CN" altLang="en-US" sz="2800" dirty="0"/>
          </a:p>
        </p:txBody>
      </p:sp>
      <p:graphicFrame>
        <p:nvGraphicFramePr>
          <p:cNvPr id="22" name="图表 21"/>
          <p:cNvGraphicFramePr/>
          <p:nvPr>
            <p:extLst/>
          </p:nvPr>
        </p:nvGraphicFramePr>
        <p:xfrm>
          <a:off x="546272" y="1787611"/>
          <a:ext cx="4857750" cy="4399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5653216" y="1939299"/>
            <a:ext cx="26525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/>
              <a:t>传统开发模式：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业务需要进行三端开发，工作量累加。一元抢宝项目总共计</a:t>
            </a:r>
            <a:r>
              <a:rPr lang="en-US" altLang="zh-CN" b="1" dirty="0" smtClean="0">
                <a:solidFill>
                  <a:srgbClr val="FF0000"/>
                </a:solidFill>
              </a:rPr>
              <a:t>280</a:t>
            </a:r>
            <a:r>
              <a:rPr lang="zh-CN" altLang="en-US" b="1" dirty="0" smtClean="0">
                <a:solidFill>
                  <a:srgbClr val="FF0000"/>
                </a:solidFill>
              </a:rPr>
              <a:t>人天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en-US" altLang="zh-CN" b="1" u="sng" dirty="0" err="1" smtClean="0"/>
              <a:t>JDReact</a:t>
            </a:r>
            <a:r>
              <a:rPr lang="zh-CN" altLang="en-US" b="1" u="sng" dirty="0" smtClean="0"/>
              <a:t>开发模式：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业务只需要进行一次开发，可以简单适配到三端。一元抢宝三端项目共计</a:t>
            </a:r>
            <a:r>
              <a:rPr lang="en-US" altLang="zh-CN" b="1" dirty="0" smtClean="0">
                <a:solidFill>
                  <a:srgbClr val="FF0000"/>
                </a:solidFill>
              </a:rPr>
              <a:t>105</a:t>
            </a:r>
            <a:r>
              <a:rPr lang="zh-CN" altLang="en-US" b="1" dirty="0" smtClean="0">
                <a:solidFill>
                  <a:srgbClr val="FF0000"/>
                </a:solidFill>
              </a:rPr>
              <a:t>人天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53216" y="4912864"/>
            <a:ext cx="2837641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分析结论：采用</a:t>
            </a:r>
            <a:r>
              <a:rPr lang="en-US" altLang="zh-CN" dirty="0" err="1"/>
              <a:t>JDReact</a:t>
            </a:r>
            <a:r>
              <a:rPr lang="zh-CN" altLang="en-US" dirty="0"/>
              <a:t>框架开发节约了</a:t>
            </a:r>
            <a:r>
              <a:rPr lang="en-US" altLang="zh-CN" b="1" dirty="0">
                <a:solidFill>
                  <a:srgbClr val="FF0000"/>
                </a:solidFill>
              </a:rPr>
              <a:t>62%</a:t>
            </a:r>
            <a:r>
              <a:rPr lang="zh-CN" altLang="en-US" dirty="0"/>
              <a:t>的开发资源，可以大幅提高效率。</a:t>
            </a:r>
          </a:p>
        </p:txBody>
      </p:sp>
    </p:spTree>
    <p:extLst>
      <p:ext uri="{BB962C8B-B14F-4D97-AF65-F5344CB8AC3E}">
        <p14:creationId xmlns:p14="http://schemas.microsoft.com/office/powerpoint/2010/main" val="274947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应用部分3-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113" y="-9525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536575" y="1912038"/>
            <a:ext cx="7704138" cy="7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3000"/>
              </a:lnSpc>
              <a:spcBef>
                <a:spcPct val="50000"/>
              </a:spcBef>
            </a:pPr>
            <a:r>
              <a:rPr lang="en-US" altLang="zh-CN" sz="48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JDReact</a:t>
            </a:r>
            <a:r>
              <a:rPr lang="zh-CN" altLang="en-US" sz="4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未来规划</a:t>
            </a:r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684213" y="3141663"/>
            <a:ext cx="61198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053" name="Text Box 8"/>
          <p:cNvSpPr txBox="1">
            <a:spLocks noChangeArrowheads="1"/>
          </p:cNvSpPr>
          <p:nvPr/>
        </p:nvSpPr>
        <p:spPr bwMode="auto">
          <a:xfrm>
            <a:off x="612775" y="5949950"/>
            <a:ext cx="25193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dirty="0">
                <a:solidFill>
                  <a:schemeClr val="bg2"/>
                </a:solidFill>
              </a:rPr>
              <a:t>www.jd.com</a:t>
            </a:r>
          </a:p>
        </p:txBody>
      </p:sp>
    </p:spTree>
    <p:extLst>
      <p:ext uri="{BB962C8B-B14F-4D97-AF65-F5344CB8AC3E}">
        <p14:creationId xmlns:p14="http://schemas.microsoft.com/office/powerpoint/2010/main" val="98138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右箭头 10"/>
          <p:cNvSpPr/>
          <p:nvPr/>
        </p:nvSpPr>
        <p:spPr>
          <a:xfrm>
            <a:off x="272038" y="1354340"/>
            <a:ext cx="8551147" cy="93449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2017</a:t>
            </a:r>
            <a:r>
              <a:rPr lang="zh-CN" altLang="en-US" dirty="0"/>
              <a:t> </a:t>
            </a:r>
            <a:r>
              <a:rPr lang="en-US" altLang="zh-CN" dirty="0" smtClean="0"/>
              <a:t>Roadmap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498356" y="1821589"/>
          <a:ext cx="7737647" cy="4621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049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开发者平台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2019636" y="1378369"/>
            <a:ext cx="954125" cy="368144"/>
          </a:xfrm>
          <a:prstGeom prst="round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文档中心</a:t>
            </a:r>
            <a:endParaRPr lang="zh-CN" altLang="en-US" sz="1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275886" y="1378369"/>
            <a:ext cx="954125" cy="368144"/>
          </a:xfrm>
          <a:prstGeom prst="round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运营中心</a:t>
            </a:r>
            <a:endParaRPr lang="zh-CN" altLang="en-US" sz="1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891511" y="1378369"/>
            <a:ext cx="954125" cy="368144"/>
          </a:xfrm>
          <a:prstGeom prst="round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sz="1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532136" y="1378369"/>
            <a:ext cx="954125" cy="368144"/>
          </a:xfrm>
          <a:prstGeom prst="round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支持中心</a:t>
            </a:r>
            <a:endParaRPr lang="zh-CN" altLang="en-US" sz="1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5404011" y="1378369"/>
            <a:ext cx="954125" cy="368144"/>
          </a:xfrm>
          <a:prstGeom prst="round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用户中心</a:t>
            </a:r>
            <a:endParaRPr lang="zh-CN" altLang="en-US" sz="1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147761" y="1378369"/>
            <a:ext cx="954125" cy="368144"/>
          </a:xfrm>
          <a:prstGeom prst="round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开发中心</a:t>
            </a:r>
            <a:endParaRPr lang="zh-CN" altLang="en-US" sz="1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7660262" y="1378369"/>
            <a:ext cx="954125" cy="368144"/>
          </a:xfrm>
          <a:prstGeom prst="round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用户权限</a:t>
            </a:r>
            <a:endParaRPr lang="zh-CN" altLang="en-US" sz="1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91511" y="1985634"/>
            <a:ext cx="95412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Banner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019636" y="1985634"/>
            <a:ext cx="95412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文档排版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147761" y="1985634"/>
            <a:ext cx="95412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</a:p>
        </p:txBody>
      </p:sp>
      <p:sp>
        <p:nvSpPr>
          <p:cNvPr id="47" name="矩形 46"/>
          <p:cNvSpPr/>
          <p:nvPr/>
        </p:nvSpPr>
        <p:spPr>
          <a:xfrm>
            <a:off x="4275886" y="1985634"/>
            <a:ext cx="95412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组件数据</a:t>
            </a:r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404011" y="1985634"/>
            <a:ext cx="95412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查看反馈</a:t>
            </a:r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532136" y="1985634"/>
            <a:ext cx="95412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查看问题</a:t>
            </a:r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660263" y="1985634"/>
            <a:ext cx="95412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用户角色</a:t>
            </a:r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61460" y="1392017"/>
            <a:ext cx="360040" cy="3632880"/>
          </a:xfrm>
          <a:prstGeom prst="rect">
            <a:avLst/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</a:t>
            </a:r>
            <a:endParaRPr lang="en-US" altLang="zh-CN" sz="16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阿凡达</a:t>
            </a:r>
            <a:endParaRPr lang="en-US" altLang="zh-CN" sz="16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</a:t>
            </a:r>
            <a:endParaRPr lang="en-US" altLang="zh-CN" sz="16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</a:p>
        </p:txBody>
      </p:sp>
      <p:sp>
        <p:nvSpPr>
          <p:cNvPr id="52" name="矩形 51"/>
          <p:cNvSpPr/>
          <p:nvPr/>
        </p:nvSpPr>
        <p:spPr>
          <a:xfrm>
            <a:off x="891512" y="2524124"/>
            <a:ext cx="95412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公告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019637" y="2524124"/>
            <a:ext cx="95412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文档分类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147762" y="2524124"/>
            <a:ext cx="95412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创建组件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275887" y="2524124"/>
            <a:ext cx="95412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业务数据</a:t>
            </a:r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404012" y="2524124"/>
            <a:ext cx="95412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搜索反馈</a:t>
            </a:r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532137" y="2524124"/>
            <a:ext cx="95412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搜索问题</a:t>
            </a:r>
          </a:p>
        </p:txBody>
      </p:sp>
      <p:sp>
        <p:nvSpPr>
          <p:cNvPr id="58" name="矩形 57"/>
          <p:cNvSpPr/>
          <p:nvPr/>
        </p:nvSpPr>
        <p:spPr>
          <a:xfrm>
            <a:off x="7660264" y="2524124"/>
            <a:ext cx="95412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权限分配</a:t>
            </a:r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91512" y="3062614"/>
            <a:ext cx="95412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接入流程</a:t>
            </a:r>
          </a:p>
        </p:txBody>
      </p:sp>
      <p:sp>
        <p:nvSpPr>
          <p:cNvPr id="60" name="矩形 59"/>
          <p:cNvSpPr/>
          <p:nvPr/>
        </p:nvSpPr>
        <p:spPr>
          <a:xfrm>
            <a:off x="2019637" y="3062614"/>
            <a:ext cx="95412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文档标签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147762" y="3062614"/>
            <a:ext cx="95412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持续集成</a:t>
            </a:r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275887" y="3062614"/>
            <a:ext cx="95412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运营配置</a:t>
            </a:r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404012" y="3062614"/>
            <a:ext cx="95412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回复反馈</a:t>
            </a:r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532137" y="3062614"/>
            <a:ext cx="95412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问题分类</a:t>
            </a:r>
          </a:p>
        </p:txBody>
      </p:sp>
      <p:sp>
        <p:nvSpPr>
          <p:cNvPr id="65" name="矩形 64"/>
          <p:cNvSpPr/>
          <p:nvPr/>
        </p:nvSpPr>
        <p:spPr>
          <a:xfrm>
            <a:off x="7660264" y="3062614"/>
            <a:ext cx="95412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权限打通</a:t>
            </a:r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91512" y="3601104"/>
            <a:ext cx="95412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方案介绍</a:t>
            </a:r>
          </a:p>
        </p:txBody>
      </p:sp>
      <p:sp>
        <p:nvSpPr>
          <p:cNvPr id="67" name="矩形 66"/>
          <p:cNvSpPr/>
          <p:nvPr/>
        </p:nvSpPr>
        <p:spPr>
          <a:xfrm>
            <a:off x="2019637" y="3601104"/>
            <a:ext cx="95412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文档搜索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147762" y="3601104"/>
            <a:ext cx="95412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组件发布</a:t>
            </a:r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275887" y="3601104"/>
            <a:ext cx="95412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404012" y="3601104"/>
            <a:ext cx="95412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设置标签</a:t>
            </a:r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532137" y="3601104"/>
            <a:ext cx="95412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提问问题</a:t>
            </a:r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891512" y="4139594"/>
            <a:ext cx="95412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</a:p>
        </p:txBody>
      </p:sp>
      <p:sp>
        <p:nvSpPr>
          <p:cNvPr id="73" name="矩形 72"/>
          <p:cNvSpPr/>
          <p:nvPr/>
        </p:nvSpPr>
        <p:spPr>
          <a:xfrm>
            <a:off x="3147762" y="4139594"/>
            <a:ext cx="95412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质量监控</a:t>
            </a:r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404012" y="4139594"/>
            <a:ext cx="95412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导出功能</a:t>
            </a:r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532137" y="4139594"/>
            <a:ext cx="95412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回复问题</a:t>
            </a:r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891512" y="4678085"/>
            <a:ext cx="95412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</a:p>
        </p:txBody>
      </p:sp>
      <p:sp>
        <p:nvSpPr>
          <p:cNvPr id="77" name="矩形 76"/>
          <p:cNvSpPr/>
          <p:nvPr/>
        </p:nvSpPr>
        <p:spPr>
          <a:xfrm>
            <a:off x="3147762" y="4678085"/>
            <a:ext cx="95412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热修复</a:t>
            </a:r>
          </a:p>
        </p:txBody>
      </p:sp>
      <p:sp>
        <p:nvSpPr>
          <p:cNvPr id="78" name="矩形 77"/>
          <p:cNvSpPr/>
          <p:nvPr/>
        </p:nvSpPr>
        <p:spPr>
          <a:xfrm>
            <a:off x="6532137" y="4678085"/>
            <a:ext cx="95412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问题标签</a:t>
            </a:r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61460" y="5311784"/>
            <a:ext cx="360040" cy="1382525"/>
          </a:xfrm>
          <a:prstGeom prst="rect">
            <a:avLst/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管理后台</a:t>
            </a:r>
            <a:endParaRPr lang="zh-CN" altLang="en-US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2019637" y="5311784"/>
            <a:ext cx="954125" cy="36814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u="sng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分类管理</a:t>
            </a:r>
            <a:endParaRPr lang="zh-CN" altLang="en-US" sz="1400" b="1" u="sng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891512" y="5311784"/>
            <a:ext cx="954125" cy="36814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页面设置</a:t>
            </a:r>
            <a:endParaRPr lang="zh-CN" altLang="en-US" sz="1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6532137" y="5311784"/>
            <a:ext cx="954125" cy="36814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问题管理</a:t>
            </a:r>
            <a:endParaRPr lang="zh-CN" altLang="en-US" sz="1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3147762" y="5311784"/>
            <a:ext cx="954125" cy="36814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注册审核</a:t>
            </a:r>
            <a:endParaRPr lang="zh-CN" altLang="en-US" sz="1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7660263" y="5311784"/>
            <a:ext cx="954125" cy="36814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用户角色</a:t>
            </a:r>
            <a:endParaRPr lang="zh-CN" altLang="en-US" sz="1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2031069" y="5818974"/>
            <a:ext cx="954125" cy="36814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u="sng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文档管理</a:t>
            </a:r>
            <a:endParaRPr lang="zh-CN" altLang="en-US" sz="1400" b="1" u="sng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902944" y="5818974"/>
            <a:ext cx="954125" cy="36814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公告管理</a:t>
            </a:r>
            <a:endParaRPr lang="zh-CN" altLang="en-US" sz="1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3159194" y="5818974"/>
            <a:ext cx="954125" cy="36814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组件管理</a:t>
            </a:r>
            <a:endParaRPr lang="zh-CN" altLang="en-US" sz="1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7671695" y="5818974"/>
            <a:ext cx="954125" cy="36814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权限分配</a:t>
            </a:r>
            <a:endParaRPr lang="zh-CN" altLang="en-US" sz="1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2031069" y="6326165"/>
            <a:ext cx="954125" cy="36814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u="sng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导入导出</a:t>
            </a:r>
            <a:endParaRPr lang="zh-CN" altLang="en-US" sz="1400" b="1" u="sng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3159194" y="6326165"/>
            <a:ext cx="954125" cy="36814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邮件通知</a:t>
            </a:r>
            <a:endParaRPr lang="zh-CN" altLang="en-US" sz="1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765516" y="5182141"/>
            <a:ext cx="799288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2019638" y="4139594"/>
            <a:ext cx="95412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文档编辑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024238" y="4672291"/>
            <a:ext cx="95412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745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494692" y="1414145"/>
            <a:ext cx="7886700" cy="535021"/>
          </a:xfrm>
          <a:prstGeom prst="roundRect">
            <a:avLst>
              <a:gd name="adj" fmla="val 649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JDReact</a:t>
            </a:r>
            <a:r>
              <a:rPr lang="en-US" altLang="zh-CN" sz="1600" dirty="0" smtClean="0"/>
              <a:t> SDK</a:t>
            </a:r>
            <a:r>
              <a:rPr lang="zh-CN" altLang="en-US" sz="1600" dirty="0" smtClean="0"/>
              <a:t>平台</a:t>
            </a:r>
            <a:endParaRPr lang="zh-CN" altLang="en-US" sz="16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JDReact</a:t>
            </a:r>
            <a:r>
              <a:rPr lang="en-US" altLang="zh-CN" dirty="0" smtClean="0"/>
              <a:t> SDK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494692" y="184448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799145" y="5807955"/>
            <a:ext cx="868769" cy="542980"/>
            <a:chOff x="223931" y="886089"/>
            <a:chExt cx="868769" cy="542980"/>
          </a:xfrm>
        </p:grpSpPr>
        <p:sp>
          <p:nvSpPr>
            <p:cNvPr id="6" name="圆角矩形 5"/>
            <p:cNvSpPr/>
            <p:nvPr/>
          </p:nvSpPr>
          <p:spPr>
            <a:xfrm>
              <a:off x="223931" y="886089"/>
              <a:ext cx="868769" cy="542980"/>
            </a:xfrm>
            <a:prstGeom prst="roundRect">
              <a:avLst>
                <a:gd name="adj" fmla="val 10000"/>
              </a:avLst>
            </a:prstGeom>
            <a:solidFill>
              <a:srgbClr val="92D050">
                <a:alpha val="90000"/>
              </a:srgbClr>
            </a:solidFill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圆角矩形 4"/>
            <p:cNvSpPr/>
            <p:nvPr/>
          </p:nvSpPr>
          <p:spPr>
            <a:xfrm>
              <a:off x="239834" y="901992"/>
              <a:ext cx="836963" cy="5111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kern="1200" dirty="0" smtClean="0"/>
                <a:t>已经实现</a:t>
              </a:r>
              <a:endParaRPr lang="zh-CN" altLang="en-US" sz="1200" kern="12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862770" y="5808199"/>
            <a:ext cx="868769" cy="542980"/>
            <a:chOff x="223931" y="1564815"/>
            <a:chExt cx="868769" cy="542980"/>
          </a:xfrm>
        </p:grpSpPr>
        <p:sp>
          <p:nvSpPr>
            <p:cNvPr id="9" name="圆角矩形 8"/>
            <p:cNvSpPr/>
            <p:nvPr/>
          </p:nvSpPr>
          <p:spPr>
            <a:xfrm>
              <a:off x="223931" y="1564815"/>
              <a:ext cx="868769" cy="54298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圆角矩形 4"/>
            <p:cNvSpPr/>
            <p:nvPr/>
          </p:nvSpPr>
          <p:spPr>
            <a:xfrm>
              <a:off x="239834" y="1580718"/>
              <a:ext cx="836963" cy="5111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kern="1200" dirty="0" smtClean="0"/>
                <a:t>计划实现</a:t>
              </a:r>
              <a:endParaRPr lang="en-US" altLang="zh-CN" sz="1200" kern="1200" dirty="0" smtClean="0"/>
            </a:p>
          </p:txBody>
        </p:sp>
      </p:grpSp>
      <p:sp>
        <p:nvSpPr>
          <p:cNvPr id="11" name="圆角矩形 10"/>
          <p:cNvSpPr/>
          <p:nvPr/>
        </p:nvSpPr>
        <p:spPr>
          <a:xfrm>
            <a:off x="628650" y="5645469"/>
            <a:ext cx="2269374" cy="845766"/>
          </a:xfrm>
          <a:prstGeom prst="roundRect">
            <a:avLst>
              <a:gd name="adj" fmla="val 5360"/>
            </a:avLst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478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业务开放接口</a:t>
            </a:r>
            <a:endParaRPr lang="zh-CN" altLang="en-US" dirty="0"/>
          </a:p>
        </p:txBody>
      </p:sp>
      <p:sp>
        <p:nvSpPr>
          <p:cNvPr id="5" name="MH_Other_1"/>
          <p:cNvSpPr/>
          <p:nvPr>
            <p:custDataLst>
              <p:tags r:id="rId1"/>
            </p:custDataLst>
          </p:nvPr>
        </p:nvSpPr>
        <p:spPr>
          <a:xfrm>
            <a:off x="5391566" y="2339665"/>
            <a:ext cx="979595" cy="251791"/>
          </a:xfrm>
          <a:custGeom>
            <a:avLst/>
            <a:gdLst>
              <a:gd name="connsiteX0" fmla="*/ 0 w 1190172"/>
              <a:gd name="connsiteY0" fmla="*/ 217715 h 217715"/>
              <a:gd name="connsiteX1" fmla="*/ 159657 w 1190172"/>
              <a:gd name="connsiteY1" fmla="*/ 0 h 217715"/>
              <a:gd name="connsiteX2" fmla="*/ 1190172 w 1190172"/>
              <a:gd name="connsiteY2" fmla="*/ 0 h 2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172" h="217715">
                <a:moveTo>
                  <a:pt x="0" y="217715"/>
                </a:moveTo>
                <a:lnTo>
                  <a:pt x="159657" y="0"/>
                </a:lnTo>
                <a:lnTo>
                  <a:pt x="1190172" y="0"/>
                </a:lnTo>
              </a:path>
            </a:pathLst>
          </a:custGeom>
          <a:noFill/>
          <a:ln>
            <a:solidFill>
              <a:srgbClr val="C0C0C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MH_Text_4"/>
          <p:cNvSpPr txBox="1"/>
          <p:nvPr>
            <p:custDataLst>
              <p:tags r:id="rId2"/>
            </p:custDataLst>
          </p:nvPr>
        </p:nvSpPr>
        <p:spPr>
          <a:xfrm>
            <a:off x="6595131" y="1869091"/>
            <a:ext cx="2319419" cy="1163385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>
              <a:defRPr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店铺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评价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优惠券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咚咚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看相似等</a:t>
            </a:r>
            <a:endParaRPr lang="da-DK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_2"/>
          <p:cNvSpPr/>
          <p:nvPr>
            <p:custDataLst>
              <p:tags r:id="rId3"/>
            </p:custDataLst>
          </p:nvPr>
        </p:nvSpPr>
        <p:spPr>
          <a:xfrm flipH="1">
            <a:off x="2553861" y="2339665"/>
            <a:ext cx="977758" cy="251791"/>
          </a:xfrm>
          <a:custGeom>
            <a:avLst/>
            <a:gdLst>
              <a:gd name="connsiteX0" fmla="*/ 0 w 1190172"/>
              <a:gd name="connsiteY0" fmla="*/ 217715 h 217715"/>
              <a:gd name="connsiteX1" fmla="*/ 159657 w 1190172"/>
              <a:gd name="connsiteY1" fmla="*/ 0 h 217715"/>
              <a:gd name="connsiteX2" fmla="*/ 1190172 w 1190172"/>
              <a:gd name="connsiteY2" fmla="*/ 0 h 2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172" h="217715">
                <a:moveTo>
                  <a:pt x="0" y="217715"/>
                </a:moveTo>
                <a:lnTo>
                  <a:pt x="159657" y="0"/>
                </a:lnTo>
                <a:lnTo>
                  <a:pt x="1190172" y="0"/>
                </a:lnTo>
              </a:path>
            </a:pathLst>
          </a:custGeom>
          <a:noFill/>
          <a:ln>
            <a:solidFill>
              <a:srgbClr val="C0C0C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/>
          </a:p>
        </p:txBody>
      </p:sp>
      <p:sp>
        <p:nvSpPr>
          <p:cNvPr id="8" name="MH_Text_1"/>
          <p:cNvSpPr txBox="1"/>
          <p:nvPr>
            <p:custDataLst>
              <p:tags r:id="rId4"/>
            </p:custDataLst>
          </p:nvPr>
        </p:nvSpPr>
        <p:spPr>
          <a:xfrm flipH="1">
            <a:off x="-2" y="1869091"/>
            <a:ext cx="2319419" cy="1559909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r"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购物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defRPr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defRPr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defRPr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搜索结果页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defRPr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分类落地页等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Other_3"/>
          <p:cNvSpPr/>
          <p:nvPr>
            <p:custDataLst>
              <p:tags r:id="rId5"/>
            </p:custDataLst>
          </p:nvPr>
        </p:nvSpPr>
        <p:spPr>
          <a:xfrm flipV="1">
            <a:off x="5391566" y="4052580"/>
            <a:ext cx="979595" cy="251791"/>
          </a:xfrm>
          <a:custGeom>
            <a:avLst/>
            <a:gdLst>
              <a:gd name="connsiteX0" fmla="*/ 0 w 1190172"/>
              <a:gd name="connsiteY0" fmla="*/ 217715 h 217715"/>
              <a:gd name="connsiteX1" fmla="*/ 159657 w 1190172"/>
              <a:gd name="connsiteY1" fmla="*/ 0 h 217715"/>
              <a:gd name="connsiteX2" fmla="*/ 1190172 w 1190172"/>
              <a:gd name="connsiteY2" fmla="*/ 0 h 2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172" h="217715">
                <a:moveTo>
                  <a:pt x="0" y="217715"/>
                </a:moveTo>
                <a:lnTo>
                  <a:pt x="159657" y="0"/>
                </a:lnTo>
                <a:lnTo>
                  <a:pt x="1190172" y="0"/>
                </a:lnTo>
              </a:path>
            </a:pathLst>
          </a:custGeom>
          <a:noFill/>
          <a:ln>
            <a:solidFill>
              <a:srgbClr val="C0C0C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MH_Other_4"/>
          <p:cNvSpPr/>
          <p:nvPr>
            <p:custDataLst>
              <p:tags r:id="rId6"/>
            </p:custDataLst>
          </p:nvPr>
        </p:nvSpPr>
        <p:spPr>
          <a:xfrm flipH="1" flipV="1">
            <a:off x="2553861" y="4052580"/>
            <a:ext cx="977758" cy="251791"/>
          </a:xfrm>
          <a:custGeom>
            <a:avLst/>
            <a:gdLst>
              <a:gd name="connsiteX0" fmla="*/ 0 w 1190172"/>
              <a:gd name="connsiteY0" fmla="*/ 217715 h 217715"/>
              <a:gd name="connsiteX1" fmla="*/ 159657 w 1190172"/>
              <a:gd name="connsiteY1" fmla="*/ 0 h 217715"/>
              <a:gd name="connsiteX2" fmla="*/ 1190172 w 1190172"/>
              <a:gd name="connsiteY2" fmla="*/ 0 h 2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172" h="217715">
                <a:moveTo>
                  <a:pt x="0" y="217715"/>
                </a:moveTo>
                <a:lnTo>
                  <a:pt x="159657" y="0"/>
                </a:lnTo>
                <a:lnTo>
                  <a:pt x="1190172" y="0"/>
                </a:lnTo>
              </a:path>
            </a:pathLst>
          </a:custGeom>
          <a:noFill/>
          <a:ln>
            <a:solidFill>
              <a:srgbClr val="C0C0C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/>
          </a:p>
        </p:txBody>
      </p:sp>
      <p:sp>
        <p:nvSpPr>
          <p:cNvPr id="11" name="MH_Other_5"/>
          <p:cNvSpPr/>
          <p:nvPr>
            <p:custDataLst>
              <p:tags r:id="rId7"/>
            </p:custDataLst>
          </p:nvPr>
        </p:nvSpPr>
        <p:spPr>
          <a:xfrm>
            <a:off x="3265321" y="2144061"/>
            <a:ext cx="1009223" cy="1009222"/>
          </a:xfrm>
          <a:custGeom>
            <a:avLst/>
            <a:gdLst>
              <a:gd name="connsiteX0" fmla="*/ 1090749 w 1090749"/>
              <a:gd name="connsiteY0" fmla="*/ 0 h 1090749"/>
              <a:gd name="connsiteX1" fmla="*/ 1090749 w 1090749"/>
              <a:gd name="connsiteY1" fmla="*/ 520353 h 1090749"/>
              <a:gd name="connsiteX2" fmla="*/ 1054097 w 1090749"/>
              <a:gd name="connsiteY2" fmla="*/ 529777 h 1090749"/>
              <a:gd name="connsiteX3" fmla="*/ 529777 w 1090749"/>
              <a:gd name="connsiteY3" fmla="*/ 1054097 h 1090749"/>
              <a:gd name="connsiteX4" fmla="*/ 520353 w 1090749"/>
              <a:gd name="connsiteY4" fmla="*/ 1090749 h 1090749"/>
              <a:gd name="connsiteX5" fmla="*/ 0 w 1090749"/>
              <a:gd name="connsiteY5" fmla="*/ 1090749 h 1090749"/>
              <a:gd name="connsiteX6" fmla="*/ 9646 w 1090749"/>
              <a:gd name="connsiteY6" fmla="*/ 1027542 h 1090749"/>
              <a:gd name="connsiteX7" fmla="*/ 1027542 w 1090749"/>
              <a:gd name="connsiteY7" fmla="*/ 9646 h 1090749"/>
              <a:gd name="connsiteX8" fmla="*/ 1090749 w 1090749"/>
              <a:gd name="connsiteY8" fmla="*/ 0 h 109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0749" h="1090749">
                <a:moveTo>
                  <a:pt x="1090749" y="0"/>
                </a:moveTo>
                <a:lnTo>
                  <a:pt x="1090749" y="520353"/>
                </a:lnTo>
                <a:lnTo>
                  <a:pt x="1054097" y="529777"/>
                </a:lnTo>
                <a:cubicBezTo>
                  <a:pt x="804459" y="607423"/>
                  <a:pt x="607423" y="804459"/>
                  <a:pt x="529777" y="1054097"/>
                </a:cubicBezTo>
                <a:lnTo>
                  <a:pt x="520353" y="1090749"/>
                </a:lnTo>
                <a:lnTo>
                  <a:pt x="0" y="1090749"/>
                </a:lnTo>
                <a:lnTo>
                  <a:pt x="9646" y="1027542"/>
                </a:lnTo>
                <a:cubicBezTo>
                  <a:pt x="114196" y="516617"/>
                  <a:pt x="516617" y="114196"/>
                  <a:pt x="1027542" y="9646"/>
                </a:cubicBezTo>
                <a:lnTo>
                  <a:pt x="1090749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2" name="MH_Other_6"/>
          <p:cNvSpPr/>
          <p:nvPr>
            <p:custDataLst>
              <p:tags r:id="rId8"/>
            </p:custDataLst>
          </p:nvPr>
        </p:nvSpPr>
        <p:spPr>
          <a:xfrm>
            <a:off x="4645426" y="2144061"/>
            <a:ext cx="1009223" cy="1009222"/>
          </a:xfrm>
          <a:custGeom>
            <a:avLst/>
            <a:gdLst>
              <a:gd name="connsiteX0" fmla="*/ 0 w 1090749"/>
              <a:gd name="connsiteY0" fmla="*/ 0 h 1090749"/>
              <a:gd name="connsiteX1" fmla="*/ 63206 w 1090749"/>
              <a:gd name="connsiteY1" fmla="*/ 9646 h 1090749"/>
              <a:gd name="connsiteX2" fmla="*/ 1081102 w 1090749"/>
              <a:gd name="connsiteY2" fmla="*/ 1027542 h 1090749"/>
              <a:gd name="connsiteX3" fmla="*/ 1090749 w 1090749"/>
              <a:gd name="connsiteY3" fmla="*/ 1090749 h 1090749"/>
              <a:gd name="connsiteX4" fmla="*/ 570395 w 1090749"/>
              <a:gd name="connsiteY4" fmla="*/ 1090749 h 1090749"/>
              <a:gd name="connsiteX5" fmla="*/ 560971 w 1090749"/>
              <a:gd name="connsiteY5" fmla="*/ 1054097 h 1090749"/>
              <a:gd name="connsiteX6" fmla="*/ 36651 w 1090749"/>
              <a:gd name="connsiteY6" fmla="*/ 529777 h 1090749"/>
              <a:gd name="connsiteX7" fmla="*/ 0 w 1090749"/>
              <a:gd name="connsiteY7" fmla="*/ 520353 h 1090749"/>
              <a:gd name="connsiteX8" fmla="*/ 0 w 1090749"/>
              <a:gd name="connsiteY8" fmla="*/ 0 h 109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0749" h="1090749">
                <a:moveTo>
                  <a:pt x="0" y="0"/>
                </a:moveTo>
                <a:lnTo>
                  <a:pt x="63206" y="9646"/>
                </a:lnTo>
                <a:cubicBezTo>
                  <a:pt x="574131" y="114196"/>
                  <a:pt x="976552" y="516617"/>
                  <a:pt x="1081102" y="1027542"/>
                </a:cubicBezTo>
                <a:lnTo>
                  <a:pt x="1090749" y="1090749"/>
                </a:lnTo>
                <a:lnTo>
                  <a:pt x="570395" y="1090749"/>
                </a:lnTo>
                <a:lnTo>
                  <a:pt x="560971" y="1054097"/>
                </a:lnTo>
                <a:cubicBezTo>
                  <a:pt x="483326" y="804459"/>
                  <a:pt x="286290" y="607423"/>
                  <a:pt x="36651" y="529777"/>
                </a:cubicBezTo>
                <a:lnTo>
                  <a:pt x="0" y="520353"/>
                </a:lnTo>
                <a:lnTo>
                  <a:pt x="0" y="0"/>
                </a:lnTo>
                <a:close/>
              </a:path>
            </a:pathLst>
          </a:custGeom>
          <a:solidFill>
            <a:srgbClr val="FF9900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MH_Other_7"/>
          <p:cNvSpPr/>
          <p:nvPr>
            <p:custDataLst>
              <p:tags r:id="rId9"/>
            </p:custDataLst>
          </p:nvPr>
        </p:nvSpPr>
        <p:spPr>
          <a:xfrm>
            <a:off x="3265321" y="3524165"/>
            <a:ext cx="1009223" cy="1009222"/>
          </a:xfrm>
          <a:custGeom>
            <a:avLst/>
            <a:gdLst>
              <a:gd name="connsiteX0" fmla="*/ 0 w 1090749"/>
              <a:gd name="connsiteY0" fmla="*/ 0 h 1090749"/>
              <a:gd name="connsiteX1" fmla="*/ 520353 w 1090749"/>
              <a:gd name="connsiteY1" fmla="*/ 0 h 1090749"/>
              <a:gd name="connsiteX2" fmla="*/ 529777 w 1090749"/>
              <a:gd name="connsiteY2" fmla="*/ 36651 h 1090749"/>
              <a:gd name="connsiteX3" fmla="*/ 1054097 w 1090749"/>
              <a:gd name="connsiteY3" fmla="*/ 560971 h 1090749"/>
              <a:gd name="connsiteX4" fmla="*/ 1090749 w 1090749"/>
              <a:gd name="connsiteY4" fmla="*/ 570395 h 1090749"/>
              <a:gd name="connsiteX5" fmla="*/ 1090749 w 1090749"/>
              <a:gd name="connsiteY5" fmla="*/ 1090749 h 1090749"/>
              <a:gd name="connsiteX6" fmla="*/ 1027542 w 1090749"/>
              <a:gd name="connsiteY6" fmla="*/ 1081102 h 1090749"/>
              <a:gd name="connsiteX7" fmla="*/ 9646 w 1090749"/>
              <a:gd name="connsiteY7" fmla="*/ 63206 h 1090749"/>
              <a:gd name="connsiteX8" fmla="*/ 0 w 1090749"/>
              <a:gd name="connsiteY8" fmla="*/ 0 h 109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0749" h="1090749">
                <a:moveTo>
                  <a:pt x="0" y="0"/>
                </a:moveTo>
                <a:lnTo>
                  <a:pt x="520353" y="0"/>
                </a:lnTo>
                <a:lnTo>
                  <a:pt x="529777" y="36651"/>
                </a:lnTo>
                <a:cubicBezTo>
                  <a:pt x="607423" y="286290"/>
                  <a:pt x="804459" y="483326"/>
                  <a:pt x="1054097" y="560971"/>
                </a:cubicBezTo>
                <a:lnTo>
                  <a:pt x="1090749" y="570395"/>
                </a:lnTo>
                <a:lnTo>
                  <a:pt x="1090749" y="1090749"/>
                </a:lnTo>
                <a:lnTo>
                  <a:pt x="1027542" y="1081102"/>
                </a:lnTo>
                <a:cubicBezTo>
                  <a:pt x="516617" y="976552"/>
                  <a:pt x="114196" y="574131"/>
                  <a:pt x="9646" y="63206"/>
                </a:cubicBezTo>
                <a:lnTo>
                  <a:pt x="0" y="0"/>
                </a:lnTo>
                <a:close/>
              </a:path>
            </a:pathLst>
          </a:custGeom>
          <a:solidFill>
            <a:srgbClr val="0000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MH_Other_8"/>
          <p:cNvSpPr/>
          <p:nvPr>
            <p:custDataLst>
              <p:tags r:id="rId10"/>
            </p:custDataLst>
          </p:nvPr>
        </p:nvSpPr>
        <p:spPr>
          <a:xfrm>
            <a:off x="4645426" y="3524163"/>
            <a:ext cx="1009222" cy="1009221"/>
          </a:xfrm>
          <a:custGeom>
            <a:avLst/>
            <a:gdLst>
              <a:gd name="connsiteX0" fmla="*/ 570395 w 1090748"/>
              <a:gd name="connsiteY0" fmla="*/ 0 h 1090748"/>
              <a:gd name="connsiteX1" fmla="*/ 1090748 w 1090748"/>
              <a:gd name="connsiteY1" fmla="*/ 0 h 1090748"/>
              <a:gd name="connsiteX2" fmla="*/ 1081102 w 1090748"/>
              <a:gd name="connsiteY2" fmla="*/ 63206 h 1090748"/>
              <a:gd name="connsiteX3" fmla="*/ 63206 w 1090748"/>
              <a:gd name="connsiteY3" fmla="*/ 1081102 h 1090748"/>
              <a:gd name="connsiteX4" fmla="*/ 0 w 1090748"/>
              <a:gd name="connsiteY4" fmla="*/ 1090748 h 1090748"/>
              <a:gd name="connsiteX5" fmla="*/ 0 w 1090748"/>
              <a:gd name="connsiteY5" fmla="*/ 570395 h 1090748"/>
              <a:gd name="connsiteX6" fmla="*/ 36651 w 1090748"/>
              <a:gd name="connsiteY6" fmla="*/ 560971 h 1090748"/>
              <a:gd name="connsiteX7" fmla="*/ 560971 w 1090748"/>
              <a:gd name="connsiteY7" fmla="*/ 36651 h 1090748"/>
              <a:gd name="connsiteX8" fmla="*/ 570395 w 1090748"/>
              <a:gd name="connsiteY8" fmla="*/ 0 h 1090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0748" h="1090748">
                <a:moveTo>
                  <a:pt x="570395" y="0"/>
                </a:moveTo>
                <a:lnTo>
                  <a:pt x="1090748" y="0"/>
                </a:lnTo>
                <a:lnTo>
                  <a:pt x="1081102" y="63206"/>
                </a:lnTo>
                <a:cubicBezTo>
                  <a:pt x="976552" y="574131"/>
                  <a:pt x="574131" y="976552"/>
                  <a:pt x="63206" y="1081102"/>
                </a:cubicBezTo>
                <a:lnTo>
                  <a:pt x="0" y="1090748"/>
                </a:lnTo>
                <a:lnTo>
                  <a:pt x="0" y="570395"/>
                </a:lnTo>
                <a:lnTo>
                  <a:pt x="36651" y="560971"/>
                </a:lnTo>
                <a:cubicBezTo>
                  <a:pt x="286290" y="483326"/>
                  <a:pt x="483326" y="286290"/>
                  <a:pt x="560971" y="36651"/>
                </a:cubicBezTo>
                <a:lnTo>
                  <a:pt x="570395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MH_SubTitle_3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868144" y="3429000"/>
            <a:ext cx="2841994" cy="744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其他跳转能力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MH_SubTitle_2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 flipH="1">
            <a:off x="336939" y="3429000"/>
            <a:ext cx="2700930" cy="744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defPPr>
              <a:defRPr lang="zh-CN"/>
            </a:defPPr>
            <a:lvl1pPr algn="r">
              <a:lnSpc>
                <a:spcPct val="1200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l"/>
            <a:r>
              <a:rPr lang="zh-CN" altLang="en-US" b="1" dirty="0"/>
              <a:t>首页</a:t>
            </a:r>
            <a:r>
              <a:rPr lang="en-US" altLang="zh-CN" b="1" dirty="0"/>
              <a:t>&amp;</a:t>
            </a:r>
            <a:r>
              <a:rPr lang="zh-CN" altLang="en-US" b="1" dirty="0"/>
              <a:t>发现</a:t>
            </a:r>
            <a:r>
              <a:rPr lang="zh-CN" altLang="en-US" b="1" dirty="0" smtClean="0"/>
              <a:t>相关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17" name="MH_SubTitle_2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 flipH="1">
            <a:off x="336939" y="980728"/>
            <a:ext cx="2650885" cy="744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r">
              <a:lnSpc>
                <a:spcPct val="120000"/>
              </a:lnSpc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交易流程跳转能力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MH_SubTitle_2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 flipH="1">
            <a:off x="5868144" y="1021740"/>
            <a:ext cx="3046406" cy="744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基础流程跳转能力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MH_Text_1"/>
          <p:cNvSpPr txBox="1"/>
          <p:nvPr>
            <p:custDataLst>
              <p:tags r:id="rId15"/>
            </p:custDataLst>
          </p:nvPr>
        </p:nvSpPr>
        <p:spPr>
          <a:xfrm flipH="1">
            <a:off x="502671" y="4551232"/>
            <a:ext cx="2319419" cy="1163385"/>
          </a:xfrm>
          <a:prstGeom prst="rect">
            <a:avLst/>
          </a:prstGeom>
          <a:noFill/>
        </p:spPr>
        <p:txBody>
          <a:bodyPr lIns="0" tIns="0" rIns="0" bIns="0"/>
          <a:lstStyle>
            <a:defPPr>
              <a:defRPr lang="zh-CN"/>
            </a:defPPr>
            <a:lvl1pPr algn="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首页</a:t>
            </a:r>
            <a:endParaRPr lang="en-US" altLang="zh-CN" dirty="0"/>
          </a:p>
          <a:p>
            <a:r>
              <a:rPr lang="zh-CN" altLang="en-US" dirty="0"/>
              <a:t>发现</a:t>
            </a:r>
            <a:endParaRPr lang="en-US" altLang="zh-CN" dirty="0"/>
          </a:p>
          <a:p>
            <a:r>
              <a:rPr lang="zh-CN" altLang="en-US" dirty="0"/>
              <a:t>通天塔</a:t>
            </a:r>
            <a:endParaRPr lang="en-US" altLang="zh-CN" dirty="0"/>
          </a:p>
          <a:p>
            <a:r>
              <a:rPr lang="zh-CN" altLang="en-US" dirty="0"/>
              <a:t>秒杀</a:t>
            </a:r>
            <a:endParaRPr lang="en-US" altLang="zh-CN" dirty="0"/>
          </a:p>
          <a:p>
            <a:r>
              <a:rPr lang="zh-CN" altLang="en-US" dirty="0"/>
              <a:t>排行榜</a:t>
            </a:r>
            <a:endParaRPr lang="en-US" altLang="zh-CN" dirty="0"/>
          </a:p>
          <a:p>
            <a:r>
              <a:rPr lang="zh-CN" altLang="en-US" dirty="0"/>
              <a:t>发现好货</a:t>
            </a:r>
            <a:endParaRPr lang="en-US" altLang="zh-CN" dirty="0"/>
          </a:p>
          <a:p>
            <a:r>
              <a:rPr lang="zh-CN" altLang="en-US" dirty="0"/>
              <a:t>好东西等</a:t>
            </a:r>
            <a:endParaRPr lang="en-US" altLang="zh-CN" dirty="0"/>
          </a:p>
        </p:txBody>
      </p:sp>
      <p:sp>
        <p:nvSpPr>
          <p:cNvPr id="20" name="MH_Text_4"/>
          <p:cNvSpPr txBox="1"/>
          <p:nvPr>
            <p:custDataLst>
              <p:tags r:id="rId16"/>
            </p:custDataLst>
          </p:nvPr>
        </p:nvSpPr>
        <p:spPr>
          <a:xfrm>
            <a:off x="6012160" y="4533384"/>
            <a:ext cx="2319419" cy="1677946"/>
          </a:xfrm>
          <a:prstGeom prst="rect">
            <a:avLst/>
          </a:prstGeom>
          <a:noFill/>
        </p:spPr>
        <p:txBody>
          <a:bodyPr lIns="0" tIns="0" rIns="0" bIns="0"/>
          <a:lstStyle>
            <a:defPPr>
              <a:defRPr lang="zh-CN"/>
            </a:defPPr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机票</a:t>
            </a:r>
            <a:endParaRPr lang="en-US" altLang="zh-CN" dirty="0"/>
          </a:p>
          <a:p>
            <a:r>
              <a:rPr lang="zh-CN" altLang="en-US" dirty="0"/>
              <a:t>充值</a:t>
            </a:r>
            <a:endParaRPr lang="en-US" altLang="zh-CN" dirty="0"/>
          </a:p>
          <a:p>
            <a:r>
              <a:rPr lang="zh-CN" altLang="en-US" dirty="0"/>
              <a:t>微信扫码跳转登陆授权页</a:t>
            </a:r>
            <a:endParaRPr lang="en-US" altLang="zh-CN" dirty="0"/>
          </a:p>
          <a:p>
            <a:r>
              <a:rPr lang="zh-CN" altLang="en-US" dirty="0"/>
              <a:t>非商城</a:t>
            </a:r>
            <a:r>
              <a:rPr lang="en-US" altLang="zh-CN" dirty="0"/>
              <a:t>APP</a:t>
            </a:r>
            <a:r>
              <a:rPr lang="zh-CN" altLang="en-US" dirty="0"/>
              <a:t>或</a:t>
            </a:r>
            <a:r>
              <a:rPr lang="en-US" altLang="zh-CN" dirty="0"/>
              <a:t>M</a:t>
            </a:r>
            <a:r>
              <a:rPr lang="zh-CN" altLang="en-US" dirty="0"/>
              <a:t>拉起京东授权登陆</a:t>
            </a:r>
            <a:endParaRPr lang="en-US" altLang="zh-CN" dirty="0"/>
          </a:p>
          <a:p>
            <a:r>
              <a:rPr lang="zh-CN" altLang="en-US" dirty="0"/>
              <a:t>调用分享</a:t>
            </a:r>
            <a:endParaRPr lang="en-US" altLang="zh-CN" dirty="0"/>
          </a:p>
          <a:p>
            <a:r>
              <a:rPr lang="zh-CN" altLang="en-US" dirty="0"/>
              <a:t>跳转到</a:t>
            </a:r>
            <a:r>
              <a:rPr lang="en-US" altLang="zh-CN" dirty="0"/>
              <a:t>M</a:t>
            </a:r>
            <a:r>
              <a:rPr lang="zh-CN" altLang="en-US" dirty="0"/>
              <a:t>页等</a:t>
            </a:r>
            <a:endParaRPr lang="en-US" altLang="zh-CN" dirty="0"/>
          </a:p>
        </p:txBody>
      </p:sp>
      <p:sp>
        <p:nvSpPr>
          <p:cNvPr id="21" name="圆角矩形 20"/>
          <p:cNvSpPr/>
          <p:nvPr/>
        </p:nvSpPr>
        <p:spPr>
          <a:xfrm>
            <a:off x="577128" y="1830934"/>
            <a:ext cx="1905861" cy="1598066"/>
          </a:xfrm>
          <a:prstGeom prst="roundRect">
            <a:avLst>
              <a:gd name="adj" fmla="val 8280"/>
            </a:avLst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6438416" y="1816179"/>
            <a:ext cx="1905861" cy="1598066"/>
          </a:xfrm>
          <a:prstGeom prst="roundRect">
            <a:avLst>
              <a:gd name="adj" fmla="val 8280"/>
            </a:avLst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955589" y="4493600"/>
            <a:ext cx="1994967" cy="1791870"/>
          </a:xfrm>
          <a:prstGeom prst="roundRect">
            <a:avLst>
              <a:gd name="adj" fmla="val 8280"/>
            </a:avLst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5857605" y="4493599"/>
            <a:ext cx="2486672" cy="1791869"/>
          </a:xfrm>
          <a:prstGeom prst="roundRect">
            <a:avLst>
              <a:gd name="adj" fmla="val 8280"/>
            </a:avLst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4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数据分析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419100" y="1646720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008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运营推广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278006" y="1756280"/>
          <a:ext cx="6378437" cy="3781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00073" y="1851606"/>
            <a:ext cx="21866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发展种子用户、种子项目，以点带面，在项目合作中宣传和推广</a:t>
            </a:r>
            <a:r>
              <a:rPr lang="en-US" altLang="zh-CN" sz="1400" dirty="0" err="1" smtClean="0"/>
              <a:t>JDReact</a:t>
            </a:r>
            <a:r>
              <a:rPr lang="zh-CN" altLang="en-US" sz="1400" dirty="0" smtClean="0"/>
              <a:t>平台。</a:t>
            </a:r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6334540" y="1813333"/>
            <a:ext cx="2186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通过京东大学、直播技术论坛等方式，进行宣传培训。扩大公司内部和外部影响力。</a:t>
            </a:r>
            <a:endParaRPr lang="zh-CN" altLang="en-US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430115" y="4360623"/>
            <a:ext cx="2186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进行社区化运营，通过开展培训营</a:t>
            </a:r>
            <a:r>
              <a:rPr lang="zh-CN" altLang="en-US" sz="1400" dirty="0"/>
              <a:t>、</a:t>
            </a:r>
            <a:r>
              <a:rPr lang="zh-CN" altLang="en-US" sz="1400" dirty="0" smtClean="0"/>
              <a:t>学习认证、社区活动等形式来提高活跃度和影响力。</a:t>
            </a:r>
            <a:endParaRPr lang="zh-CN" altLang="en-US" sz="1400" dirty="0"/>
          </a:p>
        </p:txBody>
      </p:sp>
      <p:sp>
        <p:nvSpPr>
          <p:cNvPr id="8" name="文本框 7"/>
          <p:cNvSpPr txBox="1"/>
          <p:nvPr/>
        </p:nvSpPr>
        <p:spPr>
          <a:xfrm>
            <a:off x="6347768" y="4336117"/>
            <a:ext cx="21866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项目部分开源，建立生态，邀请各个部门的开发者合作开发共同完善平台。</a:t>
            </a:r>
            <a:endParaRPr lang="zh-CN" altLang="en-US" sz="1400" dirty="0"/>
          </a:p>
        </p:txBody>
      </p:sp>
      <p:sp>
        <p:nvSpPr>
          <p:cNvPr id="9" name="圆角矩形 8"/>
          <p:cNvSpPr/>
          <p:nvPr/>
        </p:nvSpPr>
        <p:spPr>
          <a:xfrm>
            <a:off x="339990" y="1708473"/>
            <a:ext cx="2233463" cy="1024931"/>
          </a:xfrm>
          <a:prstGeom prst="roundRect">
            <a:avLst>
              <a:gd name="adj" fmla="val 8280"/>
            </a:avLst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334540" y="1708473"/>
            <a:ext cx="2083074" cy="1114486"/>
          </a:xfrm>
          <a:prstGeom prst="roundRect">
            <a:avLst>
              <a:gd name="adj" fmla="val 8280"/>
            </a:avLst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53218" y="4280598"/>
            <a:ext cx="2233463" cy="1108691"/>
          </a:xfrm>
          <a:prstGeom prst="roundRect">
            <a:avLst>
              <a:gd name="adj" fmla="val 8280"/>
            </a:avLst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339452" y="4280598"/>
            <a:ext cx="2134841" cy="869435"/>
          </a:xfrm>
          <a:prstGeom prst="roundRect">
            <a:avLst>
              <a:gd name="adj" fmla="val 8280"/>
            </a:avLst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31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1602583" y="1376363"/>
            <a:ext cx="4536281" cy="840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3000"/>
              </a:lnSpc>
              <a:spcBef>
                <a:spcPct val="50000"/>
              </a:spcBef>
            </a:pPr>
            <a:r>
              <a:rPr lang="zh-CN" altLang="en-US" sz="2250" dirty="0">
                <a:solidFill>
                  <a:schemeClr val="bg1"/>
                </a:solidFill>
                <a:ea typeface="微软雅黑" pitchFamily="34" charset="-122"/>
              </a:rPr>
              <a:t>移动组汇报</a:t>
            </a:r>
            <a:endParaRPr lang="en-US" altLang="zh-CN" sz="2250" dirty="0">
              <a:solidFill>
                <a:schemeClr val="bg1"/>
              </a:solidFill>
              <a:ea typeface="微软雅黑" pitchFamily="34" charset="-122"/>
            </a:endParaRPr>
          </a:p>
          <a:p>
            <a:pPr>
              <a:lnSpc>
                <a:spcPct val="83000"/>
              </a:lnSpc>
              <a:spcBef>
                <a:spcPct val="50000"/>
              </a:spcBef>
            </a:pPr>
            <a:r>
              <a:rPr lang="zh-CN" altLang="en-US" sz="2250" dirty="0">
                <a:solidFill>
                  <a:schemeClr val="bg1"/>
                </a:solidFill>
                <a:ea typeface="微软雅黑" pitchFamily="34" charset="-122"/>
              </a:rPr>
              <a:t>单击此处添加标题</a:t>
            </a:r>
          </a:p>
        </p:txBody>
      </p:sp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1602582" y="2564607"/>
            <a:ext cx="4589860" cy="750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50">
                <a:solidFill>
                  <a:schemeClr val="bg1"/>
                </a:solidFill>
              </a:rPr>
              <a:t>Click to add subheading</a:t>
            </a:r>
          </a:p>
          <a:p>
            <a:pPr>
              <a:spcBef>
                <a:spcPct val="50000"/>
              </a:spcBef>
            </a:pPr>
            <a:r>
              <a:rPr lang="zh-CN" altLang="en-US" sz="1350">
                <a:solidFill>
                  <a:schemeClr val="bg1"/>
                </a:solidFill>
                <a:ea typeface="微软雅黑" pitchFamily="34" charset="-122"/>
              </a:rPr>
              <a:t>单击此处添加副标题</a:t>
            </a:r>
          </a:p>
        </p:txBody>
      </p:sp>
      <p:sp>
        <p:nvSpPr>
          <p:cNvPr id="2053" name="Text Box 7"/>
          <p:cNvSpPr txBox="1">
            <a:spLocks noChangeArrowheads="1"/>
          </p:cNvSpPr>
          <p:nvPr/>
        </p:nvSpPr>
        <p:spPr bwMode="auto">
          <a:xfrm>
            <a:off x="1602581" y="3879057"/>
            <a:ext cx="24300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chemeClr val="bg1"/>
                </a:solidFill>
              </a:rPr>
              <a:t>Date / Time</a:t>
            </a:r>
          </a:p>
        </p:txBody>
      </p:sp>
      <p:sp>
        <p:nvSpPr>
          <p:cNvPr id="2054" name="Text Box 8"/>
          <p:cNvSpPr txBox="1">
            <a:spLocks noChangeArrowheads="1"/>
          </p:cNvSpPr>
          <p:nvPr/>
        </p:nvSpPr>
        <p:spPr bwMode="auto">
          <a:xfrm>
            <a:off x="1602583" y="5319713"/>
            <a:ext cx="188952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900">
                <a:solidFill>
                  <a:schemeClr val="bg2"/>
                </a:solidFill>
              </a:rPr>
              <a:t>www.jd.com</a:t>
            </a:r>
          </a:p>
        </p:txBody>
      </p:sp>
      <p:pic>
        <p:nvPicPr>
          <p:cNvPr id="7" name="Picture 9" descr="应用部分3-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1" y="857250"/>
            <a:ext cx="6875860" cy="515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464447" y="2678901"/>
            <a:ext cx="6318702" cy="66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83000"/>
              </a:lnSpc>
              <a:spcBef>
                <a:spcPct val="50000"/>
              </a:spcBef>
            </a:pPr>
            <a:r>
              <a:rPr lang="en-US" altLang="zh-CN" sz="4500" b="1" spc="-225" dirty="0">
                <a:solidFill>
                  <a:schemeClr val="bg1"/>
                </a:solidFill>
                <a:latin typeface="Helvetica"/>
                <a:cs typeface="Helvetica"/>
              </a:rPr>
              <a:t>THANK  YOU</a:t>
            </a:r>
            <a:r>
              <a:rPr lang="zh-CN" altLang="en-US" sz="4500" b="1" spc="-225" dirty="0">
                <a:solidFill>
                  <a:schemeClr val="bg1"/>
                </a:solidFill>
                <a:latin typeface="Helvetica"/>
                <a:cs typeface="Helvetica"/>
              </a:rPr>
              <a:t>！</a:t>
            </a:r>
            <a:endParaRPr lang="en-US" altLang="zh-CN" sz="4500" b="1" spc="-225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968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业界方案</a:t>
            </a:r>
            <a:endParaRPr lang="zh-CN" altLang="en-US" dirty="0"/>
          </a:p>
        </p:txBody>
      </p:sp>
      <p:pic>
        <p:nvPicPr>
          <p:cNvPr id="4" name="Picture 1" descr="C:\Users\james\AppData\Roaming\Tencent\Users\1517541\QQ\WinTemp\RichOle\7M63XF9`3A4HM2BIJU@)]X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98" y="3430456"/>
            <a:ext cx="2367153" cy="591789"/>
          </a:xfrm>
          <a:prstGeom prst="rect">
            <a:avLst/>
          </a:prstGeom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5" name="Picture 1" descr="C:\Users\james\AppData\Roaming\Tencent\Users\1517541\QQ\WinTemp\RichOle\(`X~417[15M4(8S~PX)ERI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99" y="1897091"/>
            <a:ext cx="2367153" cy="618359"/>
          </a:xfrm>
          <a:prstGeom prst="rect">
            <a:avLst/>
          </a:prstGeom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73" y="5067613"/>
            <a:ext cx="2391601" cy="63654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703020" y="3113654"/>
            <a:ext cx="44625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ea typeface="微软雅黑 Light" panose="020B0502040204020203" pitchFamily="34" charset="-122"/>
              </a:rPr>
              <a:t>Facebook</a:t>
            </a:r>
            <a:r>
              <a:rPr lang="zh-CN" altLang="en-US" dirty="0">
                <a:ea typeface="微软雅黑 Light" panose="020B0502040204020203" pitchFamily="34" charset="-122"/>
              </a:rPr>
              <a:t>推出的</a:t>
            </a:r>
            <a:r>
              <a:rPr lang="zh-CN" altLang="en-US" dirty="0" smtClean="0">
                <a:ea typeface="微软雅黑 Light" panose="020B0502040204020203" pitchFamily="34" charset="-122"/>
              </a:rPr>
              <a:t>基于</a:t>
            </a:r>
            <a:r>
              <a:rPr lang="en-US" altLang="zh-CN" dirty="0" smtClean="0">
                <a:ea typeface="微软雅黑 Light" panose="020B0502040204020203" pitchFamily="34" charset="-122"/>
              </a:rPr>
              <a:t>React.js</a:t>
            </a:r>
            <a:r>
              <a:rPr lang="zh-CN" altLang="en-US" dirty="0" smtClean="0">
                <a:ea typeface="微软雅黑 Light" panose="020B0502040204020203" pitchFamily="34" charset="-122"/>
              </a:rPr>
              <a:t>的</a:t>
            </a:r>
            <a:r>
              <a:rPr lang="zh-CN" altLang="en-US" dirty="0">
                <a:ea typeface="微软雅黑 Light" panose="020B0502040204020203" pitchFamily="34" charset="-122"/>
              </a:rPr>
              <a:t>移动应用开发</a:t>
            </a:r>
            <a:r>
              <a:rPr lang="zh-CN" altLang="en-US" dirty="0" smtClean="0">
                <a:ea typeface="微软雅黑 Light" panose="020B0502040204020203" pitchFamily="34" charset="-122"/>
              </a:rPr>
              <a:t>框架，</a:t>
            </a:r>
            <a:r>
              <a:rPr lang="zh-CN" altLang="en-US" dirty="0">
                <a:ea typeface="微软雅黑 Light" panose="020B0502040204020203" pitchFamily="34" charset="-122"/>
              </a:rPr>
              <a:t>结合了</a:t>
            </a:r>
            <a:r>
              <a:rPr lang="en-US" altLang="zh-CN" dirty="0">
                <a:ea typeface="微软雅黑 Light" panose="020B0502040204020203" pitchFamily="34" charset="-122"/>
              </a:rPr>
              <a:t>Web</a:t>
            </a:r>
            <a:r>
              <a:rPr lang="zh-CN" altLang="en-US" dirty="0">
                <a:ea typeface="微软雅黑 Light" panose="020B0502040204020203" pitchFamily="34" charset="-122"/>
              </a:rPr>
              <a:t>应用和</a:t>
            </a:r>
            <a:r>
              <a:rPr lang="en-US" altLang="zh-CN" dirty="0">
                <a:ea typeface="微软雅黑 Light" panose="020B0502040204020203" pitchFamily="34" charset="-122"/>
              </a:rPr>
              <a:t>Native</a:t>
            </a:r>
            <a:r>
              <a:rPr lang="zh-CN" altLang="en-US" dirty="0">
                <a:ea typeface="微软雅黑 Light" panose="020B0502040204020203" pitchFamily="34" charset="-122"/>
              </a:rPr>
              <a:t>应用的优势，可以使用统一的框架来</a:t>
            </a:r>
            <a:r>
              <a:rPr lang="zh-CN" altLang="en-US" dirty="0" smtClean="0">
                <a:ea typeface="微软雅黑 Light" panose="020B0502040204020203" pitchFamily="34" charset="-122"/>
              </a:rPr>
              <a:t>开发原生应用（</a:t>
            </a:r>
            <a:r>
              <a:rPr lang="en-US" altLang="zh-CN" dirty="0" smtClean="0">
                <a:ea typeface="微软雅黑 Light" panose="020B0502040204020203" pitchFamily="34" charset="-122"/>
              </a:rPr>
              <a:t>Android/iOS</a:t>
            </a:r>
            <a:r>
              <a:rPr lang="zh-CN" altLang="en-US" dirty="0" smtClean="0">
                <a:ea typeface="微软雅黑 Light" panose="020B0502040204020203" pitchFamily="34" charset="-122"/>
              </a:rPr>
              <a:t>）。</a:t>
            </a:r>
            <a:r>
              <a:rPr lang="en-US" altLang="zh-CN" dirty="0" smtClean="0">
                <a:ea typeface="微软雅黑 Light" panose="020B0502040204020203" pitchFamily="34" charset="-122"/>
              </a:rPr>
              <a:t>2015</a:t>
            </a:r>
            <a:r>
              <a:rPr lang="zh-CN" altLang="en-US" dirty="0" smtClean="0">
                <a:ea typeface="微软雅黑 Light" panose="020B0502040204020203" pitchFamily="34" charset="-122"/>
              </a:rPr>
              <a:t>年正式成为开源项目。</a:t>
            </a:r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03021" y="1804368"/>
            <a:ext cx="4388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a typeface="微软雅黑 Light" panose="020B0502040204020203" pitchFamily="34" charset="-122"/>
              </a:rPr>
              <a:t>发布于</a:t>
            </a:r>
            <a:r>
              <a:rPr lang="en-US" altLang="zh-CN" dirty="0" smtClean="0">
                <a:ea typeface="微软雅黑 Light" panose="020B0502040204020203" pitchFamily="34" charset="-122"/>
              </a:rPr>
              <a:t>2009</a:t>
            </a:r>
            <a:r>
              <a:rPr lang="zh-CN" altLang="en-US" dirty="0" smtClean="0">
                <a:ea typeface="微软雅黑 Light" panose="020B0502040204020203" pitchFamily="34" charset="-122"/>
              </a:rPr>
              <a:t>年，前身是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PhoneGap</a:t>
            </a:r>
            <a:r>
              <a:rPr lang="zh-CN" altLang="en-US" dirty="0" smtClean="0">
                <a:ea typeface="微软雅黑 Light" panose="020B0502040204020203" pitchFamily="34" charset="-122"/>
              </a:rPr>
              <a:t>框架。提供了</a:t>
            </a:r>
            <a:r>
              <a:rPr lang="en-US" altLang="zh-CN" dirty="0" smtClean="0">
                <a:ea typeface="微软雅黑 Light" panose="020B0502040204020203" pitchFamily="34" charset="-122"/>
              </a:rPr>
              <a:t>JavaScript</a:t>
            </a:r>
            <a:r>
              <a:rPr lang="zh-CN" altLang="en-US" dirty="0" smtClean="0">
                <a:ea typeface="微软雅黑 Light" panose="020B0502040204020203" pitchFamily="34" charset="-122"/>
              </a:rPr>
              <a:t>代码调用原生</a:t>
            </a:r>
            <a:r>
              <a:rPr lang="en-US" altLang="zh-CN" dirty="0" smtClean="0">
                <a:ea typeface="微软雅黑 Light" panose="020B0502040204020203" pitchFamily="34" charset="-122"/>
              </a:rPr>
              <a:t>API</a:t>
            </a:r>
            <a:r>
              <a:rPr lang="zh-CN" altLang="en-US" dirty="0" smtClean="0">
                <a:ea typeface="微软雅黑 Light" panose="020B0502040204020203" pitchFamily="34" charset="-122"/>
              </a:rPr>
              <a:t>的能力</a:t>
            </a:r>
            <a:r>
              <a:rPr lang="zh-CN" altLang="en-US" dirty="0">
                <a:ea typeface="微软雅黑 Light" panose="020B0502040204020203" pitchFamily="34" charset="-122"/>
              </a:rPr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3703021" y="4924222"/>
            <a:ext cx="44625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ea typeface="微软雅黑 Light" panose="020B0502040204020203" pitchFamily="34" charset="-122"/>
              </a:rPr>
              <a:t>阿</a:t>
            </a:r>
            <a:r>
              <a:rPr lang="zh-CN" altLang="en-US" dirty="0" smtClean="0">
                <a:ea typeface="微软雅黑 Light" panose="020B0502040204020203" pitchFamily="34" charset="-122"/>
              </a:rPr>
              <a:t>里手淘推出的基于</a:t>
            </a:r>
            <a:r>
              <a:rPr lang="en-US" altLang="zh-CN" dirty="0" smtClean="0">
                <a:ea typeface="微软雅黑 Light" panose="020B0502040204020203" pitchFamily="34" charset="-122"/>
              </a:rPr>
              <a:t>Vue.js</a:t>
            </a:r>
            <a:r>
              <a:rPr lang="zh-CN" altLang="en-US" dirty="0" smtClean="0">
                <a:ea typeface="微软雅黑 Light" panose="020B0502040204020203" pitchFamily="34" charset="-122"/>
              </a:rPr>
              <a:t>的移动</a:t>
            </a:r>
            <a:r>
              <a:rPr lang="zh-CN" altLang="en-US" dirty="0">
                <a:ea typeface="微软雅黑 Light" panose="020B0502040204020203" pitchFamily="34" charset="-122"/>
              </a:rPr>
              <a:t>应用开发</a:t>
            </a:r>
            <a:r>
              <a:rPr lang="zh-CN" altLang="en-US" dirty="0" smtClean="0">
                <a:ea typeface="微软雅黑 Light" panose="020B0502040204020203" pitchFamily="34" charset="-122"/>
              </a:rPr>
              <a:t>框架。架构借鉴了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ReactNative</a:t>
            </a:r>
            <a:r>
              <a:rPr lang="zh-CN" altLang="en-US" dirty="0" smtClean="0">
                <a:ea typeface="微软雅黑 Light" panose="020B0502040204020203" pitchFamily="34" charset="-122"/>
              </a:rPr>
              <a:t>的设计，完善了</a:t>
            </a:r>
            <a:r>
              <a:rPr lang="en-US" altLang="zh-CN" dirty="0" smtClean="0">
                <a:ea typeface="微软雅黑 Light" panose="020B0502040204020203" pitchFamily="34" charset="-122"/>
              </a:rPr>
              <a:t>Web</a:t>
            </a:r>
            <a:r>
              <a:rPr lang="zh-CN" altLang="en-US" dirty="0" smtClean="0">
                <a:ea typeface="微软雅黑 Light" panose="020B0502040204020203" pitchFamily="34" charset="-122"/>
              </a:rPr>
              <a:t>端开发。</a:t>
            </a:r>
            <a:r>
              <a:rPr lang="en-US" altLang="zh-CN" dirty="0" smtClean="0">
                <a:ea typeface="微软雅黑 Light" panose="020B0502040204020203" pitchFamily="34" charset="-122"/>
              </a:rPr>
              <a:t>2016</a:t>
            </a:r>
            <a:r>
              <a:rPr lang="zh-CN" altLang="en-US" dirty="0" smtClean="0">
                <a:ea typeface="微软雅黑 Light" panose="020B0502040204020203" pitchFamily="34" charset="-122"/>
              </a:rPr>
              <a:t>年中成为开源项目。</a:t>
            </a:r>
            <a:endParaRPr lang="zh-CN" altLang="en-US" dirty="0"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031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ReactNative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51682" y="3802569"/>
            <a:ext cx="4200475" cy="1740501"/>
            <a:chOff x="371672" y="3013899"/>
            <a:chExt cx="4200475" cy="1740501"/>
          </a:xfrm>
        </p:grpSpPr>
        <p:sp>
          <p:nvSpPr>
            <p:cNvPr id="5" name="矩形 4"/>
            <p:cNvSpPr/>
            <p:nvPr/>
          </p:nvSpPr>
          <p:spPr>
            <a:xfrm>
              <a:off x="371672" y="3017854"/>
              <a:ext cx="1006969" cy="414578"/>
            </a:xfrm>
            <a:prstGeom prst="rect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rgbClr val="000000"/>
                  </a:solidFill>
                  <a:cs typeface="+mn-ea"/>
                  <a:sym typeface="+mn-lt"/>
                </a:rPr>
                <a:t>Web</a:t>
              </a:r>
              <a:endParaRPr lang="zh-CN" altLang="en-US" sz="14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530072" y="3017854"/>
              <a:ext cx="912799" cy="41457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rgbClr val="000000"/>
                  </a:solidFill>
                  <a:cs typeface="+mn-ea"/>
                  <a:sym typeface="+mn-lt"/>
                </a:rPr>
                <a:t>iOS</a:t>
              </a:r>
              <a:endParaRPr lang="zh-CN" altLang="en-US" sz="14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623818" y="3013899"/>
              <a:ext cx="883284" cy="40759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rgbClr val="000000"/>
                  </a:solidFill>
                  <a:cs typeface="+mn-ea"/>
                  <a:sym typeface="+mn-lt"/>
                </a:rPr>
                <a:t>Android</a:t>
              </a:r>
              <a:endParaRPr lang="zh-CN" altLang="en-US" sz="14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71672" y="3589940"/>
              <a:ext cx="4200475" cy="32163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cs typeface="+mn-ea"/>
                  <a:sym typeface="+mn-lt"/>
                </a:rPr>
                <a:t>虚拟</a:t>
              </a:r>
              <a:r>
                <a:rPr lang="en-US" altLang="zh-CN" sz="1400" dirty="0" smtClean="0">
                  <a:cs typeface="+mn-ea"/>
                  <a:sym typeface="+mn-lt"/>
                </a:rPr>
                <a:t>DOM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71672" y="4036464"/>
              <a:ext cx="4200475" cy="324958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cs typeface="+mn-ea"/>
                  <a:sym typeface="+mn-lt"/>
                </a:rPr>
                <a:t>开发语言</a:t>
              </a:r>
              <a:r>
                <a:rPr lang="en-US" altLang="zh-CN" sz="1400" dirty="0" smtClean="0">
                  <a:cs typeface="+mn-ea"/>
                  <a:sym typeface="+mn-lt"/>
                </a:rPr>
                <a:t>JavaScript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530072" y="4446623"/>
              <a:ext cx="21284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 smtClea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ReactNative</a:t>
              </a:r>
              <a:r>
                <a:rPr lang="zh-CN" altLang="en-US" sz="1400" dirty="0" smtClea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架构图</a:t>
              </a:r>
              <a:endParaRPr lang="zh-CN" altLang="en-US" sz="14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688863" y="3013899"/>
              <a:ext cx="883284" cy="40759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rgbClr val="000000"/>
                  </a:solidFill>
                  <a:cs typeface="+mn-ea"/>
                  <a:sym typeface="+mn-lt"/>
                </a:rPr>
                <a:t>Win10</a:t>
              </a:r>
              <a:endParaRPr lang="zh-CN" altLang="en-US" sz="14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983719" y="1655287"/>
            <a:ext cx="3892316" cy="3945710"/>
            <a:chOff x="4903709" y="866617"/>
            <a:chExt cx="3892316" cy="3945710"/>
          </a:xfrm>
        </p:grpSpPr>
        <p:sp>
          <p:nvSpPr>
            <p:cNvPr id="13" name="文本框 12"/>
            <p:cNvSpPr txBox="1"/>
            <p:nvPr/>
          </p:nvSpPr>
          <p:spPr>
            <a:xfrm>
              <a:off x="5057610" y="1150594"/>
              <a:ext cx="3541113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400" dirty="0" err="1" smtClea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ReactNative</a:t>
              </a:r>
              <a:r>
                <a:rPr lang="zh-CN" altLang="en-US" sz="1400" dirty="0" smtClea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目前是移动开发业界最热门的框架，在</a:t>
              </a:r>
              <a:r>
                <a:rPr lang="en-US" altLang="zh-CN" sz="1400" dirty="0" err="1" smtClea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Github</a:t>
              </a:r>
              <a:r>
                <a:rPr lang="zh-CN" altLang="en-US" sz="1400" dirty="0" smtClea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上有庞大的开发社区。</a:t>
              </a:r>
              <a:r>
                <a:rPr lang="en-US" altLang="zh-CN" sz="1400" dirty="0" smtClea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2016</a:t>
              </a:r>
              <a:r>
                <a:rPr lang="zh-CN" altLang="en-US" sz="1400" dirty="0" smtClea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年份</a:t>
              </a:r>
              <a:r>
                <a:rPr lang="en-US" altLang="zh-CN" sz="1400" dirty="0" smtClea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F8</a:t>
              </a:r>
              <a:r>
                <a:rPr lang="zh-CN" altLang="en-US" sz="1400" dirty="0" smtClea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开发者大会上重点介绍了</a:t>
              </a:r>
              <a:r>
                <a:rPr lang="en-US" altLang="zh-CN" sz="1400" dirty="0" err="1" smtClea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ReactNative</a:t>
              </a:r>
              <a:r>
                <a:rPr lang="zh-CN" altLang="en-US" sz="1400" dirty="0" smtClea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框架。</a:t>
              </a:r>
              <a:endPara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sz="1400" dirty="0" smtClea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国内也有很多互联网公司在积极跟进这项新技术。例如阿里、携程、美团、途牛等等，京东目前在业界处于领先地位</a:t>
              </a:r>
              <a:endPara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4903709" y="866617"/>
              <a:ext cx="3892316" cy="3945710"/>
            </a:xfrm>
            <a:prstGeom prst="roundRect">
              <a:avLst>
                <a:gd name="adj" fmla="val 5556"/>
              </a:avLst>
            </a:prstGeom>
            <a:noFill/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052547" y="4282106"/>
              <a:ext cx="2333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Facebook Showcase</a:t>
              </a:r>
              <a:endParaRPr lang="zh-CN" altLang="en-US" sz="14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16" name="图片 15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7125" y="3176371"/>
              <a:ext cx="695422" cy="1038370"/>
            </a:xfrm>
            <a:prstGeom prst="rect">
              <a:avLst/>
            </a:prstGeom>
          </p:spPr>
        </p:pic>
        <p:pic>
          <p:nvPicPr>
            <p:cNvPr id="17" name="图片 16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1375" y="3195423"/>
              <a:ext cx="733527" cy="943107"/>
            </a:xfrm>
            <a:prstGeom prst="rect">
              <a:avLst/>
            </a:prstGeom>
          </p:spPr>
        </p:pic>
        <p:pic>
          <p:nvPicPr>
            <p:cNvPr id="18" name="图片 17" descr="屏幕剪辑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1761" y="3176371"/>
              <a:ext cx="714475" cy="981212"/>
            </a:xfrm>
            <a:prstGeom prst="rect">
              <a:avLst/>
            </a:prstGeom>
          </p:spPr>
        </p:pic>
        <p:pic>
          <p:nvPicPr>
            <p:cNvPr id="19" name="图片 18" descr="屏幕剪辑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1940" y="3168139"/>
              <a:ext cx="771633" cy="1019317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451682" y="1839478"/>
            <a:ext cx="4180605" cy="1882785"/>
            <a:chOff x="371672" y="1050808"/>
            <a:chExt cx="4180605" cy="1882785"/>
          </a:xfrm>
        </p:grpSpPr>
        <p:sp>
          <p:nvSpPr>
            <p:cNvPr id="21" name="文本框 20"/>
            <p:cNvSpPr txBox="1"/>
            <p:nvPr/>
          </p:nvSpPr>
          <p:spPr>
            <a:xfrm>
              <a:off x="371672" y="1764042"/>
              <a:ext cx="418060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 smtClea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ReactNative</a:t>
              </a:r>
              <a:r>
                <a:rPr lang="zh-CN" altLang="en-US" sz="1400" dirty="0" smtClea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是</a:t>
              </a:r>
              <a:r>
                <a:rPr lang="en-US" altLang="zh-CN" sz="1400" dirty="0" smtClea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Facebook</a:t>
              </a:r>
              <a:r>
                <a:rPr lang="zh-CN" altLang="en-US" sz="1400" dirty="0" smtClea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在</a:t>
              </a:r>
              <a:r>
                <a:rPr lang="en-US" altLang="zh-CN" sz="1400" dirty="0" smtClea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2015</a:t>
              </a:r>
              <a:r>
                <a:rPr lang="zh-CN" altLang="en-US" sz="1400" dirty="0" smtClea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年底发布的移动应用统一开发开源框架。用</a:t>
              </a:r>
              <a:r>
                <a:rPr lang="en-US" altLang="zh-CN" sz="1400" dirty="0" smtClea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JavaScript</a:t>
              </a:r>
              <a:r>
                <a:rPr lang="zh-CN" altLang="en-US" sz="1400" dirty="0" smtClea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开发</a:t>
              </a:r>
              <a:r>
                <a:rPr lang="en-US" altLang="zh-CN" sz="1400" dirty="0" smtClea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Android/iOS</a:t>
              </a:r>
              <a:r>
                <a:rPr lang="zh-CN" altLang="en-US" sz="1400" dirty="0" smtClea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原生应用，兼顾了</a:t>
              </a:r>
              <a:r>
                <a:rPr lang="en-US" altLang="zh-CN" sz="1400" dirty="0" smtClea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web</a:t>
              </a:r>
              <a:r>
                <a:rPr lang="zh-CN" altLang="en-US" sz="1400" dirty="0" smtClea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开发的效率和原生应用的性能。</a:t>
              </a:r>
              <a:endPara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endPara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22" name="Picture 1" descr="C:\Users\james\AppData\Roaming\Tencent\Users\1517541\QQ\WinTemp\RichOle\7M63XF9`3A4HM2BIJU@)]X8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4519" y="1050808"/>
              <a:ext cx="2039336" cy="519215"/>
            </a:xfrm>
            <a:prstGeom prst="rect">
              <a:avLst/>
            </a:prstGeom>
            <a:ln>
              <a:noFill/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pic>
        <p:pic>
          <p:nvPicPr>
            <p:cNvPr id="23" name="Picture 2" descr="http://tse1.mm.bing.net/th?&amp;id=OIP.M56e67e502601e39fa0a9d90ded2ac074o0&amp;w=300&amp;h=168&amp;c=0&amp;pid=1.9&amp;rs=0&amp;p=0&amp;r=0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91" b="14029"/>
            <a:stretch/>
          </p:blipFill>
          <p:spPr bwMode="auto">
            <a:xfrm>
              <a:off x="480651" y="1050808"/>
              <a:ext cx="1725176" cy="519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0411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平台对比</a:t>
            </a:r>
            <a:endParaRPr lang="zh-CN" altLang="en-US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61355"/>
              </p:ext>
            </p:extLst>
          </p:nvPr>
        </p:nvGraphicFramePr>
        <p:xfrm>
          <a:off x="344323" y="1890005"/>
          <a:ext cx="8396612" cy="469843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418574"/>
                <a:gridCol w="1622854"/>
                <a:gridCol w="1762898"/>
                <a:gridCol w="1853513"/>
                <a:gridCol w="1738773"/>
              </a:tblGrid>
              <a:tr h="6683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支持的平台</a:t>
                      </a:r>
                      <a:endParaRPr lang="zh-CN" altLang="en-US" sz="1600" b="1" kern="12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 / iOS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 Web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微信支持的平台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 / iOS / Web</a:t>
                      </a:r>
                      <a:endParaRPr lang="zh-CN" altLang="en-US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</a:t>
                      </a:r>
                      <a:endParaRPr lang="zh-CN" altLang="en-US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480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技术门槛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低，基于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React.js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低，类似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JS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语法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低，基于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H5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Vue.js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低，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Html5 JS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480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开发框架</a:t>
                      </a:r>
                      <a:endParaRPr lang="zh-CN" altLang="en-US" sz="1600" b="1" kern="12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JDReact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SDK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小程序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SDK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Weex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SDK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JQuery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框架能力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京东样式组件、导航、多媒体、京东网络、感应器、京东业务能力等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组件、样式、导航、多媒体、网络、罗盘、感应器等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组件、样式、导航、网络、动画、存储等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没有原生调用能力和京东业务能力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6480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用户体验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用户体验好，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接近原生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用户体验好，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优于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H5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页面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用户体验好，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接近原生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用户体验差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业务部署流程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JDReact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CMS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平台支持线上灰度发布和更新能力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小程序打包上传，审核通过微信内发布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目前没有部署支持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实时部署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8434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社区及文档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Facebook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的官方支持，京东内部也有</a:t>
                      </a: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JDReact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平台的社区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文档支持。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腾讯及微信社区支持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阿里手淘支持，目前还不太普及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完善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067" y="1408301"/>
            <a:ext cx="1126730" cy="2998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07950" y="1399886"/>
            <a:ext cx="1401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JDReact</a:t>
            </a:r>
            <a:r>
              <a:rPr lang="zh-CN" altLang="en-US" sz="1600" dirty="0" smtClean="0"/>
              <a:t>平台</a:t>
            </a:r>
            <a:endParaRPr lang="zh-CN" altLang="en-US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3581129" y="1388969"/>
            <a:ext cx="1401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微信小程序</a:t>
            </a:r>
            <a:endParaRPr lang="zh-CN" altLang="en-US" sz="1600" dirty="0"/>
          </a:p>
        </p:txBody>
      </p:sp>
      <p:sp>
        <p:nvSpPr>
          <p:cNvPr id="9" name="文本框 8"/>
          <p:cNvSpPr txBox="1"/>
          <p:nvPr/>
        </p:nvSpPr>
        <p:spPr>
          <a:xfrm>
            <a:off x="7339515" y="1419218"/>
            <a:ext cx="1401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HTML5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3892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a typeface="微软雅黑" pitchFamily="34" charset="-122"/>
              </a:rPr>
              <a:t>先从</a:t>
            </a:r>
            <a:r>
              <a:rPr lang="en-US" altLang="zh-CN" dirty="0">
                <a:ea typeface="微软雅黑" pitchFamily="34" charset="-122"/>
              </a:rPr>
              <a:t>React</a:t>
            </a:r>
            <a:r>
              <a:rPr lang="zh-CN" altLang="en-US" dirty="0">
                <a:ea typeface="微软雅黑" pitchFamily="34" charset="-122"/>
              </a:rPr>
              <a:t>的构架</a:t>
            </a:r>
            <a:r>
              <a:rPr lang="zh-CN" altLang="en-US" dirty="0" smtClean="0">
                <a:ea typeface="微软雅黑" pitchFamily="34" charset="-122"/>
              </a:rPr>
              <a:t>谈起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85864" y="2069276"/>
            <a:ext cx="3732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微软雅黑 Light" panose="020B0502040204020203" pitchFamily="34" charset="-122"/>
              </a:rPr>
              <a:t>传统浏览器模型中</a:t>
            </a:r>
            <a:r>
              <a:rPr lang="en-US" altLang="zh-CN" dirty="0" smtClean="0">
                <a:ea typeface="微软雅黑 Light" panose="020B0502040204020203" pitchFamily="34" charset="-122"/>
              </a:rPr>
              <a:t>DOM</a:t>
            </a:r>
            <a:r>
              <a:rPr lang="zh-CN" altLang="en-US" dirty="0" smtClean="0">
                <a:ea typeface="微软雅黑 Light" panose="020B0502040204020203" pitchFamily="34" charset="-122"/>
              </a:rPr>
              <a:t>是性能瓶颈。浏览器大部分的时间用来处理</a:t>
            </a:r>
            <a:r>
              <a:rPr lang="en-US" altLang="zh-CN" dirty="0" smtClean="0">
                <a:ea typeface="微软雅黑 Light" panose="020B0502040204020203" pitchFamily="34" charset="-122"/>
              </a:rPr>
              <a:t>DOM</a:t>
            </a:r>
            <a:r>
              <a:rPr lang="zh-CN" altLang="en-US" dirty="0" smtClean="0">
                <a:ea typeface="微软雅黑 Light" panose="020B0502040204020203" pitchFamily="34" charset="-122"/>
              </a:rPr>
              <a:t>的交互和更新。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4934208" y="3855982"/>
            <a:ext cx="3684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 Light" panose="020B0502040204020203" pitchFamily="34" charset="-122"/>
              </a:rPr>
              <a:t>React</a:t>
            </a:r>
            <a:r>
              <a:rPr lang="zh-CN" altLang="en-US" dirty="0" smtClean="0">
                <a:ea typeface="微软雅黑 Light" panose="020B0502040204020203" pitchFamily="34" charset="-122"/>
              </a:rPr>
              <a:t>框架中，构建了一个虚拟</a:t>
            </a:r>
            <a:r>
              <a:rPr lang="en-US" altLang="zh-CN" dirty="0" smtClean="0">
                <a:ea typeface="微软雅黑 Light" panose="020B0502040204020203" pitchFamily="34" charset="-122"/>
              </a:rPr>
              <a:t>DOM</a:t>
            </a:r>
            <a:r>
              <a:rPr lang="zh-CN" altLang="en-US" dirty="0" smtClean="0">
                <a:ea typeface="微软雅黑 Light" panose="020B0502040204020203" pitchFamily="34" charset="-122"/>
              </a:rPr>
              <a:t>的中间件。所有的操作和交互并不是立刻刷新</a:t>
            </a:r>
            <a:r>
              <a:rPr lang="en-US" altLang="zh-CN" dirty="0" smtClean="0">
                <a:ea typeface="微软雅黑 Light" panose="020B0502040204020203" pitchFamily="34" charset="-122"/>
              </a:rPr>
              <a:t>DOM</a:t>
            </a:r>
            <a:r>
              <a:rPr lang="zh-CN" altLang="en-US" dirty="0" smtClean="0">
                <a:ea typeface="微软雅黑 Light" panose="020B0502040204020203" pitchFamily="34" charset="-122"/>
              </a:rPr>
              <a:t>，而是由</a:t>
            </a:r>
            <a:r>
              <a:rPr lang="en-US" altLang="zh-CN" dirty="0" smtClean="0">
                <a:ea typeface="微软雅黑 Light" panose="020B0502040204020203" pitchFamily="34" charset="-122"/>
              </a:rPr>
              <a:t>React</a:t>
            </a:r>
            <a:r>
              <a:rPr lang="zh-CN" altLang="en-US" dirty="0" smtClean="0">
                <a:ea typeface="微软雅黑 Light" panose="020B0502040204020203" pitchFamily="34" charset="-122"/>
              </a:rPr>
              <a:t>框架来计算出虚拟</a:t>
            </a:r>
            <a:r>
              <a:rPr lang="en-US" altLang="zh-CN" dirty="0" smtClean="0">
                <a:ea typeface="微软雅黑 Light" panose="020B0502040204020203" pitchFamily="34" charset="-122"/>
              </a:rPr>
              <a:t>DOM</a:t>
            </a:r>
            <a:r>
              <a:rPr lang="zh-CN" altLang="en-US" dirty="0" smtClean="0">
                <a:ea typeface="微软雅黑 Light" panose="020B0502040204020203" pitchFamily="34" charset="-122"/>
              </a:rPr>
              <a:t>和正式</a:t>
            </a:r>
            <a:r>
              <a:rPr lang="en-US" altLang="zh-CN" dirty="0" smtClean="0">
                <a:ea typeface="微软雅黑 Light" panose="020B0502040204020203" pitchFamily="34" charset="-122"/>
              </a:rPr>
              <a:t>DOM</a:t>
            </a:r>
            <a:r>
              <a:rPr lang="zh-CN" altLang="en-US" dirty="0" smtClean="0">
                <a:ea typeface="微软雅黑 Light" panose="020B0502040204020203" pitchFamily="34" charset="-122"/>
              </a:rPr>
              <a:t>直接的</a:t>
            </a:r>
            <a:r>
              <a:rPr lang="en-US" altLang="zh-CN" dirty="0" smtClean="0">
                <a:ea typeface="微软雅黑 Light" panose="020B0502040204020203" pitchFamily="34" charset="-122"/>
              </a:rPr>
              <a:t>diff</a:t>
            </a:r>
            <a:r>
              <a:rPr lang="zh-CN" altLang="en-US" dirty="0" smtClean="0">
                <a:ea typeface="微软雅黑 Light" panose="020B0502040204020203" pitchFamily="34" charset="-122"/>
              </a:rPr>
              <a:t>，然后只刷新</a:t>
            </a:r>
            <a:r>
              <a:rPr lang="en-US" altLang="zh-CN" dirty="0" smtClean="0">
                <a:ea typeface="微软雅黑 Light" panose="020B0502040204020203" pitchFamily="34" charset="-122"/>
              </a:rPr>
              <a:t>diff</a:t>
            </a:r>
            <a:r>
              <a:rPr lang="zh-CN" altLang="en-US" dirty="0" smtClean="0">
                <a:ea typeface="微软雅黑 Light" panose="020B0502040204020203" pitchFamily="34" charset="-122"/>
              </a:rPr>
              <a:t>部分。可以达到性能最优。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23981" y="1383276"/>
            <a:ext cx="3317465" cy="2282620"/>
            <a:chOff x="842711" y="1042655"/>
            <a:chExt cx="3317465" cy="2282620"/>
          </a:xfrm>
        </p:grpSpPr>
        <p:pic>
          <p:nvPicPr>
            <p:cNvPr id="7" name="Picture 2" descr="Facebook 的 React 框架解析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711" y="1042655"/>
              <a:ext cx="3317465" cy="2006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5"/>
            <p:cNvSpPr txBox="1"/>
            <p:nvPr/>
          </p:nvSpPr>
          <p:spPr>
            <a:xfrm>
              <a:off x="1552304" y="3017498"/>
              <a:ext cx="18982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传统浏览器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DOM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框架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88564" y="3855982"/>
            <a:ext cx="4425764" cy="2056531"/>
            <a:chOff x="288564" y="3809715"/>
            <a:chExt cx="4425764" cy="2056531"/>
          </a:xfrm>
        </p:grpSpPr>
        <p:pic>
          <p:nvPicPr>
            <p:cNvPr id="10" name="Picture 4" descr="Facebook 的 React 框架解析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564" y="3809715"/>
              <a:ext cx="4425764" cy="1869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9"/>
            <p:cNvSpPr txBox="1"/>
            <p:nvPr/>
          </p:nvSpPr>
          <p:spPr>
            <a:xfrm>
              <a:off x="1739378" y="5558469"/>
              <a:ext cx="15241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React DOM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框架</a:t>
              </a:r>
            </a:p>
          </p:txBody>
        </p:sp>
      </p:grpSp>
      <p:sp>
        <p:nvSpPr>
          <p:cNvPr id="12" name="TextBox 7"/>
          <p:cNvSpPr txBox="1"/>
          <p:nvPr/>
        </p:nvSpPr>
        <p:spPr>
          <a:xfrm>
            <a:off x="700504" y="6309320"/>
            <a:ext cx="714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DOM: Document </a:t>
            </a:r>
            <a:r>
              <a:rPr lang="en-US" altLang="zh-CN" sz="1600" dirty="0"/>
              <a:t>Object Model</a:t>
            </a:r>
            <a:r>
              <a:rPr lang="zh-CN" altLang="en-US" sz="1600" dirty="0"/>
              <a:t>，</a:t>
            </a:r>
            <a:r>
              <a:rPr lang="en-US" altLang="zh-CN" sz="1600" dirty="0" smtClean="0"/>
              <a:t>DOM</a:t>
            </a:r>
            <a:r>
              <a:rPr lang="zh-CN" altLang="en-US" sz="1600" dirty="0" smtClean="0"/>
              <a:t>是</a:t>
            </a:r>
            <a:r>
              <a:rPr lang="zh-CN" altLang="en-US" sz="1600" dirty="0"/>
              <a:t>一种用于</a:t>
            </a:r>
            <a:r>
              <a:rPr lang="en-US" altLang="zh-CN" sz="1600" dirty="0"/>
              <a:t>HTML</a:t>
            </a:r>
            <a:r>
              <a:rPr lang="zh-CN" altLang="en-US" sz="1600" dirty="0"/>
              <a:t>和</a:t>
            </a:r>
            <a:r>
              <a:rPr lang="en-US" altLang="zh-CN" sz="1600" dirty="0"/>
              <a:t>XML</a:t>
            </a:r>
            <a:r>
              <a:rPr lang="zh-CN" altLang="en-US" sz="1600" dirty="0"/>
              <a:t>文档的编程接口。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558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Facebook Showcase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1" y="1684402"/>
            <a:ext cx="1847619" cy="21428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248" y="4165035"/>
            <a:ext cx="1961905" cy="234285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900" y="4175512"/>
            <a:ext cx="1819048" cy="231428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331" y="1729168"/>
            <a:ext cx="1610894" cy="205332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509" y="1655233"/>
            <a:ext cx="1819048" cy="217142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741" y="4245232"/>
            <a:ext cx="1885714" cy="207619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227" y="1612973"/>
            <a:ext cx="1780952" cy="225714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30" y="4180042"/>
            <a:ext cx="1760920" cy="232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0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应用部分3-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113" y="-9525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536575" y="1912038"/>
            <a:ext cx="7704138" cy="7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3000"/>
              </a:lnSpc>
              <a:spcBef>
                <a:spcPct val="50000"/>
              </a:spcBef>
            </a:pPr>
            <a:r>
              <a:rPr lang="en-US" altLang="zh-CN" sz="48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JDReact</a:t>
            </a:r>
            <a:r>
              <a:rPr lang="zh-CN" altLang="en-US" sz="4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平台化架构</a:t>
            </a:r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684213" y="3141663"/>
            <a:ext cx="61198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053" name="Text Box 8"/>
          <p:cNvSpPr txBox="1">
            <a:spLocks noChangeArrowheads="1"/>
          </p:cNvSpPr>
          <p:nvPr/>
        </p:nvSpPr>
        <p:spPr bwMode="auto">
          <a:xfrm>
            <a:off x="612775" y="5949950"/>
            <a:ext cx="25193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dirty="0">
                <a:solidFill>
                  <a:schemeClr val="bg2"/>
                </a:solidFill>
              </a:rPr>
              <a:t>www.jd.com</a:t>
            </a:r>
          </a:p>
        </p:txBody>
      </p:sp>
    </p:spTree>
    <p:extLst>
      <p:ext uri="{BB962C8B-B14F-4D97-AF65-F5344CB8AC3E}">
        <p14:creationId xmlns:p14="http://schemas.microsoft.com/office/powerpoint/2010/main" val="420940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35646"/>
  <p:tag name="MH_LIBRARY" val="GRAPHIC"/>
  <p:tag name="MH_TYPE" val="Other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35646"/>
  <p:tag name="MH_LIBRARY" val="GRAPHIC"/>
  <p:tag name="MH_TYPE" val="Other"/>
  <p:tag name="MH_ORDER" val="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35646"/>
  <p:tag name="MH_LIBRARY" val="GRAPHIC"/>
  <p:tag name="MH_TYPE" val="SubTitle"/>
  <p:tag name="MH_ORDER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35646"/>
  <p:tag name="MH_LIBRARY" val="GRAPHIC"/>
  <p:tag name="MH_TYPE" val="SubTitle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35646"/>
  <p:tag name="MH_LIBRARY" val="GRAPHIC"/>
  <p:tag name="MH_TYPE" val="SubTitle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35646"/>
  <p:tag name="MH_LIBRARY" val="GRAPHIC"/>
  <p:tag name="MH_TYPE" val="SubTitle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35646"/>
  <p:tag name="MH_LIBRARY" val="GRAPHIC"/>
  <p:tag name="MH_TYPE" val="Text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35646"/>
  <p:tag name="MH_LIBRARY" val="GRAPHIC"/>
  <p:tag name="MH_TYPE" val="Text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35646"/>
  <p:tag name="MH_LIBRARY" val="GRAPHIC"/>
  <p:tag name="MH_TYPE" val="Text"/>
  <p:tag name="MH_ORDER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35646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35646"/>
  <p:tag name="MH_LIBRARY" val="GRAPHIC"/>
  <p:tag name="MH_TYPE" val="Text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35646"/>
  <p:tag name="MH_LIBRARY" val="GRAPHIC"/>
  <p:tag name="MH_TYPE" val="Other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35646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35646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35646"/>
  <p:tag name="MH_LIBRARY" val="GRAPHIC"/>
  <p:tag name="MH_TYPE" val="Other"/>
  <p:tag name="MH_ORDER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35646"/>
  <p:tag name="MH_LIBRARY" val="GRAPHIC"/>
  <p:tag name="MH_TYPE" val="Other"/>
  <p:tag name="MH_ORDER" val="7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5207</TotalTime>
  <Words>2400</Words>
  <Application>Microsoft Office PowerPoint</Application>
  <PresentationFormat>全屏显示(4:3)</PresentationFormat>
  <Paragraphs>515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宋体</vt:lpstr>
      <vt:lpstr>微软雅黑</vt:lpstr>
      <vt:lpstr>微软雅黑 Light</vt:lpstr>
      <vt:lpstr>Arial</vt:lpstr>
      <vt:lpstr>Calibri</vt:lpstr>
      <vt:lpstr>Calibri Light</vt:lpstr>
      <vt:lpstr>Helvetica</vt:lpstr>
      <vt:lpstr>Wingdings</vt:lpstr>
      <vt:lpstr>Office 主题</vt:lpstr>
      <vt:lpstr>PowerPoint 演示文稿</vt:lpstr>
      <vt:lpstr>解决移动开发痛点</vt:lpstr>
      <vt:lpstr>未来的移动端趋势</vt:lpstr>
      <vt:lpstr>业界方案</vt:lpstr>
      <vt:lpstr>ReactNative介绍</vt:lpstr>
      <vt:lpstr>平台对比</vt:lpstr>
      <vt:lpstr>先从React的构架谈起</vt:lpstr>
      <vt:lpstr>Facebook Showcase</vt:lpstr>
      <vt:lpstr>PowerPoint 演示文稿</vt:lpstr>
      <vt:lpstr>JDReact平台化目标</vt:lpstr>
      <vt:lpstr>JDReact平台框架</vt:lpstr>
      <vt:lpstr>JDReact主要模块</vt:lpstr>
      <vt:lpstr>JDReact平台架构分解</vt:lpstr>
      <vt:lpstr>模块介绍 - JDReact Web</vt:lpstr>
      <vt:lpstr>JDReact开发流程优化</vt:lpstr>
      <vt:lpstr>PowerPoint 演示文稿</vt:lpstr>
      <vt:lpstr>为什么需要JDReact SDK</vt:lpstr>
      <vt:lpstr>JDReact SDK 开发模式</vt:lpstr>
      <vt:lpstr>JDReact SDK 版本管理</vt:lpstr>
      <vt:lpstr>JDReact 业务模块版本管理</vt:lpstr>
      <vt:lpstr>JDReact SDK API 设计</vt:lpstr>
      <vt:lpstr>API Demos</vt:lpstr>
      <vt:lpstr>API Demos</vt:lpstr>
      <vt:lpstr>PowerPoint 演示文稿</vt:lpstr>
      <vt:lpstr>JDReact项目集成方式</vt:lpstr>
      <vt:lpstr>JDReact项目集成方式</vt:lpstr>
      <vt:lpstr>项目落地情况</vt:lpstr>
      <vt:lpstr>JDReact《1元抢宝》性能分析</vt:lpstr>
      <vt:lpstr>JDReact《1元抢宝》性能分析</vt:lpstr>
      <vt:lpstr>JDReact《1元抢宝》开发效率分析</vt:lpstr>
      <vt:lpstr>PowerPoint 演示文稿</vt:lpstr>
      <vt:lpstr>2017 Roadmap</vt:lpstr>
      <vt:lpstr>开发者平台</vt:lpstr>
      <vt:lpstr>JDReact SDK平台</vt:lpstr>
      <vt:lpstr>业务开放接口</vt:lpstr>
      <vt:lpstr>数据分析</vt:lpstr>
      <vt:lpstr>运营推广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李伟奇</dc:creator>
  <cp:lastModifiedBy>沈晨</cp:lastModifiedBy>
  <cp:revision>531</cp:revision>
  <dcterms:created xsi:type="dcterms:W3CDTF">2015-12-25T03:10:02Z</dcterms:created>
  <dcterms:modified xsi:type="dcterms:W3CDTF">2017-02-24T03:21:19Z</dcterms:modified>
</cp:coreProperties>
</file>