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officeDocument/2006/relationships/extended-properties" Target="docProps/app.xml" Id="rId4" /><Relationship Type="http://schemas.openxmlformats.org/officeDocument/2006/relationships/officeDocument" Target="ppt/presentation.xml" Id="rId1" /><Relationship Type="http://schemas.openxmlformats.org/package/2006/relationships/metadata/thumbnail" Target="docProps/thumbnail.jpeg" Id="rId2" /><Relationship Type="http://schemas.microsoft.com/office/2006/relationships/txt" Target="/udata/data.dat" Id="R4a4dcadc0a684595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27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1CE6ED-9670-6B47-A3C1-643CEB147724}" type="datetimeFigureOut">
              <a:rPr kumimoji="1" lang="zh-CN" altLang="en-US" smtClean="0"/>
              <a:t>17/2/23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D546B-6F85-674B-B0F7-4BEEC0069F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198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59F8-6DED-E94B-972B-51E313408F76}" type="datetimeFigureOut">
              <a:rPr kumimoji="1" lang="zh-CN" altLang="en-US" smtClean="0"/>
              <a:t>17/2/23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87C0-03CF-8F40-91CF-64A37084D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205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59F8-6DED-E94B-972B-51E313408F76}" type="datetimeFigureOut">
              <a:rPr kumimoji="1" lang="zh-CN" altLang="en-US" smtClean="0"/>
              <a:t>17/2/23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87C0-03CF-8F40-91CF-64A37084D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761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59F8-6DED-E94B-972B-51E313408F76}" type="datetimeFigureOut">
              <a:rPr kumimoji="1" lang="zh-CN" altLang="en-US" smtClean="0"/>
              <a:t>17/2/23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87C0-03CF-8F40-91CF-64A37084D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955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59F8-6DED-E94B-972B-51E313408F76}" type="datetimeFigureOut">
              <a:rPr kumimoji="1" lang="zh-CN" altLang="en-US" smtClean="0"/>
              <a:t>17/2/23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87C0-03CF-8F40-91CF-64A37084D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351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59F8-6DED-E94B-972B-51E313408F76}" type="datetimeFigureOut">
              <a:rPr kumimoji="1" lang="zh-CN" altLang="en-US" smtClean="0"/>
              <a:t>17/2/23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87C0-03CF-8F40-91CF-64A37084D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581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59F8-6DED-E94B-972B-51E313408F76}" type="datetimeFigureOut">
              <a:rPr kumimoji="1" lang="zh-CN" altLang="en-US" smtClean="0"/>
              <a:t>17/2/23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87C0-03CF-8F40-91CF-64A37084D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946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59F8-6DED-E94B-972B-51E313408F76}" type="datetimeFigureOut">
              <a:rPr kumimoji="1" lang="zh-CN" altLang="en-US" smtClean="0"/>
              <a:t>17/2/23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87C0-03CF-8F40-91CF-64A37084D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582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59F8-6DED-E94B-972B-51E313408F76}" type="datetimeFigureOut">
              <a:rPr kumimoji="1" lang="zh-CN" altLang="en-US" smtClean="0"/>
              <a:t>17/2/23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87C0-03CF-8F40-91CF-64A37084D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0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59F8-6DED-E94B-972B-51E313408F76}" type="datetimeFigureOut">
              <a:rPr kumimoji="1" lang="zh-CN" altLang="en-US" smtClean="0"/>
              <a:t>17/2/23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87C0-03CF-8F40-91CF-64A37084D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2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59F8-6DED-E94B-972B-51E313408F76}" type="datetimeFigureOut">
              <a:rPr kumimoji="1" lang="zh-CN" altLang="en-US" smtClean="0"/>
              <a:t>17/2/23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87C0-03CF-8F40-91CF-64A37084D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7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59F8-6DED-E94B-972B-51E313408F76}" type="datetimeFigureOut">
              <a:rPr kumimoji="1" lang="zh-CN" altLang="en-US" smtClean="0"/>
              <a:t>17/2/23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87C0-03CF-8F40-91CF-64A37084D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586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C59F8-6DED-E94B-972B-51E313408F76}" type="datetimeFigureOut">
              <a:rPr kumimoji="1" lang="zh-CN" altLang="en-US" smtClean="0"/>
              <a:t>17/2/23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887C0-03CF-8F40-91CF-64A37084D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677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应用部分3-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748" y="-9525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484379" y="1988840"/>
            <a:ext cx="8192077" cy="6735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83000"/>
              </a:lnSpc>
              <a:spcBef>
                <a:spcPct val="50000"/>
              </a:spcBef>
            </a:pPr>
            <a:r>
              <a:rPr lang="en-US" altLang="zh-CN" sz="4400" b="1" dirty="0" err="1" smtClean="0">
                <a:solidFill>
                  <a:schemeClr val="bg1"/>
                </a:solidFill>
                <a:ea typeface="微软雅黑" panose="020B0503020204020204" pitchFamily="34" charset="-122"/>
              </a:rPr>
              <a:t>JDReact</a:t>
            </a:r>
            <a:r>
              <a:rPr lang="zh-CN" altLang="en-US" sz="4400" b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 语法介绍</a:t>
            </a:r>
            <a:endParaRPr lang="en-US" altLang="zh-CN" sz="4400" b="1" dirty="0" err="1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053" name="Text Box 8"/>
          <p:cNvSpPr txBox="1">
            <a:spLocks noChangeArrowheads="1"/>
          </p:cNvSpPr>
          <p:nvPr/>
        </p:nvSpPr>
        <p:spPr bwMode="auto">
          <a:xfrm>
            <a:off x="612775" y="5949950"/>
            <a:ext cx="2519363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dirty="0">
                <a:solidFill>
                  <a:schemeClr val="bg2"/>
                </a:solidFill>
              </a:rPr>
              <a:t>www.jd.com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90583" y="4477762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 无线南京 柳凯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2611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0" y="0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一个</a:t>
            </a:r>
            <a:r>
              <a:rPr kumimoji="1" lang="en-US" altLang="zh-CN" dirty="0" err="1" smtClean="0"/>
              <a:t>redux</a:t>
            </a:r>
            <a:r>
              <a:rPr kumimoji="1" lang="zh-CN" altLang="en-US" dirty="0"/>
              <a:t>的例子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484045" y="326251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148360"/>
            <a:ext cx="3471558" cy="22839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7235" y="1148360"/>
            <a:ext cx="4513620" cy="377087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67544" y="5667985"/>
            <a:ext cx="6292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React</a:t>
            </a:r>
            <a:r>
              <a:rPr kumimoji="1" lang="zh-CN" altLang="en-US" dirty="0" smtClean="0"/>
              <a:t>的项目中，一般</a:t>
            </a:r>
            <a:r>
              <a:rPr kumimoji="1" lang="en-US" altLang="zh-CN" dirty="0" err="1" smtClean="0"/>
              <a:t>redux</a:t>
            </a:r>
            <a:r>
              <a:rPr kumimoji="1" lang="zh-CN" altLang="en-US" dirty="0" smtClean="0"/>
              <a:t>会和</a:t>
            </a:r>
            <a:r>
              <a:rPr kumimoji="1" lang="en-US" altLang="zh-CN" dirty="0" smtClean="0"/>
              <a:t>react-</a:t>
            </a:r>
            <a:r>
              <a:rPr kumimoji="1" lang="en-US" altLang="zh-CN" dirty="0" err="1" smtClean="0"/>
              <a:t>redux</a:t>
            </a:r>
            <a:r>
              <a:rPr kumimoji="1" lang="zh-CN" altLang="en-US" dirty="0" smtClean="0"/>
              <a:t>一起使用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在处理异步数据时，还会和</a:t>
            </a:r>
            <a:r>
              <a:rPr kumimoji="1" lang="en-US" altLang="zh-CN" dirty="0" err="1" smtClean="0"/>
              <a:t>redux-thunk</a:t>
            </a:r>
            <a:r>
              <a:rPr kumimoji="1" lang="zh-CN" altLang="en-US" dirty="0" smtClean="0"/>
              <a:t>或</a:t>
            </a:r>
            <a:r>
              <a:rPr kumimoji="1" lang="en-US" altLang="zh-CN" dirty="0" err="1" smtClean="0"/>
              <a:t>redux</a:t>
            </a:r>
            <a:r>
              <a:rPr kumimoji="1" lang="en-US" altLang="zh-CN" dirty="0" smtClean="0"/>
              <a:t>-saga</a:t>
            </a:r>
            <a:r>
              <a:rPr kumimoji="1" lang="zh-CN" altLang="en-US" dirty="0" smtClean="0"/>
              <a:t>联合使用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1972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0" y="0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/>
              <a:t>经典问题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484045" y="326251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67544" y="1165084"/>
            <a:ext cx="828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在</a:t>
            </a:r>
            <a:r>
              <a:rPr kumimoji="1" lang="en-US" altLang="zh-CN" dirty="0" err="1" smtClean="0"/>
              <a:t>JDReact</a:t>
            </a:r>
            <a:r>
              <a:rPr kumimoji="1" lang="zh-CN" altLang="en-US" dirty="0" smtClean="0"/>
              <a:t>开发中，一个常见问题是输入框获得焦点的时候，弹出的键盘会将输入框遮挡住，可以通过</a:t>
            </a:r>
            <a:r>
              <a:rPr kumimoji="1" lang="en-US" altLang="zh-CN" dirty="0" err="1" smtClean="0"/>
              <a:t>KeyboardAvoidingView</a:t>
            </a:r>
            <a:r>
              <a:rPr kumimoji="1" lang="zh-CN" altLang="en-US" dirty="0" smtClean="0"/>
              <a:t>解决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3" y="1853018"/>
            <a:ext cx="9144000" cy="177883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7544" y="4114538"/>
            <a:ext cx="828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通常在使用</a:t>
            </a:r>
            <a:r>
              <a:rPr kumimoji="1" lang="en-US" altLang="zh-CN" dirty="0" err="1" smtClean="0"/>
              <a:t>ScrollView</a:t>
            </a:r>
            <a:r>
              <a:rPr kumimoji="1" lang="zh-CN" altLang="en-US" dirty="0" smtClean="0"/>
              <a:t>的时候，会有返回顶部的功能，我们需要监听</a:t>
            </a:r>
            <a:r>
              <a:rPr kumimoji="1" lang="en-US" altLang="zh-CN" dirty="0" err="1" smtClean="0"/>
              <a:t>onScroll</a:t>
            </a:r>
            <a:r>
              <a:rPr kumimoji="1" lang="zh-CN" altLang="en-US" dirty="0" smtClean="0"/>
              <a:t>事件来判断是否需要显示返回顶部按钮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60869"/>
            <a:ext cx="4736535" cy="209445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9550" y="4740199"/>
            <a:ext cx="4204450" cy="211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62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0" y="0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/>
              <a:t>性能优化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484045" y="326251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67544" y="1165084"/>
            <a:ext cx="8285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JDReact</a:t>
            </a:r>
            <a:r>
              <a:rPr kumimoji="1" lang="zh-CN" altLang="en-US" dirty="0" smtClean="0"/>
              <a:t>页面是有一个个组件组合而成的，如果</a:t>
            </a:r>
            <a:r>
              <a:rPr kumimoji="1" lang="en-US" altLang="zh-CN" dirty="0" smtClean="0"/>
              <a:t>state</a:t>
            </a:r>
            <a:r>
              <a:rPr kumimoji="1" lang="zh-CN" altLang="en-US" dirty="0" smtClean="0"/>
              <a:t>管理不当的话，会产生一些性能问题。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一个常见的案例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088414"/>
            <a:ext cx="3982449" cy="223130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7544" y="5057068"/>
            <a:ext cx="8285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AppContainer</a:t>
            </a:r>
            <a:r>
              <a:rPr kumimoji="1" lang="zh-CN" altLang="en-US" dirty="0" smtClean="0"/>
              <a:t>是一个顶层组件，在页面上顶层显示的组件一般会放在顶层组件上，这是任何一个组件修改了</a:t>
            </a:r>
            <a:r>
              <a:rPr kumimoji="1" lang="en-US" altLang="zh-CN" dirty="0" err="1" smtClean="0"/>
              <a:t>AppContainer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show</a:t>
            </a:r>
            <a:r>
              <a:rPr kumimoji="1" lang="zh-CN" altLang="en-US" dirty="0" smtClean="0"/>
              <a:t>，都会触发</a:t>
            </a:r>
            <a:r>
              <a:rPr kumimoji="1" lang="en-US" altLang="zh-CN" dirty="0" err="1" smtClean="0"/>
              <a:t>AppContainer</a:t>
            </a:r>
            <a:r>
              <a:rPr kumimoji="1" lang="zh-CN" altLang="en-US" dirty="0" smtClean="0"/>
              <a:t>及其所有子元素的重新渲染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16691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0" y="0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/>
              <a:t>性能优化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484045" y="326251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67544" y="1165084"/>
            <a:ext cx="828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简单的优化是让</a:t>
            </a:r>
            <a:r>
              <a:rPr kumimoji="1" lang="en-US" altLang="zh-CN" dirty="0" smtClean="0"/>
              <a:t>render</a:t>
            </a:r>
            <a:r>
              <a:rPr kumimoji="1" lang="zh-CN" altLang="en-US" dirty="0" smtClean="0"/>
              <a:t>开销大的组件重写</a:t>
            </a:r>
            <a:r>
              <a:rPr kumimoji="1" lang="en-US" altLang="zh-CN" dirty="0" err="1" smtClean="0"/>
              <a:t>shouldComponentUpdate</a:t>
            </a:r>
            <a:endParaRPr kumimoji="1" lang="en-US" altLang="zh-CN" dirty="0"/>
          </a:p>
          <a:p>
            <a:r>
              <a:rPr kumimoji="1" lang="en-US" altLang="zh-CN" dirty="0" smtClean="0"/>
              <a:t>react</a:t>
            </a:r>
            <a:r>
              <a:rPr kumimoji="1" lang="zh-CN" altLang="en-US" dirty="0" smtClean="0"/>
              <a:t>提供了一个浅比较的函数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924720"/>
            <a:ext cx="3436695" cy="171369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577" y="1924720"/>
            <a:ext cx="4229201" cy="205666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7545" y="4996224"/>
            <a:ext cx="814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如果组件采用了这种方式，在重新渲染的时候，会现在</a:t>
            </a:r>
            <a:r>
              <a:rPr kumimoji="1" lang="en-US" altLang="zh-CN" dirty="0" err="1" smtClean="0"/>
              <a:t>shouldComponentUpdate</a:t>
            </a:r>
            <a:r>
              <a:rPr kumimoji="1" lang="zh-CN" altLang="en-US" dirty="0" smtClean="0"/>
              <a:t>中简单的比较</a:t>
            </a:r>
            <a:r>
              <a:rPr kumimoji="1" lang="en-US" altLang="zh-CN" dirty="0" smtClean="0"/>
              <a:t>prop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state</a:t>
            </a:r>
            <a:r>
              <a:rPr kumimoji="1" lang="zh-CN" altLang="en-US" dirty="0" smtClean="0"/>
              <a:t>，来判断是否需要重新调用</a:t>
            </a:r>
            <a:r>
              <a:rPr kumimoji="1" lang="en-US" altLang="zh-CN" dirty="0" smtClean="0"/>
              <a:t>render</a:t>
            </a:r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001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975" y="-100013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683568" y="3284984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altLang="zh-CN" sz="2400" dirty="0" smtClean="0">
                <a:latin typeface="微软雅黑"/>
                <a:ea typeface="微软雅黑"/>
                <a:cs typeface="微软雅黑"/>
              </a:rPr>
              <a:t>T</a:t>
            </a: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hanks!</a:t>
            </a:r>
            <a:endParaRPr lang="mr-IN" altLang="zh-CN" sz="24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993251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16" y="-9447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smtClean="0">
                <a:ea typeface="微软雅黑" panose="020B0503020204020204" pitchFamily="34" charset="-122"/>
              </a:rPr>
              <a:t>JSX</a:t>
            </a:r>
            <a:endParaRPr lang="zh-CN" altLang="en-US" dirty="0" smtClean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4" y="1052953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dirty="0" smtClean="0"/>
              <a:t>在</a:t>
            </a:r>
            <a:r>
              <a:rPr lang="en-US" altLang="zh-CN" dirty="0" err="1" smtClean="0"/>
              <a:t>JDReact</a:t>
            </a:r>
            <a:r>
              <a:rPr lang="zh-CN" altLang="en-US" dirty="0" smtClean="0"/>
              <a:t>的开发中，页面布局用到了</a:t>
            </a:r>
            <a:r>
              <a:rPr lang="en-US" altLang="zh-CN" dirty="0" smtClean="0"/>
              <a:t>JSX</a:t>
            </a:r>
            <a:r>
              <a:rPr lang="zh-CN" altLang="en-US" dirty="0" smtClean="0"/>
              <a:t>来定义元素，进行布局</a:t>
            </a:r>
            <a:endParaRPr lang="en-US" altLang="zh-CN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516" y="1535883"/>
            <a:ext cx="6616870" cy="503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39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16" y="-9447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smtClean="0">
                <a:ea typeface="微软雅黑" panose="020B0503020204020204" pitchFamily="34" charset="-122"/>
              </a:rPr>
              <a:t>JSX</a:t>
            </a:r>
            <a:endParaRPr lang="zh-CN" altLang="en-US" dirty="0" smtClean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4" y="1052953"/>
            <a:ext cx="34249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引擎是无法直接解析</a:t>
            </a:r>
            <a:r>
              <a:rPr kumimoji="1" lang="en-US" altLang="zh-CN" dirty="0" smtClean="0"/>
              <a:t>JSX</a:t>
            </a:r>
            <a:r>
              <a:rPr kumimoji="1" lang="zh-CN" altLang="en-US" dirty="0" smtClean="0"/>
              <a:t>的，需要通过编译工具编译成</a:t>
            </a:r>
            <a:r>
              <a:rPr kumimoji="1" lang="en-US" altLang="zh-CN" dirty="0" smtClean="0"/>
              <a:t>ES5</a:t>
            </a:r>
            <a:r>
              <a:rPr kumimoji="1" lang="zh-CN" altLang="en-US" dirty="0" smtClean="0"/>
              <a:t>的普通</a:t>
            </a:r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语法。</a:t>
            </a:r>
            <a:endParaRPr kumimoji="1" lang="en-US" altLang="zh-CN" dirty="0" smtClean="0"/>
          </a:p>
          <a:p>
            <a:pPr indent="457200"/>
            <a:r>
              <a:rPr kumimoji="1" lang="zh-CN" altLang="en-US" dirty="0" smtClean="0"/>
              <a:t>做转换的时候，每个节点的创建会用</a:t>
            </a:r>
            <a:r>
              <a:rPr kumimoji="1" lang="en-US" altLang="zh-CN" dirty="0" smtClean="0"/>
              <a:t>React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React.createElement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ReactClass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[object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props],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[children</a:t>
            </a:r>
            <a:r>
              <a:rPr kumimoji="1" lang="is-IS" altLang="zh-CN" dirty="0" smtClean="0"/>
              <a:t>…</a:t>
            </a:r>
            <a:r>
              <a:rPr kumimoji="1" lang="en-US" altLang="zh-CN" dirty="0" smtClean="0"/>
              <a:t>])</a:t>
            </a:r>
          </a:p>
          <a:p>
            <a:pPr indent="457200"/>
            <a:endParaRPr kumimoji="1" lang="en-US" altLang="zh-CN" dirty="0"/>
          </a:p>
          <a:p>
            <a:pPr indent="457200"/>
            <a:r>
              <a:rPr kumimoji="1" lang="zh-CN" altLang="en-US" dirty="0" smtClean="0"/>
              <a:t>所以在有</a:t>
            </a:r>
            <a:r>
              <a:rPr kumimoji="1" lang="en-US" altLang="zh-CN" dirty="0" smtClean="0"/>
              <a:t>JSX</a:t>
            </a:r>
            <a:r>
              <a:rPr kumimoji="1" lang="zh-CN" altLang="en-US" dirty="0" smtClean="0"/>
              <a:t>的文件有以下两点要注意</a:t>
            </a:r>
            <a:endParaRPr kumimoji="1" lang="en-US" altLang="zh-CN" dirty="0" smtClean="0"/>
          </a:p>
          <a:p>
            <a:pPr marL="342900" indent="-342900">
              <a:buAutoNum type="arabicPeriod"/>
            </a:pPr>
            <a:r>
              <a:rPr kumimoji="1" lang="zh-CN" altLang="en-US" dirty="0" smtClean="0"/>
              <a:t>一定要</a:t>
            </a:r>
            <a:r>
              <a:rPr kumimoji="1" lang="en-US" altLang="zh-CN" dirty="0" smtClean="0"/>
              <a:t>require(‘react’)</a:t>
            </a:r>
            <a:r>
              <a:rPr kumimoji="1" lang="zh-CN" altLang="en-US" dirty="0" smtClean="0"/>
              <a:t>，否则编译无法通过</a:t>
            </a:r>
            <a:endParaRPr kumimoji="1" lang="en-US" altLang="zh-CN" dirty="0" smtClean="0"/>
          </a:p>
          <a:p>
            <a:pPr marL="342900" indent="-342900">
              <a:buAutoNum type="arabicPeriod"/>
            </a:pPr>
            <a:r>
              <a:rPr kumimoji="1" lang="en-US" altLang="zh-CN" dirty="0" smtClean="0"/>
              <a:t>JSX</a:t>
            </a:r>
            <a:r>
              <a:rPr kumimoji="1" lang="zh-CN" altLang="en-US" dirty="0" smtClean="0"/>
              <a:t>中不能有语句</a:t>
            </a:r>
            <a:r>
              <a:rPr kumimoji="1" lang="en-US" altLang="zh-CN" dirty="0" smtClean="0"/>
              <a:t>(for,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, </a:t>
            </a:r>
            <a:r>
              <a:rPr kumimoji="1" lang="en-US" altLang="zh-CN" dirty="0" smtClean="0"/>
              <a:t>while)</a:t>
            </a:r>
            <a:r>
              <a:rPr kumimoji="1" lang="zh-CN" altLang="en-US" dirty="0" smtClean="0"/>
              <a:t>，只能有表达式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289" y="1048077"/>
            <a:ext cx="3407221" cy="580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5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16" y="-9447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smtClean="0">
                <a:ea typeface="微软雅黑" panose="020B0503020204020204" pitchFamily="34" charset="-122"/>
              </a:rPr>
              <a:t>JSX</a:t>
            </a:r>
            <a:endParaRPr lang="zh-CN" altLang="en-US" dirty="0" smtClean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3" y="1052953"/>
            <a:ext cx="74516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kumimoji="1" lang="en-US" altLang="zh-CN" dirty="0" smtClean="0"/>
              <a:t>JSX</a:t>
            </a:r>
            <a:r>
              <a:rPr kumimoji="1" lang="zh-CN" altLang="en-US" dirty="0" smtClean="0"/>
              <a:t>中也是可以添加注释的，但与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不同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2649"/>
            <a:ext cx="4299552" cy="225263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535" y="2052649"/>
            <a:ext cx="4382002" cy="29275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0" y="1529189"/>
            <a:ext cx="140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编译前的</a:t>
            </a:r>
            <a:r>
              <a:rPr kumimoji="1" lang="en-US" altLang="zh-CN" dirty="0" smtClean="0"/>
              <a:t>JSX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656535" y="1529189"/>
            <a:ext cx="128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编译后的</a:t>
            </a:r>
            <a:r>
              <a:rPr kumimoji="1" lang="en-US" altLang="zh-CN" dirty="0" smtClean="0"/>
              <a:t>JS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27148" y="5606163"/>
            <a:ext cx="8446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个人建议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JSX</a:t>
            </a:r>
            <a:r>
              <a:rPr kumimoji="1" lang="zh-CN" altLang="en-US" dirty="0" smtClean="0"/>
              <a:t>尽量不要写注释，如果觉得复杂想要添加注释说明，那可以通过拆分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方法来替代注释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5966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0" y="0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ea typeface="微软雅黑" panose="020B0503020204020204" pitchFamily="34" charset="-122"/>
              </a:rPr>
              <a:t>样式</a:t>
            </a:r>
          </a:p>
        </p:txBody>
      </p:sp>
      <p:sp>
        <p:nvSpPr>
          <p:cNvPr id="4" name="矩形 3"/>
          <p:cNvSpPr/>
          <p:nvPr/>
        </p:nvSpPr>
        <p:spPr>
          <a:xfrm>
            <a:off x="467543" y="1052953"/>
            <a:ext cx="74516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JDReact</a:t>
            </a:r>
            <a:r>
              <a:rPr kumimoji="1" lang="zh-CN" altLang="en-US" dirty="0" smtClean="0"/>
              <a:t>中，页面不用用的是</a:t>
            </a:r>
            <a:r>
              <a:rPr kumimoji="1" lang="en-US" altLang="zh-CN" dirty="0" err="1" smtClean="0"/>
              <a:t>flexbox</a:t>
            </a:r>
            <a:r>
              <a:rPr kumimoji="1" lang="zh-CN" altLang="en-US" dirty="0" smtClean="0"/>
              <a:t>布局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67544" y="4405421"/>
            <a:ext cx="78433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Flexbox</a:t>
            </a:r>
            <a:r>
              <a:rPr kumimoji="1" lang="zh-CN" altLang="en-US" dirty="0" smtClean="0"/>
              <a:t>布局分为主轴方向和交叉轴方向。在</a:t>
            </a:r>
            <a:r>
              <a:rPr kumimoji="1" lang="en-US" altLang="zh-CN" dirty="0" err="1" smtClean="0"/>
              <a:t>JDReact</a:t>
            </a:r>
            <a:r>
              <a:rPr kumimoji="1" lang="zh-CN" altLang="en-US" dirty="0" smtClean="0"/>
              <a:t>中，默认主轴是竖直向下，交叉轴是从左往右的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相对于主轴的样式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justifyContent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flex,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flexWrap</a:t>
            </a:r>
            <a:endParaRPr kumimoji="1" lang="en-US" altLang="zh-CN" dirty="0"/>
          </a:p>
          <a:p>
            <a:r>
              <a:rPr kumimoji="1" lang="zh-CN" altLang="en-US" dirty="0" smtClean="0"/>
              <a:t>相对于交叉轴的样式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alignItems</a:t>
            </a:r>
            <a:r>
              <a:rPr kumimoji="1" lang="zh-CN" altLang="en-US" dirty="0" smtClean="0"/>
              <a:t>, </a:t>
            </a:r>
            <a:r>
              <a:rPr kumimoji="1" lang="en-US" altLang="zh-CN" dirty="0" err="1" smtClean="0"/>
              <a:t>alignSelf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24" y="1422286"/>
            <a:ext cx="8176626" cy="275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45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0" y="0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ea typeface="微软雅黑" panose="020B0503020204020204" pitchFamily="34" charset="-122"/>
              </a:rPr>
              <a:t>生命周期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47" y="1181101"/>
            <a:ext cx="8665022" cy="424954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8447" y="5699084"/>
            <a:ext cx="86650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其中我们常用到的生命周期方法有</a:t>
            </a:r>
            <a:r>
              <a:rPr kumimoji="1" lang="en-US" altLang="zh-CN" sz="1600" dirty="0" smtClean="0"/>
              <a:t>:</a:t>
            </a:r>
          </a:p>
          <a:p>
            <a:pPr marL="342900" indent="-342900">
              <a:buAutoNum type="arabicPeriod"/>
            </a:pPr>
            <a:r>
              <a:rPr kumimoji="1" lang="en-US" altLang="zh-CN" sz="1600" dirty="0" err="1" smtClean="0"/>
              <a:t>componentDidMount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 拉取数据，执行动画</a:t>
            </a:r>
            <a:endParaRPr kumimoji="1" lang="en-US" altLang="zh-CN" sz="1600" dirty="0" smtClean="0"/>
          </a:p>
          <a:p>
            <a:pPr marL="342900" indent="-342900">
              <a:buAutoNum type="arabicPeriod"/>
            </a:pPr>
            <a:r>
              <a:rPr kumimoji="1" lang="en-US" altLang="zh-CN" sz="1600" dirty="0" err="1" smtClean="0"/>
              <a:t>componentWillUnmount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 回收资源</a:t>
            </a:r>
            <a:endParaRPr kumimoji="1" lang="en-US" altLang="zh-CN" sz="1600" dirty="0" smtClean="0"/>
          </a:p>
          <a:p>
            <a:pPr marL="342900" indent="-342900">
              <a:buAutoNum type="arabicPeriod"/>
            </a:pPr>
            <a:r>
              <a:rPr kumimoji="1" lang="en-US" altLang="zh-CN" sz="1600" dirty="0" err="1" smtClean="0"/>
              <a:t>shouldComponentUpdate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 性能优化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28533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0" y="0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smtClean="0">
                <a:ea typeface="微软雅黑" panose="020B0503020204020204" pitchFamily="34" charset="-122"/>
              </a:rPr>
              <a:t>props</a:t>
            </a:r>
            <a:r>
              <a:rPr lang="zh-CN" altLang="en-US" dirty="0" smtClean="0"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ea typeface="微软雅黑" panose="020B0503020204020204" pitchFamily="34" charset="-122"/>
              </a:rPr>
              <a:t>state</a:t>
            </a:r>
            <a:endParaRPr lang="zh-CN" altLang="en-US" dirty="0" smtClean="0"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7544" y="1187310"/>
            <a:ext cx="8665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在</a:t>
            </a:r>
            <a:r>
              <a:rPr kumimoji="1" lang="en-US" altLang="zh-CN" sz="1600" dirty="0" smtClean="0"/>
              <a:t>React</a:t>
            </a:r>
            <a:r>
              <a:rPr kumimoji="1" lang="zh-CN" altLang="en-US" sz="1600" dirty="0" smtClean="0"/>
              <a:t>组件中，触发组件重新渲染有两种方式，改变</a:t>
            </a:r>
            <a:r>
              <a:rPr kumimoji="1" lang="en-US" altLang="zh-CN" sz="1600" dirty="0" smtClean="0"/>
              <a:t>props</a:t>
            </a:r>
            <a:r>
              <a:rPr kumimoji="1" lang="zh-CN" altLang="en-US" sz="1600" dirty="0" smtClean="0"/>
              <a:t>和改变</a:t>
            </a:r>
            <a:r>
              <a:rPr kumimoji="1" lang="en-US" altLang="zh-CN" sz="1600" dirty="0" smtClean="0"/>
              <a:t>state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169599"/>
            <a:ext cx="3699237" cy="136089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7544" y="1858244"/>
            <a:ext cx="264317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props:</a:t>
            </a:r>
          </a:p>
          <a:p>
            <a:r>
              <a:rPr kumimoji="1" lang="zh-CN" altLang="en-US" sz="1400" dirty="0" smtClean="0"/>
              <a:t>父组件传递进来的，自己不能修改，可以当成组件的</a:t>
            </a:r>
            <a:r>
              <a:rPr kumimoji="1" lang="en-US" altLang="zh-CN" sz="1400" dirty="0" smtClean="0"/>
              <a:t>attribute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484045" y="326251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121158" y="1858244"/>
            <a:ext cx="37789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state: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zh-CN" altLang="en-US" sz="1400" dirty="0" smtClean="0"/>
              <a:t>组件自己持有的状态，通过</a:t>
            </a:r>
            <a:r>
              <a:rPr kumimoji="1" lang="en-US" altLang="zh-CN" sz="1400" dirty="0" err="1" smtClean="0"/>
              <a:t>setState</a:t>
            </a:r>
            <a:r>
              <a:rPr kumimoji="1" lang="en-US" altLang="zh-CN" sz="1400" dirty="0" smtClean="0"/>
              <a:t>(</a:t>
            </a:r>
            <a:r>
              <a:rPr kumimoji="1" lang="en-US" altLang="zh-CN" sz="1400" dirty="0" err="1" smtClean="0"/>
              <a:t>newState</a:t>
            </a:r>
            <a:r>
              <a:rPr kumimoji="1" lang="en-US" altLang="zh-CN" sz="1400" dirty="0" smtClean="0"/>
              <a:t>,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err="1" smtClean="0"/>
              <a:t>fn</a:t>
            </a:r>
            <a:r>
              <a:rPr kumimoji="1" lang="en-US" altLang="zh-CN" sz="1400" dirty="0" smtClean="0"/>
              <a:t>)</a:t>
            </a:r>
            <a:r>
              <a:rPr kumimoji="1" lang="zh-CN" altLang="en-US" sz="1400" dirty="0" smtClean="0"/>
              <a:t>来改变</a:t>
            </a:r>
          </a:p>
          <a:p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1158" y="3169599"/>
            <a:ext cx="3839478" cy="253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958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0" y="0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 smtClean="0">
                <a:ea typeface="微软雅黑" panose="020B0503020204020204" pitchFamily="34" charset="-122"/>
              </a:rPr>
              <a:t>组件间的交互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67544" y="1187310"/>
            <a:ext cx="86650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 smtClean="0"/>
              <a:t>JDReact</a:t>
            </a:r>
            <a:r>
              <a:rPr kumimoji="1" lang="zh-CN" altLang="en-US" sz="1600" dirty="0" smtClean="0"/>
              <a:t>是基于组件的开发方式，页面有各个组件组合而成，组件间通常需要有交互。</a:t>
            </a:r>
            <a:endParaRPr kumimoji="1" lang="en-US" altLang="zh-CN" sz="1600" dirty="0" smtClean="0"/>
          </a:p>
          <a:p>
            <a:r>
              <a:rPr kumimoji="1" lang="zh-CN" altLang="en-US" sz="1600" dirty="0" smtClean="0"/>
              <a:t>比如说有两个组件</a:t>
            </a:r>
            <a:r>
              <a:rPr kumimoji="1" lang="en-US" altLang="zh-CN" sz="1600" dirty="0" smtClean="0"/>
              <a:t>Header</a:t>
            </a:r>
            <a:r>
              <a:rPr kumimoji="1" lang="zh-CN" altLang="en-US" sz="1600" dirty="0" smtClean="0"/>
              <a:t>和</a:t>
            </a:r>
            <a:r>
              <a:rPr kumimoji="1" lang="en-US" altLang="zh-CN" sz="1600" dirty="0" err="1" smtClean="0"/>
              <a:t>TodoList</a:t>
            </a:r>
            <a:r>
              <a:rPr kumimoji="1" lang="zh-CN" altLang="en-US" sz="1600" dirty="0" smtClean="0"/>
              <a:t>，现在要求在</a:t>
            </a:r>
            <a:r>
              <a:rPr kumimoji="1" lang="en-US" altLang="zh-CN" sz="1600" dirty="0" smtClean="0"/>
              <a:t>Header</a:t>
            </a:r>
            <a:r>
              <a:rPr kumimoji="1" lang="zh-CN" altLang="en-US" sz="1600" dirty="0" smtClean="0"/>
              <a:t>中添加一条</a:t>
            </a:r>
            <a:r>
              <a:rPr kumimoji="1" lang="en-US" altLang="zh-CN" sz="1600" dirty="0" err="1" smtClean="0"/>
              <a:t>todo</a:t>
            </a:r>
            <a:r>
              <a:rPr kumimoji="1" lang="zh-CN" altLang="en-US" sz="1600" dirty="0" smtClean="0"/>
              <a:t>，并立即在</a:t>
            </a:r>
            <a:r>
              <a:rPr kumimoji="1" lang="en-US" altLang="zh-CN" sz="1600" dirty="0" err="1" smtClean="0"/>
              <a:t>TodoList</a:t>
            </a:r>
            <a:r>
              <a:rPr kumimoji="1" lang="zh-CN" altLang="en-US" sz="1600" dirty="0" smtClean="0"/>
              <a:t>中显示</a:t>
            </a:r>
            <a:endParaRPr kumimoji="1" lang="en-US" altLang="zh-CN" sz="1600" dirty="0" smtClean="0"/>
          </a:p>
          <a:p>
            <a:r>
              <a:rPr kumimoji="1" lang="zh-CN" altLang="en-US" sz="1600" dirty="0" smtClean="0"/>
              <a:t>像这种交流，如果无管理数据流的框架的话，我们有两种方式</a:t>
            </a:r>
            <a:endParaRPr kumimoji="1" lang="en-US" altLang="zh-CN" sz="16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6484045" y="326251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67544" y="2462300"/>
            <a:ext cx="34765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方式一</a:t>
            </a:r>
            <a:endParaRPr kumimoji="1" lang="en-US" altLang="zh-CN" dirty="0" smtClean="0"/>
          </a:p>
          <a:p>
            <a:r>
              <a:rPr kumimoji="1" lang="zh-CN" altLang="en-US" sz="1400" dirty="0" smtClean="0"/>
              <a:t>如果两个组件之间有层级关系，可以通过</a:t>
            </a:r>
            <a:r>
              <a:rPr kumimoji="1" lang="en-US" altLang="zh-CN" sz="1400" dirty="0" smtClean="0"/>
              <a:t>Props</a:t>
            </a:r>
            <a:r>
              <a:rPr kumimoji="1" lang="zh-CN" altLang="en-US" sz="1400" dirty="0" smtClean="0"/>
              <a:t>传递消息</a:t>
            </a:r>
            <a:endParaRPr kumimoji="1" lang="zh-CN" altLang="en-US" sz="1400" dirty="0"/>
          </a:p>
        </p:txBody>
      </p:sp>
      <p:sp>
        <p:nvSpPr>
          <p:cNvPr id="10" name="文本框 9"/>
          <p:cNvSpPr txBox="1"/>
          <p:nvPr/>
        </p:nvSpPr>
        <p:spPr>
          <a:xfrm>
            <a:off x="5061063" y="2462300"/>
            <a:ext cx="383892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方式二</a:t>
            </a:r>
            <a:endParaRPr kumimoji="1" lang="en-US" altLang="zh-CN" dirty="0" smtClean="0"/>
          </a:p>
          <a:p>
            <a:r>
              <a:rPr kumimoji="1" lang="zh-CN" altLang="en-US" sz="1400" dirty="0" smtClean="0"/>
              <a:t>如果两个组件之间无层级关系，通过公共祖先组件交流</a:t>
            </a:r>
            <a:endParaRPr kumimoji="1" lang="zh-CN" altLang="en-US" sz="14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262519"/>
            <a:ext cx="3981275" cy="321127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1063" y="3329149"/>
            <a:ext cx="4009205" cy="314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66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0" y="0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48244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 err="1" smtClean="0">
                <a:ea typeface="微软雅黑" panose="020B0503020204020204" pitchFamily="34" charset="-122"/>
              </a:rPr>
              <a:t>Redux</a:t>
            </a:r>
            <a:endParaRPr lang="zh-CN" altLang="en-US" dirty="0" smtClean="0"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7544" y="1187310"/>
            <a:ext cx="82855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以上两种组件交流方式对于具有复杂业务的项目，写法太复杂，而且容易出错，我们可以通过目前</a:t>
            </a:r>
            <a:r>
              <a:rPr kumimoji="1" lang="en-US" altLang="zh-CN" sz="1600" dirty="0" smtClean="0"/>
              <a:t>React</a:t>
            </a:r>
            <a:r>
              <a:rPr kumimoji="1" lang="zh-CN" altLang="en-US" sz="1600" dirty="0" smtClean="0"/>
              <a:t>生态圈最好用的数据流管理框架</a:t>
            </a:r>
            <a:r>
              <a:rPr kumimoji="1" lang="en-US" altLang="zh-CN" sz="1600" dirty="0" err="1" smtClean="0"/>
              <a:t>Redux</a:t>
            </a:r>
            <a:r>
              <a:rPr kumimoji="1" lang="zh-CN" altLang="en-US" sz="1600" dirty="0" smtClean="0"/>
              <a:t>来管理数据，负责组件之间的交流。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一个正常</a:t>
            </a:r>
            <a:r>
              <a:rPr kumimoji="1" lang="en-US" altLang="zh-CN" sz="1600" dirty="0" err="1" smtClean="0"/>
              <a:t>Redux</a:t>
            </a:r>
            <a:r>
              <a:rPr kumimoji="1" lang="zh-CN" altLang="en-US" sz="1600" dirty="0" smtClean="0"/>
              <a:t>的执行过程如下</a:t>
            </a:r>
            <a:endParaRPr kumimoji="1" lang="en-US" altLang="zh-CN" sz="16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6484045" y="326251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341550"/>
            <a:ext cx="73914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9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439</Words>
  <Application>Microsoft Macintosh PowerPoint</Application>
  <PresentationFormat>全屏显示(4:3)</PresentationFormat>
  <Paragraphs>62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ge</dc:creator>
  <cp:lastModifiedBy>ge</cp:lastModifiedBy>
  <cp:revision>29</cp:revision>
  <dcterms:created xsi:type="dcterms:W3CDTF">2017-02-23T03:09:20Z</dcterms:created>
  <dcterms:modified xsi:type="dcterms:W3CDTF">2017-02-23T10:06:14Z</dcterms:modified>
</cp:coreProperties>
</file>