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723b144e589d45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83" r:id="rId4"/>
    <p:sldId id="278" r:id="rId5"/>
    <p:sldId id="279" r:id="rId6"/>
    <p:sldId id="280" r:id="rId7"/>
    <p:sldId id="274" r:id="rId8"/>
    <p:sldId id="275" r:id="rId9"/>
    <p:sldId id="276" r:id="rId10"/>
    <p:sldId id="284" r:id="rId11"/>
    <p:sldId id="285" r:id="rId12"/>
    <p:sldId id="277" r:id="rId13"/>
    <p:sldId id="282" r:id="rId14"/>
    <p:sldId id="270" r:id="rId15"/>
    <p:sldId id="271" r:id="rId16"/>
    <p:sldId id="272" r:id="rId17"/>
    <p:sldId id="273" r:id="rId18"/>
    <p:sldId id="286" r:id="rId19"/>
    <p:sldId id="287" r:id="rId20"/>
    <p:sldId id="303" r:id="rId21"/>
    <p:sldId id="288" r:id="rId22"/>
    <p:sldId id="308" r:id="rId23"/>
    <p:sldId id="289" r:id="rId24"/>
    <p:sldId id="304" r:id="rId25"/>
    <p:sldId id="309" r:id="rId26"/>
    <p:sldId id="305" r:id="rId27"/>
    <p:sldId id="306" r:id="rId28"/>
    <p:sldId id="310" r:id="rId29"/>
    <p:sldId id="311" r:id="rId30"/>
    <p:sldId id="312" r:id="rId31"/>
    <p:sldId id="313" r:id="rId32"/>
    <p:sldId id="307" r:id="rId33"/>
    <p:sldId id="315" r:id="rId34"/>
    <p:sldId id="298" r:id="rId35"/>
    <p:sldId id="299" r:id="rId36"/>
    <p:sldId id="324" r:id="rId37"/>
    <p:sldId id="300" r:id="rId38"/>
    <p:sldId id="317" r:id="rId39"/>
    <p:sldId id="318" r:id="rId40"/>
    <p:sldId id="319" r:id="rId41"/>
    <p:sldId id="320" r:id="rId42"/>
    <p:sldId id="321" r:id="rId43"/>
    <p:sldId id="325" r:id="rId44"/>
    <p:sldId id="322" r:id="rId45"/>
    <p:sldId id="326" r:id="rId46"/>
    <p:sldId id="327" r:id="rId47"/>
    <p:sldId id="328" r:id="rId48"/>
    <p:sldId id="329" r:id="rId49"/>
    <p:sldId id="330" r:id="rId50"/>
    <p:sldId id="323" r:id="rId51"/>
    <p:sldId id="302" r:id="rId52"/>
    <p:sldId id="344" r:id="rId53"/>
    <p:sldId id="345" r:id="rId54"/>
    <p:sldId id="349" r:id="rId55"/>
    <p:sldId id="348" r:id="rId56"/>
    <p:sldId id="351" r:id="rId57"/>
    <p:sldId id="350" r:id="rId58"/>
    <p:sldId id="353" r:id="rId59"/>
    <p:sldId id="352" r:id="rId60"/>
    <p:sldId id="354" r:id="rId61"/>
    <p:sldId id="357" r:id="rId62"/>
    <p:sldId id="346" r:id="rId63"/>
    <p:sldId id="356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7E9B1B-6857-4F25-B6DA-AB290C7AFF64}">
          <p14:sldIdLst>
            <p14:sldId id="256"/>
          </p14:sldIdLst>
        </p14:section>
        <p14:section name="基本概念" id="{2DEE1596-9242-43B9-B804-AE6C41172881}">
          <p14:sldIdLst>
            <p14:sldId id="257"/>
            <p14:sldId id="283"/>
            <p14:sldId id="278"/>
            <p14:sldId id="279"/>
            <p14:sldId id="280"/>
            <p14:sldId id="274"/>
            <p14:sldId id="275"/>
            <p14:sldId id="276"/>
            <p14:sldId id="284"/>
            <p14:sldId id="285"/>
            <p14:sldId id="277"/>
            <p14:sldId id="282"/>
            <p14:sldId id="270"/>
            <p14:sldId id="271"/>
            <p14:sldId id="272"/>
            <p14:sldId id="273"/>
            <p14:sldId id="286"/>
            <p14:sldId id="287"/>
            <p14:sldId id="303"/>
            <p14:sldId id="288"/>
            <p14:sldId id="308"/>
            <p14:sldId id="289"/>
          </p14:sldIdLst>
        </p14:section>
        <p14:section name="常用component" id="{EF29098C-537A-498A-9178-F102D79CB8D2}">
          <p14:sldIdLst>
            <p14:sldId id="304"/>
            <p14:sldId id="309"/>
            <p14:sldId id="305"/>
            <p14:sldId id="306"/>
            <p14:sldId id="310"/>
            <p14:sldId id="311"/>
            <p14:sldId id="312"/>
            <p14:sldId id="313"/>
            <p14:sldId id="307"/>
            <p14:sldId id="315"/>
          </p14:sldIdLst>
        </p14:section>
        <p14:section name="flexbox" id="{F0D0A85E-CA37-4317-AFAC-E9EC8753AD06}">
          <p14:sldIdLst>
            <p14:sldId id="298"/>
            <p14:sldId id="299"/>
            <p14:sldId id="324"/>
            <p14:sldId id="300"/>
            <p14:sldId id="317"/>
            <p14:sldId id="318"/>
            <p14:sldId id="319"/>
            <p14:sldId id="320"/>
            <p14:sldId id="321"/>
            <p14:sldId id="325"/>
            <p14:sldId id="322"/>
            <p14:sldId id="326"/>
            <p14:sldId id="327"/>
            <p14:sldId id="328"/>
            <p14:sldId id="329"/>
            <p14:sldId id="330"/>
            <p14:sldId id="323"/>
          </p14:sldIdLst>
        </p14:section>
        <p14:section name="组合复用" id="{A6050428-0731-499E-9A47-0FF2B38746A5}">
          <p14:sldIdLst>
            <p14:sldId id="302"/>
            <p14:sldId id="344"/>
            <p14:sldId id="345"/>
            <p14:sldId id="349"/>
          </p14:sldIdLst>
        </p14:section>
        <p14:section name="props &amp; state" id="{3B4C5B1B-995B-4B59-91FC-D63E115C257A}">
          <p14:sldIdLst>
            <p14:sldId id="348"/>
            <p14:sldId id="351"/>
            <p14:sldId id="350"/>
            <p14:sldId id="353"/>
            <p14:sldId id="352"/>
            <p14:sldId id="354"/>
          </p14:sldIdLst>
        </p14:section>
        <p14:section name="Lifecycle" id="{36A50DEC-41AB-4F93-B4B6-451A5DDE01A8}">
          <p14:sldIdLst>
            <p14:sldId id="357"/>
          </p14:sldIdLst>
        </p14:section>
        <p14:section name="京东component" id="{774C220D-251E-4202-B40F-33BFE3C7FF7D}">
          <p14:sldIdLst>
            <p14:sldId id="346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3" autoAdjust="0"/>
    <p:restoredTop sz="94660"/>
  </p:normalViewPr>
  <p:slideViewPr>
    <p:cSldViewPr>
      <p:cViewPr>
        <p:scale>
          <a:sx n="100" d="100"/>
          <a:sy n="100" d="100"/>
        </p:scale>
        <p:origin x="-198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C67B9-B256-4A83-BBD6-9637B439FBC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BC83CA-1A5E-4EE8-9674-0DE794BDB250}">
      <dgm:prSet phldrT="[文本]" custT="1"/>
      <dgm:spPr/>
      <dgm:t>
        <a:bodyPr/>
        <a:lstStyle/>
        <a:p>
          <a:r>
            <a:rPr lang="en-US" altLang="zh-CN" sz="4000" dirty="0" err="1" smtClean="0"/>
            <a:t>ReactNative</a:t>
          </a:r>
          <a:r>
            <a:rPr lang="zh-CN" altLang="en-US" sz="3600" dirty="0" smtClean="0"/>
            <a:t>代码</a:t>
          </a:r>
          <a:endParaRPr lang="zh-CN" altLang="en-US" sz="3600" dirty="0"/>
        </a:p>
      </dgm:t>
    </dgm:pt>
    <dgm:pt modelId="{40C346A3-9109-4226-A1CE-CADA2328D483}" type="parTrans" cxnId="{95A618E5-BF5E-46DE-8058-19729F834810}">
      <dgm:prSet/>
      <dgm:spPr/>
      <dgm:t>
        <a:bodyPr/>
        <a:lstStyle/>
        <a:p>
          <a:endParaRPr lang="zh-CN" altLang="en-US"/>
        </a:p>
      </dgm:t>
    </dgm:pt>
    <dgm:pt modelId="{EC39BCC6-F228-4036-AD32-F91816D2DDE1}" type="sibTrans" cxnId="{95A618E5-BF5E-46DE-8058-19729F834810}">
      <dgm:prSet/>
      <dgm:spPr/>
      <dgm:t>
        <a:bodyPr/>
        <a:lstStyle/>
        <a:p>
          <a:endParaRPr lang="zh-CN" altLang="en-US"/>
        </a:p>
      </dgm:t>
    </dgm:pt>
    <dgm:pt modelId="{F465DC8C-6574-4EF2-9996-D155B4078394}">
      <dgm:prSet phldrT="[文本]"/>
      <dgm:spPr/>
      <dgm:t>
        <a:bodyPr/>
        <a:lstStyle/>
        <a:p>
          <a:r>
            <a:rPr lang="en-US" altLang="zh-CN" dirty="0" smtClean="0"/>
            <a:t>ES3</a:t>
          </a:r>
          <a:r>
            <a:rPr lang="zh-CN" altLang="en-US" dirty="0" smtClean="0"/>
            <a:t>，</a:t>
          </a:r>
          <a:r>
            <a:rPr lang="en-US" altLang="zh-CN" dirty="0" smtClean="0"/>
            <a:t>ES5,ES6,ES7,JSX</a:t>
          </a:r>
          <a:endParaRPr lang="zh-CN" altLang="en-US" dirty="0"/>
        </a:p>
      </dgm:t>
    </dgm:pt>
    <dgm:pt modelId="{4677EFF9-17A1-4727-90B0-67CFE5F28338}" type="parTrans" cxnId="{BD6B28E2-67C5-43A8-8F34-982F4764266C}">
      <dgm:prSet/>
      <dgm:spPr/>
      <dgm:t>
        <a:bodyPr/>
        <a:lstStyle/>
        <a:p>
          <a:endParaRPr lang="zh-CN" altLang="en-US"/>
        </a:p>
      </dgm:t>
    </dgm:pt>
    <dgm:pt modelId="{97701F72-A692-4E8F-9F21-3DABAFDD7AAB}" type="sibTrans" cxnId="{BD6B28E2-67C5-43A8-8F34-982F4764266C}">
      <dgm:prSet/>
      <dgm:spPr/>
      <dgm:t>
        <a:bodyPr/>
        <a:lstStyle/>
        <a:p>
          <a:endParaRPr lang="zh-CN" altLang="en-US"/>
        </a:p>
      </dgm:t>
    </dgm:pt>
    <dgm:pt modelId="{7B392078-53B6-4403-9655-C4753590978C}">
      <dgm:prSet phldrT="[文本]" custT="1"/>
      <dgm:spPr/>
      <dgm:t>
        <a:bodyPr/>
        <a:lstStyle/>
        <a:p>
          <a:r>
            <a:rPr lang="en-US" altLang="zh-CN" sz="4000" dirty="0" err="1" smtClean="0"/>
            <a:t>Javascript</a:t>
          </a:r>
          <a:endParaRPr lang="zh-CN" altLang="en-US" sz="4000" dirty="0"/>
        </a:p>
      </dgm:t>
    </dgm:pt>
    <dgm:pt modelId="{B4D21CB5-7492-4D7E-AD57-98A197F9B701}" type="parTrans" cxnId="{81A2AF48-75CA-4215-ABA5-450CF2D339D8}">
      <dgm:prSet/>
      <dgm:spPr/>
      <dgm:t>
        <a:bodyPr/>
        <a:lstStyle/>
        <a:p>
          <a:endParaRPr lang="zh-CN" altLang="en-US"/>
        </a:p>
      </dgm:t>
    </dgm:pt>
    <dgm:pt modelId="{17E9EC63-000F-4135-A578-6226180DB222}" type="sibTrans" cxnId="{81A2AF48-75CA-4215-ABA5-450CF2D339D8}">
      <dgm:prSet/>
      <dgm:spPr/>
      <dgm:t>
        <a:bodyPr/>
        <a:lstStyle/>
        <a:p>
          <a:endParaRPr lang="zh-CN" altLang="en-US"/>
        </a:p>
      </dgm:t>
    </dgm:pt>
    <dgm:pt modelId="{33E96861-D5F1-441B-9050-53D35127EDE6}">
      <dgm:prSet phldrT="[文本]"/>
      <dgm:spPr/>
      <dgm:t>
        <a:bodyPr/>
        <a:lstStyle/>
        <a:p>
          <a:r>
            <a:rPr lang="en-US" altLang="zh-CN" dirty="0" smtClean="0"/>
            <a:t>ES3,ES5</a:t>
          </a:r>
          <a:endParaRPr lang="zh-CN" altLang="en-US" dirty="0"/>
        </a:p>
      </dgm:t>
    </dgm:pt>
    <dgm:pt modelId="{2C44C493-2212-48D8-8A3C-4B47D165B1EC}" type="parTrans" cxnId="{44DDDA26-5214-4C05-B4F4-0BBCA37E8A11}">
      <dgm:prSet/>
      <dgm:spPr/>
      <dgm:t>
        <a:bodyPr/>
        <a:lstStyle/>
        <a:p>
          <a:endParaRPr lang="zh-CN" altLang="en-US"/>
        </a:p>
      </dgm:t>
    </dgm:pt>
    <dgm:pt modelId="{A0EBA1CC-2F8A-4460-A353-95171E9001AA}" type="sibTrans" cxnId="{44DDDA26-5214-4C05-B4F4-0BBCA37E8A11}">
      <dgm:prSet/>
      <dgm:spPr/>
      <dgm:t>
        <a:bodyPr/>
        <a:lstStyle/>
        <a:p>
          <a:endParaRPr lang="zh-CN" altLang="en-US"/>
        </a:p>
      </dgm:t>
    </dgm:pt>
    <dgm:pt modelId="{1B3900B9-5BF9-4756-A025-15B72E3043DE}">
      <dgm:prSet phldrT="[文本]" custT="1"/>
      <dgm:spPr/>
      <dgm:t>
        <a:bodyPr/>
        <a:lstStyle/>
        <a:p>
          <a:r>
            <a:rPr lang="en-US" altLang="zh-CN" sz="4000" dirty="0" smtClean="0"/>
            <a:t>bundle</a:t>
          </a:r>
          <a:endParaRPr lang="zh-CN" altLang="en-US" sz="4000" dirty="0"/>
        </a:p>
      </dgm:t>
    </dgm:pt>
    <dgm:pt modelId="{B2D5B56E-D76D-4F74-95C5-989953AA967D}" type="parTrans" cxnId="{E48C7C97-CC76-4744-B9D7-3FC5641E6C53}">
      <dgm:prSet/>
      <dgm:spPr/>
      <dgm:t>
        <a:bodyPr/>
        <a:lstStyle/>
        <a:p>
          <a:endParaRPr lang="zh-CN" altLang="en-US"/>
        </a:p>
      </dgm:t>
    </dgm:pt>
    <dgm:pt modelId="{7DB3877A-E9C7-4958-8379-CFCBE0998722}" type="sibTrans" cxnId="{E48C7C97-CC76-4744-B9D7-3FC5641E6C53}">
      <dgm:prSet/>
      <dgm:spPr/>
      <dgm:t>
        <a:bodyPr/>
        <a:lstStyle/>
        <a:p>
          <a:endParaRPr lang="zh-CN" altLang="en-US"/>
        </a:p>
      </dgm:t>
    </dgm:pt>
    <dgm:pt modelId="{DE9FA724-5DB9-4E06-B4BF-6C6AD6115181}" type="pres">
      <dgm:prSet presAssocID="{EE6C67B9-B256-4A83-BBD6-9637B439FB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97B25C-69BF-4FBD-A7E9-FA837DD33D1D}" type="pres">
      <dgm:prSet presAssocID="{1B3900B9-5BF9-4756-A025-15B72E3043DE}" presName="boxAndChildren" presStyleCnt="0"/>
      <dgm:spPr/>
    </dgm:pt>
    <dgm:pt modelId="{27BAC63A-2B2C-4D94-B582-C81ECF0A9E84}" type="pres">
      <dgm:prSet presAssocID="{1B3900B9-5BF9-4756-A025-15B72E3043DE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CD1AD98-1EE1-4767-A632-F4F2300733FD}" type="pres">
      <dgm:prSet presAssocID="{17E9EC63-000F-4135-A578-6226180DB222}" presName="sp" presStyleCnt="0"/>
      <dgm:spPr/>
    </dgm:pt>
    <dgm:pt modelId="{137294C8-6122-4B62-A822-80A33593F485}" type="pres">
      <dgm:prSet presAssocID="{7B392078-53B6-4403-9655-C4753590978C}" presName="arrowAndChildren" presStyleCnt="0"/>
      <dgm:spPr/>
    </dgm:pt>
    <dgm:pt modelId="{74476FD6-D3DF-4740-91A3-D104F80E125D}" type="pres">
      <dgm:prSet presAssocID="{7B392078-53B6-4403-9655-C4753590978C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9DD9BEC5-B0B9-423D-87A1-0C65C3827263}" type="pres">
      <dgm:prSet presAssocID="{7B392078-53B6-4403-9655-C4753590978C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DC8D715C-5CA5-4E58-B27B-BBBD7D915301}" type="pres">
      <dgm:prSet presAssocID="{7B392078-53B6-4403-9655-C4753590978C}" presName="descendantArrow" presStyleCnt="0"/>
      <dgm:spPr/>
    </dgm:pt>
    <dgm:pt modelId="{40DBA3D8-7950-4969-82B5-49443412BFBC}" type="pres">
      <dgm:prSet presAssocID="{33E96861-D5F1-441B-9050-53D35127EDE6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FC40E-5B2F-42BC-9829-21A9DEC3BB96}" type="pres">
      <dgm:prSet presAssocID="{EC39BCC6-F228-4036-AD32-F91816D2DDE1}" presName="sp" presStyleCnt="0"/>
      <dgm:spPr/>
    </dgm:pt>
    <dgm:pt modelId="{7E551B40-C761-4221-8FF0-D700CA2036E6}" type="pres">
      <dgm:prSet presAssocID="{48BC83CA-1A5E-4EE8-9674-0DE794BDB250}" presName="arrowAndChildren" presStyleCnt="0"/>
      <dgm:spPr/>
    </dgm:pt>
    <dgm:pt modelId="{2CAEB379-FE7B-4044-8F9C-49B6F6C017E5}" type="pres">
      <dgm:prSet presAssocID="{48BC83CA-1A5E-4EE8-9674-0DE794BDB25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C06C08B-5ABF-40EE-8A54-137B54C786FE}" type="pres">
      <dgm:prSet presAssocID="{48BC83CA-1A5E-4EE8-9674-0DE794BDB25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8CC2D54B-D281-460F-8843-8D57A69FEC53}" type="pres">
      <dgm:prSet presAssocID="{48BC83CA-1A5E-4EE8-9674-0DE794BDB250}" presName="descendantArrow" presStyleCnt="0"/>
      <dgm:spPr/>
    </dgm:pt>
    <dgm:pt modelId="{B66D5C58-110F-481B-8CAE-AC4D8151A7F3}" type="pres">
      <dgm:prSet presAssocID="{F465DC8C-6574-4EF2-9996-D155B4078394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08289D-773B-4B41-909F-D5C9045B628D}" type="presOf" srcId="{EE6C67B9-B256-4A83-BBD6-9637B439FBC6}" destId="{DE9FA724-5DB9-4E06-B4BF-6C6AD6115181}" srcOrd="0" destOrd="0" presId="urn:microsoft.com/office/officeart/2005/8/layout/process4"/>
    <dgm:cxn modelId="{07AFC082-CA1D-4273-BF67-8616C4ABE02A}" type="presOf" srcId="{F465DC8C-6574-4EF2-9996-D155B4078394}" destId="{B66D5C58-110F-481B-8CAE-AC4D8151A7F3}" srcOrd="0" destOrd="0" presId="urn:microsoft.com/office/officeart/2005/8/layout/process4"/>
    <dgm:cxn modelId="{BD6B28E2-67C5-43A8-8F34-982F4764266C}" srcId="{48BC83CA-1A5E-4EE8-9674-0DE794BDB250}" destId="{F465DC8C-6574-4EF2-9996-D155B4078394}" srcOrd="0" destOrd="0" parTransId="{4677EFF9-17A1-4727-90B0-67CFE5F28338}" sibTransId="{97701F72-A692-4E8F-9F21-3DABAFDD7AAB}"/>
    <dgm:cxn modelId="{B14CCDF2-AB02-4B5F-B42C-80672EEF01F1}" type="presOf" srcId="{33E96861-D5F1-441B-9050-53D35127EDE6}" destId="{40DBA3D8-7950-4969-82B5-49443412BFBC}" srcOrd="0" destOrd="0" presId="urn:microsoft.com/office/officeart/2005/8/layout/process4"/>
    <dgm:cxn modelId="{B4BCFC55-7B11-4DAB-8FED-6E5A13DD0993}" type="presOf" srcId="{7B392078-53B6-4403-9655-C4753590978C}" destId="{9DD9BEC5-B0B9-423D-87A1-0C65C3827263}" srcOrd="1" destOrd="0" presId="urn:microsoft.com/office/officeart/2005/8/layout/process4"/>
    <dgm:cxn modelId="{E48C7C97-CC76-4744-B9D7-3FC5641E6C53}" srcId="{EE6C67B9-B256-4A83-BBD6-9637B439FBC6}" destId="{1B3900B9-5BF9-4756-A025-15B72E3043DE}" srcOrd="2" destOrd="0" parTransId="{B2D5B56E-D76D-4F74-95C5-989953AA967D}" sibTransId="{7DB3877A-E9C7-4958-8379-CFCBE0998722}"/>
    <dgm:cxn modelId="{5EEEC885-BEC5-4D36-B22C-E15D2DFBFEE6}" type="presOf" srcId="{7B392078-53B6-4403-9655-C4753590978C}" destId="{74476FD6-D3DF-4740-91A3-D104F80E125D}" srcOrd="0" destOrd="0" presId="urn:microsoft.com/office/officeart/2005/8/layout/process4"/>
    <dgm:cxn modelId="{81A2AF48-75CA-4215-ABA5-450CF2D339D8}" srcId="{EE6C67B9-B256-4A83-BBD6-9637B439FBC6}" destId="{7B392078-53B6-4403-9655-C4753590978C}" srcOrd="1" destOrd="0" parTransId="{B4D21CB5-7492-4D7E-AD57-98A197F9B701}" sibTransId="{17E9EC63-000F-4135-A578-6226180DB222}"/>
    <dgm:cxn modelId="{44DDDA26-5214-4C05-B4F4-0BBCA37E8A11}" srcId="{7B392078-53B6-4403-9655-C4753590978C}" destId="{33E96861-D5F1-441B-9050-53D35127EDE6}" srcOrd="0" destOrd="0" parTransId="{2C44C493-2212-48D8-8A3C-4B47D165B1EC}" sibTransId="{A0EBA1CC-2F8A-4460-A353-95171E9001AA}"/>
    <dgm:cxn modelId="{61A47FEC-03E1-442B-9F75-537E8162A619}" type="presOf" srcId="{48BC83CA-1A5E-4EE8-9674-0DE794BDB250}" destId="{EC06C08B-5ABF-40EE-8A54-137B54C786FE}" srcOrd="1" destOrd="0" presId="urn:microsoft.com/office/officeart/2005/8/layout/process4"/>
    <dgm:cxn modelId="{95A618E5-BF5E-46DE-8058-19729F834810}" srcId="{EE6C67B9-B256-4A83-BBD6-9637B439FBC6}" destId="{48BC83CA-1A5E-4EE8-9674-0DE794BDB250}" srcOrd="0" destOrd="0" parTransId="{40C346A3-9109-4226-A1CE-CADA2328D483}" sibTransId="{EC39BCC6-F228-4036-AD32-F91816D2DDE1}"/>
    <dgm:cxn modelId="{2C7596B7-0B7F-4717-B906-5621AAE4B2AC}" type="presOf" srcId="{1B3900B9-5BF9-4756-A025-15B72E3043DE}" destId="{27BAC63A-2B2C-4D94-B582-C81ECF0A9E84}" srcOrd="0" destOrd="0" presId="urn:microsoft.com/office/officeart/2005/8/layout/process4"/>
    <dgm:cxn modelId="{89AC67E2-A56F-4F07-B4D7-ADF653392ED0}" type="presOf" srcId="{48BC83CA-1A5E-4EE8-9674-0DE794BDB250}" destId="{2CAEB379-FE7B-4044-8F9C-49B6F6C017E5}" srcOrd="0" destOrd="0" presId="urn:microsoft.com/office/officeart/2005/8/layout/process4"/>
    <dgm:cxn modelId="{677F17B1-CC63-48F2-A69F-9312EDC835CD}" type="presParOf" srcId="{DE9FA724-5DB9-4E06-B4BF-6C6AD6115181}" destId="{4197B25C-69BF-4FBD-A7E9-FA837DD33D1D}" srcOrd="0" destOrd="0" presId="urn:microsoft.com/office/officeart/2005/8/layout/process4"/>
    <dgm:cxn modelId="{4DFB6564-BFF7-4FE0-BFA2-C8744FB63649}" type="presParOf" srcId="{4197B25C-69BF-4FBD-A7E9-FA837DD33D1D}" destId="{27BAC63A-2B2C-4D94-B582-C81ECF0A9E84}" srcOrd="0" destOrd="0" presId="urn:microsoft.com/office/officeart/2005/8/layout/process4"/>
    <dgm:cxn modelId="{3F33B39E-CEE6-486C-A5FE-7A0AAE28252C}" type="presParOf" srcId="{DE9FA724-5DB9-4E06-B4BF-6C6AD6115181}" destId="{FCD1AD98-1EE1-4767-A632-F4F2300733FD}" srcOrd="1" destOrd="0" presId="urn:microsoft.com/office/officeart/2005/8/layout/process4"/>
    <dgm:cxn modelId="{BFD9098F-CD37-4B28-8CD5-DD03925C0388}" type="presParOf" srcId="{DE9FA724-5DB9-4E06-B4BF-6C6AD6115181}" destId="{137294C8-6122-4B62-A822-80A33593F485}" srcOrd="2" destOrd="0" presId="urn:microsoft.com/office/officeart/2005/8/layout/process4"/>
    <dgm:cxn modelId="{436D22BA-1628-49FF-987F-9D9C00F2C5D3}" type="presParOf" srcId="{137294C8-6122-4B62-A822-80A33593F485}" destId="{74476FD6-D3DF-4740-91A3-D104F80E125D}" srcOrd="0" destOrd="0" presId="urn:microsoft.com/office/officeart/2005/8/layout/process4"/>
    <dgm:cxn modelId="{885A40A4-A815-45E6-96F5-702161A0FDD5}" type="presParOf" srcId="{137294C8-6122-4B62-A822-80A33593F485}" destId="{9DD9BEC5-B0B9-423D-87A1-0C65C3827263}" srcOrd="1" destOrd="0" presId="urn:microsoft.com/office/officeart/2005/8/layout/process4"/>
    <dgm:cxn modelId="{C9DB513D-8F1E-4CD8-8039-0CE4F451B561}" type="presParOf" srcId="{137294C8-6122-4B62-A822-80A33593F485}" destId="{DC8D715C-5CA5-4E58-B27B-BBBD7D915301}" srcOrd="2" destOrd="0" presId="urn:microsoft.com/office/officeart/2005/8/layout/process4"/>
    <dgm:cxn modelId="{CC6161EF-B3C5-40C5-B89F-D078E33B046F}" type="presParOf" srcId="{DC8D715C-5CA5-4E58-B27B-BBBD7D915301}" destId="{40DBA3D8-7950-4969-82B5-49443412BFBC}" srcOrd="0" destOrd="0" presId="urn:microsoft.com/office/officeart/2005/8/layout/process4"/>
    <dgm:cxn modelId="{3A244BBC-2866-45FB-BAB0-5A3C95EC4DB0}" type="presParOf" srcId="{DE9FA724-5DB9-4E06-B4BF-6C6AD6115181}" destId="{D6AFC40E-5B2F-42BC-9829-21A9DEC3BB96}" srcOrd="3" destOrd="0" presId="urn:microsoft.com/office/officeart/2005/8/layout/process4"/>
    <dgm:cxn modelId="{3E35B2D1-432A-4FA3-B9CB-219FA33D1F97}" type="presParOf" srcId="{DE9FA724-5DB9-4E06-B4BF-6C6AD6115181}" destId="{7E551B40-C761-4221-8FF0-D700CA2036E6}" srcOrd="4" destOrd="0" presId="urn:microsoft.com/office/officeart/2005/8/layout/process4"/>
    <dgm:cxn modelId="{21688009-469A-4CC3-8F02-5CC66851AD34}" type="presParOf" srcId="{7E551B40-C761-4221-8FF0-D700CA2036E6}" destId="{2CAEB379-FE7B-4044-8F9C-49B6F6C017E5}" srcOrd="0" destOrd="0" presId="urn:microsoft.com/office/officeart/2005/8/layout/process4"/>
    <dgm:cxn modelId="{81FA8D16-A4A7-4663-8317-83A8CA5B3FA9}" type="presParOf" srcId="{7E551B40-C761-4221-8FF0-D700CA2036E6}" destId="{EC06C08B-5ABF-40EE-8A54-137B54C786FE}" srcOrd="1" destOrd="0" presId="urn:microsoft.com/office/officeart/2005/8/layout/process4"/>
    <dgm:cxn modelId="{60633FF1-623E-4ED0-A931-7186D5387F4D}" type="presParOf" srcId="{7E551B40-C761-4221-8FF0-D700CA2036E6}" destId="{8CC2D54B-D281-460F-8843-8D57A69FEC53}" srcOrd="2" destOrd="0" presId="urn:microsoft.com/office/officeart/2005/8/layout/process4"/>
    <dgm:cxn modelId="{5F9720C9-7262-4953-AEDE-380EC900AFFF}" type="presParOf" srcId="{8CC2D54B-D281-460F-8843-8D57A69FEC53}" destId="{B66D5C58-110F-481B-8CAE-AC4D8151A7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9D9D8-9179-4668-852E-0B0C4A7235B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3CDD7B8-7A89-4F6A-BAA7-664BD3C578D8}">
      <dgm:prSet phldrT="[文本]"/>
      <dgm:spPr/>
      <dgm:t>
        <a:bodyPr/>
        <a:lstStyle/>
        <a:p>
          <a:r>
            <a:rPr lang="en-US" altLang="zh-CN" dirty="0" smtClean="0"/>
            <a:t>Main component</a:t>
          </a:r>
          <a:endParaRPr lang="zh-CN" altLang="en-US" dirty="0"/>
        </a:p>
      </dgm:t>
    </dgm:pt>
    <dgm:pt modelId="{7EDAA273-76F3-4C72-9AFA-FAB0773152F8}" type="parTrans" cxnId="{52E39CF0-3BD5-4962-B123-AF0E53DE2448}">
      <dgm:prSet/>
      <dgm:spPr/>
      <dgm:t>
        <a:bodyPr/>
        <a:lstStyle/>
        <a:p>
          <a:endParaRPr lang="zh-CN" altLang="en-US"/>
        </a:p>
      </dgm:t>
    </dgm:pt>
    <dgm:pt modelId="{ED6E7A2E-71FD-48BC-9A62-85485CB680A0}" type="sibTrans" cxnId="{52E39CF0-3BD5-4962-B123-AF0E53DE2448}">
      <dgm:prSet/>
      <dgm:spPr/>
      <dgm:t>
        <a:bodyPr/>
        <a:lstStyle/>
        <a:p>
          <a:r>
            <a:rPr lang="zh-CN" altLang="en-US" dirty="0" smtClean="0"/>
            <a:t>控制状态</a:t>
          </a:r>
          <a:endParaRPr lang="zh-CN" altLang="en-US" dirty="0"/>
        </a:p>
      </dgm:t>
    </dgm:pt>
    <dgm:pt modelId="{C6581CFE-36C0-491B-925E-07AEC3DDD278}" type="asst">
      <dgm:prSet phldrT="[文本]"/>
      <dgm:spPr/>
      <dgm:t>
        <a:bodyPr/>
        <a:lstStyle/>
        <a:p>
          <a:r>
            <a:rPr lang="en-US" altLang="zh-CN" dirty="0" smtClean="0"/>
            <a:t>Sub component</a:t>
          </a:r>
          <a:endParaRPr lang="zh-CN" altLang="en-US" dirty="0"/>
        </a:p>
      </dgm:t>
    </dgm:pt>
    <dgm:pt modelId="{08DFC2FD-DBC7-4BB4-8B25-A22DCCF345B0}" type="parTrans" cxnId="{112408F0-9219-4EF4-AD89-F5C68F2EF631}">
      <dgm:prSet/>
      <dgm:spPr/>
      <dgm:t>
        <a:bodyPr/>
        <a:lstStyle/>
        <a:p>
          <a:endParaRPr lang="zh-CN" altLang="en-US"/>
        </a:p>
      </dgm:t>
    </dgm:pt>
    <dgm:pt modelId="{590189AA-725A-4AEC-A5F3-A21CBF508D21}" type="sibTrans" cxnId="{112408F0-9219-4EF4-AD89-F5C68F2EF631}">
      <dgm:prSet/>
      <dgm:spPr/>
      <dgm:t>
        <a:bodyPr/>
        <a:lstStyle/>
        <a:p>
          <a:pPr algn="ctr"/>
          <a:r>
            <a:rPr lang="zh-CN" altLang="en-US" dirty="0" smtClean="0"/>
            <a:t>接收属性</a:t>
          </a:r>
          <a:endParaRPr lang="zh-CN" altLang="en-US" dirty="0"/>
        </a:p>
      </dgm:t>
    </dgm:pt>
    <dgm:pt modelId="{7F2B7473-F7E9-4511-8EF1-9CD053EEE55F}">
      <dgm:prSet phldrT="[文本]"/>
      <dgm:spPr/>
      <dgm:t>
        <a:bodyPr/>
        <a:lstStyle/>
        <a:p>
          <a:r>
            <a:rPr lang="en-US" altLang="zh-CN" dirty="0" smtClean="0"/>
            <a:t>Sub component</a:t>
          </a:r>
          <a:endParaRPr lang="zh-CN" altLang="en-US" dirty="0"/>
        </a:p>
      </dgm:t>
    </dgm:pt>
    <dgm:pt modelId="{56FBD483-EAF6-45F7-8FF4-2558EA86FFC3}" type="parTrans" cxnId="{4738D2C8-CAB0-4073-A4E3-D79BCD1B3FA1}">
      <dgm:prSet/>
      <dgm:spPr/>
      <dgm:t>
        <a:bodyPr/>
        <a:lstStyle/>
        <a:p>
          <a:endParaRPr lang="zh-CN" altLang="en-US"/>
        </a:p>
      </dgm:t>
    </dgm:pt>
    <dgm:pt modelId="{86E7E869-3347-4C4E-9463-F627810C5215}" type="sibTrans" cxnId="{4738D2C8-CAB0-4073-A4E3-D79BCD1B3FA1}">
      <dgm:prSet/>
      <dgm:spPr/>
      <dgm:t>
        <a:bodyPr/>
        <a:lstStyle/>
        <a:p>
          <a:pPr algn="ctr"/>
          <a:r>
            <a:rPr lang="zh-CN" altLang="en-US" dirty="0" smtClean="0"/>
            <a:t>接收属性</a:t>
          </a:r>
          <a:endParaRPr lang="zh-CN" altLang="en-US" dirty="0"/>
        </a:p>
      </dgm:t>
    </dgm:pt>
    <dgm:pt modelId="{389E8934-5350-4ACC-8362-2E5E3ED7C495}">
      <dgm:prSet phldrT="[文本]"/>
      <dgm:spPr/>
      <dgm:t>
        <a:bodyPr/>
        <a:lstStyle/>
        <a:p>
          <a:r>
            <a:rPr lang="en-US" altLang="zh-CN" dirty="0" smtClean="0"/>
            <a:t>Sub component</a:t>
          </a:r>
          <a:endParaRPr lang="zh-CN" altLang="en-US" dirty="0"/>
        </a:p>
      </dgm:t>
    </dgm:pt>
    <dgm:pt modelId="{8A6423F2-9943-4D04-A026-B4905C1D230E}" type="parTrans" cxnId="{21CAAD29-0296-4BA3-806D-D4732DACDAD0}">
      <dgm:prSet/>
      <dgm:spPr/>
      <dgm:t>
        <a:bodyPr/>
        <a:lstStyle/>
        <a:p>
          <a:endParaRPr lang="zh-CN" altLang="en-US"/>
        </a:p>
      </dgm:t>
    </dgm:pt>
    <dgm:pt modelId="{DCC94EDD-F6AF-4079-A6F2-D983EAD829CC}" type="sibTrans" cxnId="{21CAAD29-0296-4BA3-806D-D4732DACDAD0}">
      <dgm:prSet/>
      <dgm:spPr/>
      <dgm:t>
        <a:bodyPr/>
        <a:lstStyle/>
        <a:p>
          <a:pPr algn="ctr"/>
          <a:r>
            <a:rPr lang="zh-CN" altLang="en-US" dirty="0" smtClean="0"/>
            <a:t>接收属性</a:t>
          </a:r>
          <a:endParaRPr lang="zh-CN" altLang="en-US" dirty="0"/>
        </a:p>
      </dgm:t>
    </dgm:pt>
    <dgm:pt modelId="{1503C898-1913-4B7A-A50B-7B255BC4C2A4}">
      <dgm:prSet phldrT="[文本]"/>
      <dgm:spPr/>
      <dgm:t>
        <a:bodyPr/>
        <a:lstStyle/>
        <a:p>
          <a:r>
            <a:rPr lang="en-US" altLang="zh-CN" dirty="0" smtClean="0"/>
            <a:t>Sub component</a:t>
          </a:r>
          <a:endParaRPr lang="zh-CN" altLang="en-US" dirty="0"/>
        </a:p>
      </dgm:t>
    </dgm:pt>
    <dgm:pt modelId="{0ABB8D49-A0F1-4217-B880-EE5D8007535C}" type="parTrans" cxnId="{C299745D-1324-4187-803D-509025258454}">
      <dgm:prSet/>
      <dgm:spPr/>
      <dgm:t>
        <a:bodyPr/>
        <a:lstStyle/>
        <a:p>
          <a:endParaRPr lang="zh-CN" altLang="en-US"/>
        </a:p>
      </dgm:t>
    </dgm:pt>
    <dgm:pt modelId="{4F149748-0E1F-4E64-B668-1FCF3FCAA66E}" type="sibTrans" cxnId="{C299745D-1324-4187-803D-509025258454}">
      <dgm:prSet/>
      <dgm:spPr/>
      <dgm:t>
        <a:bodyPr/>
        <a:lstStyle/>
        <a:p>
          <a:pPr algn="ctr"/>
          <a:r>
            <a:rPr lang="zh-CN" altLang="en-US" dirty="0" smtClean="0"/>
            <a:t>接收属性</a:t>
          </a:r>
          <a:endParaRPr lang="zh-CN" altLang="en-US" dirty="0"/>
        </a:p>
      </dgm:t>
    </dgm:pt>
    <dgm:pt modelId="{E4277E89-C266-45E2-8C80-4FC93E8A0864}" type="pres">
      <dgm:prSet presAssocID="{7D49D9D8-9179-4668-852E-0B0C4A7235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1022555-2A6E-4F23-9800-F04D2C959633}" type="pres">
      <dgm:prSet presAssocID="{F3CDD7B8-7A89-4F6A-BAA7-664BD3C578D8}" presName="hierRoot1" presStyleCnt="0">
        <dgm:presLayoutVars>
          <dgm:hierBranch val="init"/>
        </dgm:presLayoutVars>
      </dgm:prSet>
      <dgm:spPr/>
    </dgm:pt>
    <dgm:pt modelId="{52C8AC7C-F84E-4994-AAF4-EA6FCE513D01}" type="pres">
      <dgm:prSet presAssocID="{F3CDD7B8-7A89-4F6A-BAA7-664BD3C578D8}" presName="rootComposite1" presStyleCnt="0"/>
      <dgm:spPr/>
    </dgm:pt>
    <dgm:pt modelId="{D9500FFE-D635-46A8-A61C-E13DC00DDC24}" type="pres">
      <dgm:prSet presAssocID="{F3CDD7B8-7A89-4F6A-BAA7-664BD3C578D8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0FE382-6770-4894-8B00-9B527197BD7E}" type="pres">
      <dgm:prSet presAssocID="{F3CDD7B8-7A89-4F6A-BAA7-664BD3C578D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A424491-B0E5-4AAB-A4FC-2B972A0C19AD}" type="pres">
      <dgm:prSet presAssocID="{F3CDD7B8-7A89-4F6A-BAA7-664BD3C578D8}" presName="rootConnector1" presStyleLbl="node1" presStyleIdx="0" presStyleCnt="3"/>
      <dgm:spPr/>
      <dgm:t>
        <a:bodyPr/>
        <a:lstStyle/>
        <a:p>
          <a:endParaRPr lang="zh-CN" altLang="en-US"/>
        </a:p>
      </dgm:t>
    </dgm:pt>
    <dgm:pt modelId="{88F191FA-6EC5-4D07-BCB4-C5A81AF47D02}" type="pres">
      <dgm:prSet presAssocID="{F3CDD7B8-7A89-4F6A-BAA7-664BD3C578D8}" presName="hierChild2" presStyleCnt="0"/>
      <dgm:spPr/>
    </dgm:pt>
    <dgm:pt modelId="{0C574DB1-20FE-4E1B-89D8-8D23FD8E902D}" type="pres">
      <dgm:prSet presAssocID="{56FBD483-EAF6-45F7-8FF4-2558EA86FFC3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3F409F27-4523-4ACC-B2F7-1B1EB72828F8}" type="pres">
      <dgm:prSet presAssocID="{7F2B7473-F7E9-4511-8EF1-9CD053EEE55F}" presName="hierRoot2" presStyleCnt="0">
        <dgm:presLayoutVars>
          <dgm:hierBranch val="init"/>
        </dgm:presLayoutVars>
      </dgm:prSet>
      <dgm:spPr/>
    </dgm:pt>
    <dgm:pt modelId="{BD3EB0D5-57F3-412E-A71D-ABA3CD8F9402}" type="pres">
      <dgm:prSet presAssocID="{7F2B7473-F7E9-4511-8EF1-9CD053EEE55F}" presName="rootComposite" presStyleCnt="0"/>
      <dgm:spPr/>
    </dgm:pt>
    <dgm:pt modelId="{B6BE0347-BADF-4942-B1C0-061E27DE3B87}" type="pres">
      <dgm:prSet presAssocID="{7F2B7473-F7E9-4511-8EF1-9CD053EEE55F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CFA982-08A1-4DF8-9552-148B2DF23CD6}" type="pres">
      <dgm:prSet presAssocID="{7F2B7473-F7E9-4511-8EF1-9CD053EEE55F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77E1BC9-454B-406B-BEE3-DDE4DA9D4A3E}" type="pres">
      <dgm:prSet presAssocID="{7F2B7473-F7E9-4511-8EF1-9CD053EEE55F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48F02685-4B8B-4265-BE92-738664BA582C}" type="pres">
      <dgm:prSet presAssocID="{7F2B7473-F7E9-4511-8EF1-9CD053EEE55F}" presName="hierChild4" presStyleCnt="0"/>
      <dgm:spPr/>
    </dgm:pt>
    <dgm:pt modelId="{C31D36FF-9BB1-4731-8452-FD19DCD110C3}" type="pres">
      <dgm:prSet presAssocID="{7F2B7473-F7E9-4511-8EF1-9CD053EEE55F}" presName="hierChild5" presStyleCnt="0"/>
      <dgm:spPr/>
    </dgm:pt>
    <dgm:pt modelId="{1E266A40-718F-48CB-8A7B-61D692DA2B67}" type="pres">
      <dgm:prSet presAssocID="{8A6423F2-9943-4D04-A026-B4905C1D230E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F72DF7A6-54C3-4A27-8B7A-A12148BF2775}" type="pres">
      <dgm:prSet presAssocID="{389E8934-5350-4ACC-8362-2E5E3ED7C495}" presName="hierRoot2" presStyleCnt="0">
        <dgm:presLayoutVars>
          <dgm:hierBranch val="init"/>
        </dgm:presLayoutVars>
      </dgm:prSet>
      <dgm:spPr/>
    </dgm:pt>
    <dgm:pt modelId="{32458697-8DA5-48EE-B668-015B4A1BC802}" type="pres">
      <dgm:prSet presAssocID="{389E8934-5350-4ACC-8362-2E5E3ED7C495}" presName="rootComposite" presStyleCnt="0"/>
      <dgm:spPr/>
    </dgm:pt>
    <dgm:pt modelId="{1B528DD6-D871-4F3C-82A3-6232D1682C61}" type="pres">
      <dgm:prSet presAssocID="{389E8934-5350-4ACC-8362-2E5E3ED7C495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2E614B-26FA-4A4C-AD5F-3D157E6DE8BA}" type="pres">
      <dgm:prSet presAssocID="{389E8934-5350-4ACC-8362-2E5E3ED7C495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57B2C13-C1CF-422D-A124-2C558EDA21B0}" type="pres">
      <dgm:prSet presAssocID="{389E8934-5350-4ACC-8362-2E5E3ED7C495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E6ADB661-A739-4E5E-A0B9-F188734A676A}" type="pres">
      <dgm:prSet presAssocID="{389E8934-5350-4ACC-8362-2E5E3ED7C495}" presName="hierChild4" presStyleCnt="0"/>
      <dgm:spPr/>
    </dgm:pt>
    <dgm:pt modelId="{F555C1B0-5D03-4622-A7FB-300DD2A831CD}" type="pres">
      <dgm:prSet presAssocID="{389E8934-5350-4ACC-8362-2E5E3ED7C495}" presName="hierChild5" presStyleCnt="0"/>
      <dgm:spPr/>
    </dgm:pt>
    <dgm:pt modelId="{6C4EBED6-B373-48A5-B45B-59DC1A6FF23F}" type="pres">
      <dgm:prSet presAssocID="{0ABB8D49-A0F1-4217-B880-EE5D8007535C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42C9F200-0F7D-4DF2-860E-E8B0CA32B120}" type="pres">
      <dgm:prSet presAssocID="{1503C898-1913-4B7A-A50B-7B255BC4C2A4}" presName="hierRoot2" presStyleCnt="0">
        <dgm:presLayoutVars>
          <dgm:hierBranch val="init"/>
        </dgm:presLayoutVars>
      </dgm:prSet>
      <dgm:spPr/>
    </dgm:pt>
    <dgm:pt modelId="{996E0E6B-62FF-490B-BBCA-470EC95FC918}" type="pres">
      <dgm:prSet presAssocID="{1503C898-1913-4B7A-A50B-7B255BC4C2A4}" presName="rootComposite" presStyleCnt="0"/>
      <dgm:spPr/>
    </dgm:pt>
    <dgm:pt modelId="{7006F523-57A6-42B7-83FE-27FD43573ED9}" type="pres">
      <dgm:prSet presAssocID="{1503C898-1913-4B7A-A50B-7B255BC4C2A4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1F4C7F-3028-4204-9EB3-605B0F0E3590}" type="pres">
      <dgm:prSet presAssocID="{1503C898-1913-4B7A-A50B-7B255BC4C2A4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399BA8-5AA9-4033-81E8-9BAE1FEE946C}" type="pres">
      <dgm:prSet presAssocID="{1503C898-1913-4B7A-A50B-7B255BC4C2A4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3F565D8E-1C64-4B64-BBD6-79CB0A004A6E}" type="pres">
      <dgm:prSet presAssocID="{1503C898-1913-4B7A-A50B-7B255BC4C2A4}" presName="hierChild4" presStyleCnt="0"/>
      <dgm:spPr/>
    </dgm:pt>
    <dgm:pt modelId="{8D00E833-8245-4B5F-9E06-F43296132427}" type="pres">
      <dgm:prSet presAssocID="{1503C898-1913-4B7A-A50B-7B255BC4C2A4}" presName="hierChild5" presStyleCnt="0"/>
      <dgm:spPr/>
    </dgm:pt>
    <dgm:pt modelId="{5BECFFB4-38FF-4F22-963F-3BF78876BA1C}" type="pres">
      <dgm:prSet presAssocID="{F3CDD7B8-7A89-4F6A-BAA7-664BD3C578D8}" presName="hierChild3" presStyleCnt="0"/>
      <dgm:spPr/>
    </dgm:pt>
    <dgm:pt modelId="{63630769-827D-4B88-8767-BE860630ADD3}" type="pres">
      <dgm:prSet presAssocID="{08DFC2FD-DBC7-4BB4-8B25-A22DCCF345B0}" presName="Name96" presStyleLbl="parChTrans1D2" presStyleIdx="3" presStyleCnt="4"/>
      <dgm:spPr/>
      <dgm:t>
        <a:bodyPr/>
        <a:lstStyle/>
        <a:p>
          <a:endParaRPr lang="zh-CN" altLang="en-US"/>
        </a:p>
      </dgm:t>
    </dgm:pt>
    <dgm:pt modelId="{F5CA4D5F-FBB6-4D65-BCD9-CD6E9E3947BE}" type="pres">
      <dgm:prSet presAssocID="{C6581CFE-36C0-491B-925E-07AEC3DDD278}" presName="hierRoot3" presStyleCnt="0">
        <dgm:presLayoutVars>
          <dgm:hierBranch val="init"/>
        </dgm:presLayoutVars>
      </dgm:prSet>
      <dgm:spPr/>
    </dgm:pt>
    <dgm:pt modelId="{BE0F8DED-75A0-4AF5-B576-12F220037782}" type="pres">
      <dgm:prSet presAssocID="{C6581CFE-36C0-491B-925E-07AEC3DDD278}" presName="rootComposite3" presStyleCnt="0"/>
      <dgm:spPr/>
    </dgm:pt>
    <dgm:pt modelId="{5202846C-8281-4E18-949F-08AAAD37051C}" type="pres">
      <dgm:prSet presAssocID="{C6581CFE-36C0-491B-925E-07AEC3DDD27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F332F-3E3C-4B58-A5A2-A6B8DCE4F802}" type="pres">
      <dgm:prSet presAssocID="{C6581CFE-36C0-491B-925E-07AEC3DDD278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ACD67CD-4072-4A20-BDAE-40855DE33027}" type="pres">
      <dgm:prSet presAssocID="{C6581CFE-36C0-491B-925E-07AEC3DDD278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2B90FA3A-9BD2-446E-8891-31986DDD9187}" type="pres">
      <dgm:prSet presAssocID="{C6581CFE-36C0-491B-925E-07AEC3DDD278}" presName="hierChild6" presStyleCnt="0"/>
      <dgm:spPr/>
    </dgm:pt>
    <dgm:pt modelId="{1876C4F5-45D7-46E9-AC19-74E1B9E51D05}" type="pres">
      <dgm:prSet presAssocID="{C6581CFE-36C0-491B-925E-07AEC3DDD278}" presName="hierChild7" presStyleCnt="0"/>
      <dgm:spPr/>
    </dgm:pt>
  </dgm:ptLst>
  <dgm:cxnLst>
    <dgm:cxn modelId="{1313DC32-3E32-42E7-87FC-F59FBF64EF97}" type="presOf" srcId="{1503C898-1913-4B7A-A50B-7B255BC4C2A4}" destId="{FE399BA8-5AA9-4033-81E8-9BAE1FEE946C}" srcOrd="1" destOrd="0" presId="urn:microsoft.com/office/officeart/2008/layout/NameandTitleOrganizationalChart"/>
    <dgm:cxn modelId="{121812FC-A65B-4199-9E86-7CB748D344F4}" type="presOf" srcId="{DCC94EDD-F6AF-4079-A6F2-D983EAD829CC}" destId="{D02E614B-26FA-4A4C-AD5F-3D157E6DE8BA}" srcOrd="0" destOrd="0" presId="urn:microsoft.com/office/officeart/2008/layout/NameandTitleOrganizationalChart"/>
    <dgm:cxn modelId="{69294497-BA82-42EB-AC07-F8197475B58F}" type="presOf" srcId="{C6581CFE-36C0-491B-925E-07AEC3DDD278}" destId="{5202846C-8281-4E18-949F-08AAAD37051C}" srcOrd="0" destOrd="0" presId="urn:microsoft.com/office/officeart/2008/layout/NameandTitleOrganizationalChart"/>
    <dgm:cxn modelId="{DB7D2FB8-332F-49C8-A4B3-C545FECAFD8F}" type="presOf" srcId="{ED6E7A2E-71FD-48BC-9A62-85485CB680A0}" destId="{710FE382-6770-4894-8B00-9B527197BD7E}" srcOrd="0" destOrd="0" presId="urn:microsoft.com/office/officeart/2008/layout/NameandTitleOrganizationalChart"/>
    <dgm:cxn modelId="{9D02A509-ECA7-4E3B-A8CB-826564308BB0}" type="presOf" srcId="{08DFC2FD-DBC7-4BB4-8B25-A22DCCF345B0}" destId="{63630769-827D-4B88-8767-BE860630ADD3}" srcOrd="0" destOrd="0" presId="urn:microsoft.com/office/officeart/2008/layout/NameandTitleOrganizationalChart"/>
    <dgm:cxn modelId="{C2265664-DC19-4E20-AF93-FE480CB445DE}" type="presOf" srcId="{0ABB8D49-A0F1-4217-B880-EE5D8007535C}" destId="{6C4EBED6-B373-48A5-B45B-59DC1A6FF23F}" srcOrd="0" destOrd="0" presId="urn:microsoft.com/office/officeart/2008/layout/NameandTitleOrganizationalChart"/>
    <dgm:cxn modelId="{5BADC2AE-F65D-4FC8-B2AB-B5AACACD270F}" type="presOf" srcId="{389E8934-5350-4ACC-8362-2E5E3ED7C495}" destId="{1B528DD6-D871-4F3C-82A3-6232D1682C61}" srcOrd="0" destOrd="0" presId="urn:microsoft.com/office/officeart/2008/layout/NameandTitleOrganizationalChart"/>
    <dgm:cxn modelId="{DDA603FB-B15F-4261-A507-0E0115F35CD6}" type="presOf" srcId="{8A6423F2-9943-4D04-A026-B4905C1D230E}" destId="{1E266A40-718F-48CB-8A7B-61D692DA2B67}" srcOrd="0" destOrd="0" presId="urn:microsoft.com/office/officeart/2008/layout/NameandTitleOrganizationalChart"/>
    <dgm:cxn modelId="{099BFC01-02C9-48BC-BBD0-785FCE13A031}" type="presOf" srcId="{F3CDD7B8-7A89-4F6A-BAA7-664BD3C578D8}" destId="{2A424491-B0E5-4AAB-A4FC-2B972A0C19AD}" srcOrd="1" destOrd="0" presId="urn:microsoft.com/office/officeart/2008/layout/NameandTitleOrganizationalChart"/>
    <dgm:cxn modelId="{52E39CF0-3BD5-4962-B123-AF0E53DE2448}" srcId="{7D49D9D8-9179-4668-852E-0B0C4A7235B2}" destId="{F3CDD7B8-7A89-4F6A-BAA7-664BD3C578D8}" srcOrd="0" destOrd="0" parTransId="{7EDAA273-76F3-4C72-9AFA-FAB0773152F8}" sibTransId="{ED6E7A2E-71FD-48BC-9A62-85485CB680A0}"/>
    <dgm:cxn modelId="{21CAAD29-0296-4BA3-806D-D4732DACDAD0}" srcId="{F3CDD7B8-7A89-4F6A-BAA7-664BD3C578D8}" destId="{389E8934-5350-4ACC-8362-2E5E3ED7C495}" srcOrd="2" destOrd="0" parTransId="{8A6423F2-9943-4D04-A026-B4905C1D230E}" sibTransId="{DCC94EDD-F6AF-4079-A6F2-D983EAD829CC}"/>
    <dgm:cxn modelId="{4738D2C8-CAB0-4073-A4E3-D79BCD1B3FA1}" srcId="{F3CDD7B8-7A89-4F6A-BAA7-664BD3C578D8}" destId="{7F2B7473-F7E9-4511-8EF1-9CD053EEE55F}" srcOrd="1" destOrd="0" parTransId="{56FBD483-EAF6-45F7-8FF4-2558EA86FFC3}" sibTransId="{86E7E869-3347-4C4E-9463-F627810C5215}"/>
    <dgm:cxn modelId="{1159D2FA-D288-470C-85CE-4C94CFA2F33A}" type="presOf" srcId="{F3CDD7B8-7A89-4F6A-BAA7-664BD3C578D8}" destId="{D9500FFE-D635-46A8-A61C-E13DC00DDC24}" srcOrd="0" destOrd="0" presId="urn:microsoft.com/office/officeart/2008/layout/NameandTitleOrganizationalChart"/>
    <dgm:cxn modelId="{409D4C9F-02F8-48C7-AF5B-45F4D86E3A19}" type="presOf" srcId="{C6581CFE-36C0-491B-925E-07AEC3DDD278}" destId="{DACD67CD-4072-4A20-BDAE-40855DE33027}" srcOrd="1" destOrd="0" presId="urn:microsoft.com/office/officeart/2008/layout/NameandTitleOrganizationalChart"/>
    <dgm:cxn modelId="{1B6B58F2-6629-493E-A324-7910CC3FDDD9}" type="presOf" srcId="{56FBD483-EAF6-45F7-8FF4-2558EA86FFC3}" destId="{0C574DB1-20FE-4E1B-89D8-8D23FD8E902D}" srcOrd="0" destOrd="0" presId="urn:microsoft.com/office/officeart/2008/layout/NameandTitleOrganizationalChart"/>
    <dgm:cxn modelId="{89D664DA-679B-4BD5-B4CF-380E6A299CDE}" type="presOf" srcId="{4F149748-0E1F-4E64-B668-1FCF3FCAA66E}" destId="{6C1F4C7F-3028-4204-9EB3-605B0F0E3590}" srcOrd="0" destOrd="0" presId="urn:microsoft.com/office/officeart/2008/layout/NameandTitleOrganizationalChart"/>
    <dgm:cxn modelId="{112408F0-9219-4EF4-AD89-F5C68F2EF631}" srcId="{F3CDD7B8-7A89-4F6A-BAA7-664BD3C578D8}" destId="{C6581CFE-36C0-491B-925E-07AEC3DDD278}" srcOrd="0" destOrd="0" parTransId="{08DFC2FD-DBC7-4BB4-8B25-A22DCCF345B0}" sibTransId="{590189AA-725A-4AEC-A5F3-A21CBF508D21}"/>
    <dgm:cxn modelId="{0A939B60-2B2A-4178-9C80-32FFB2038714}" type="presOf" srcId="{86E7E869-3347-4C4E-9463-F627810C5215}" destId="{09CFA982-08A1-4DF8-9552-148B2DF23CD6}" srcOrd="0" destOrd="0" presId="urn:microsoft.com/office/officeart/2008/layout/NameandTitleOrganizationalChart"/>
    <dgm:cxn modelId="{B167D775-1279-4A69-922B-1E4426F183BF}" type="presOf" srcId="{590189AA-725A-4AEC-A5F3-A21CBF508D21}" destId="{075F332F-3E3C-4B58-A5A2-A6B8DCE4F802}" srcOrd="0" destOrd="0" presId="urn:microsoft.com/office/officeart/2008/layout/NameandTitleOrganizationalChart"/>
    <dgm:cxn modelId="{E4B724ED-BD0D-47F0-A1F0-AA4B0693189E}" type="presOf" srcId="{7D49D9D8-9179-4668-852E-0B0C4A7235B2}" destId="{E4277E89-C266-45E2-8C80-4FC93E8A0864}" srcOrd="0" destOrd="0" presId="urn:microsoft.com/office/officeart/2008/layout/NameandTitleOrganizationalChart"/>
    <dgm:cxn modelId="{42CEE724-21BF-4223-8C7C-C1C90D6A989F}" type="presOf" srcId="{1503C898-1913-4B7A-A50B-7B255BC4C2A4}" destId="{7006F523-57A6-42B7-83FE-27FD43573ED9}" srcOrd="0" destOrd="0" presId="urn:microsoft.com/office/officeart/2008/layout/NameandTitleOrganizationalChart"/>
    <dgm:cxn modelId="{A49E67A1-B66C-4628-A6A7-0004F5A63551}" type="presOf" srcId="{389E8934-5350-4ACC-8362-2E5E3ED7C495}" destId="{657B2C13-C1CF-422D-A124-2C558EDA21B0}" srcOrd="1" destOrd="0" presId="urn:microsoft.com/office/officeart/2008/layout/NameandTitleOrganizationalChart"/>
    <dgm:cxn modelId="{8AA4F36C-4EB7-4D26-A32C-49658F0EFB46}" type="presOf" srcId="{7F2B7473-F7E9-4511-8EF1-9CD053EEE55F}" destId="{F77E1BC9-454B-406B-BEE3-DDE4DA9D4A3E}" srcOrd="1" destOrd="0" presId="urn:microsoft.com/office/officeart/2008/layout/NameandTitleOrganizationalChart"/>
    <dgm:cxn modelId="{C299745D-1324-4187-803D-509025258454}" srcId="{F3CDD7B8-7A89-4F6A-BAA7-664BD3C578D8}" destId="{1503C898-1913-4B7A-A50B-7B255BC4C2A4}" srcOrd="3" destOrd="0" parTransId="{0ABB8D49-A0F1-4217-B880-EE5D8007535C}" sibTransId="{4F149748-0E1F-4E64-B668-1FCF3FCAA66E}"/>
    <dgm:cxn modelId="{79BFC55A-61A1-439A-801A-AFD6A149A081}" type="presOf" srcId="{7F2B7473-F7E9-4511-8EF1-9CD053EEE55F}" destId="{B6BE0347-BADF-4942-B1C0-061E27DE3B87}" srcOrd="0" destOrd="0" presId="urn:microsoft.com/office/officeart/2008/layout/NameandTitleOrganizationalChart"/>
    <dgm:cxn modelId="{97251D4D-CEC9-47A6-B86C-319D87777B5D}" type="presParOf" srcId="{E4277E89-C266-45E2-8C80-4FC93E8A0864}" destId="{41022555-2A6E-4F23-9800-F04D2C959633}" srcOrd="0" destOrd="0" presId="urn:microsoft.com/office/officeart/2008/layout/NameandTitleOrganizationalChart"/>
    <dgm:cxn modelId="{3A65E65F-DDD2-4475-9D37-657322859D2D}" type="presParOf" srcId="{41022555-2A6E-4F23-9800-F04D2C959633}" destId="{52C8AC7C-F84E-4994-AAF4-EA6FCE513D01}" srcOrd="0" destOrd="0" presId="urn:microsoft.com/office/officeart/2008/layout/NameandTitleOrganizationalChart"/>
    <dgm:cxn modelId="{BCC4FF49-420E-4BAA-BC54-5F83C8CAB5ED}" type="presParOf" srcId="{52C8AC7C-F84E-4994-AAF4-EA6FCE513D01}" destId="{D9500FFE-D635-46A8-A61C-E13DC00DDC24}" srcOrd="0" destOrd="0" presId="urn:microsoft.com/office/officeart/2008/layout/NameandTitleOrganizationalChart"/>
    <dgm:cxn modelId="{F5158ECD-FE1E-49C3-AE62-7D7D2A721F66}" type="presParOf" srcId="{52C8AC7C-F84E-4994-AAF4-EA6FCE513D01}" destId="{710FE382-6770-4894-8B00-9B527197BD7E}" srcOrd="1" destOrd="0" presId="urn:microsoft.com/office/officeart/2008/layout/NameandTitleOrganizationalChart"/>
    <dgm:cxn modelId="{91A72EB9-EE40-4DD9-930C-37B4D239B732}" type="presParOf" srcId="{52C8AC7C-F84E-4994-AAF4-EA6FCE513D01}" destId="{2A424491-B0E5-4AAB-A4FC-2B972A0C19AD}" srcOrd="2" destOrd="0" presId="urn:microsoft.com/office/officeart/2008/layout/NameandTitleOrganizationalChart"/>
    <dgm:cxn modelId="{F3F8E2E7-A5B2-4D04-B94D-A58D75D87C50}" type="presParOf" srcId="{41022555-2A6E-4F23-9800-F04D2C959633}" destId="{88F191FA-6EC5-4D07-BCB4-C5A81AF47D02}" srcOrd="1" destOrd="0" presId="urn:microsoft.com/office/officeart/2008/layout/NameandTitleOrganizationalChart"/>
    <dgm:cxn modelId="{BF789FA2-CF94-4D31-8C71-EF4A11334680}" type="presParOf" srcId="{88F191FA-6EC5-4D07-BCB4-C5A81AF47D02}" destId="{0C574DB1-20FE-4E1B-89D8-8D23FD8E902D}" srcOrd="0" destOrd="0" presId="urn:microsoft.com/office/officeart/2008/layout/NameandTitleOrganizationalChart"/>
    <dgm:cxn modelId="{811EB837-8431-47D9-AAA0-EB7EDDC94EEB}" type="presParOf" srcId="{88F191FA-6EC5-4D07-BCB4-C5A81AF47D02}" destId="{3F409F27-4523-4ACC-B2F7-1B1EB72828F8}" srcOrd="1" destOrd="0" presId="urn:microsoft.com/office/officeart/2008/layout/NameandTitleOrganizationalChart"/>
    <dgm:cxn modelId="{A0D4E2FA-D26B-448E-ACB9-B9CF29566154}" type="presParOf" srcId="{3F409F27-4523-4ACC-B2F7-1B1EB72828F8}" destId="{BD3EB0D5-57F3-412E-A71D-ABA3CD8F9402}" srcOrd="0" destOrd="0" presId="urn:microsoft.com/office/officeart/2008/layout/NameandTitleOrganizationalChart"/>
    <dgm:cxn modelId="{0E445B9D-B6F7-459E-82D2-EF2517E55F61}" type="presParOf" srcId="{BD3EB0D5-57F3-412E-A71D-ABA3CD8F9402}" destId="{B6BE0347-BADF-4942-B1C0-061E27DE3B87}" srcOrd="0" destOrd="0" presId="urn:microsoft.com/office/officeart/2008/layout/NameandTitleOrganizationalChart"/>
    <dgm:cxn modelId="{7420B1AB-AAB8-4ED4-9CEB-386A0C7FE83A}" type="presParOf" srcId="{BD3EB0D5-57F3-412E-A71D-ABA3CD8F9402}" destId="{09CFA982-08A1-4DF8-9552-148B2DF23CD6}" srcOrd="1" destOrd="0" presId="urn:microsoft.com/office/officeart/2008/layout/NameandTitleOrganizationalChart"/>
    <dgm:cxn modelId="{A178AE99-D6DA-45F4-BD9F-C71566FEBBD2}" type="presParOf" srcId="{BD3EB0D5-57F3-412E-A71D-ABA3CD8F9402}" destId="{F77E1BC9-454B-406B-BEE3-DDE4DA9D4A3E}" srcOrd="2" destOrd="0" presId="urn:microsoft.com/office/officeart/2008/layout/NameandTitleOrganizationalChart"/>
    <dgm:cxn modelId="{701A88C5-E902-4276-A3F7-43B72F3B4BF4}" type="presParOf" srcId="{3F409F27-4523-4ACC-B2F7-1B1EB72828F8}" destId="{48F02685-4B8B-4265-BE92-738664BA582C}" srcOrd="1" destOrd="0" presId="urn:microsoft.com/office/officeart/2008/layout/NameandTitleOrganizationalChart"/>
    <dgm:cxn modelId="{33E5C0DE-219E-4304-82D6-D41B662518FA}" type="presParOf" srcId="{3F409F27-4523-4ACC-B2F7-1B1EB72828F8}" destId="{C31D36FF-9BB1-4731-8452-FD19DCD110C3}" srcOrd="2" destOrd="0" presId="urn:microsoft.com/office/officeart/2008/layout/NameandTitleOrganizationalChart"/>
    <dgm:cxn modelId="{A301E00B-0F1E-4CCB-B90C-370E87D75C56}" type="presParOf" srcId="{88F191FA-6EC5-4D07-BCB4-C5A81AF47D02}" destId="{1E266A40-718F-48CB-8A7B-61D692DA2B67}" srcOrd="2" destOrd="0" presId="urn:microsoft.com/office/officeart/2008/layout/NameandTitleOrganizationalChart"/>
    <dgm:cxn modelId="{FA25F74E-73B9-4751-A043-2F0E0EB7DEBC}" type="presParOf" srcId="{88F191FA-6EC5-4D07-BCB4-C5A81AF47D02}" destId="{F72DF7A6-54C3-4A27-8B7A-A12148BF2775}" srcOrd="3" destOrd="0" presId="urn:microsoft.com/office/officeart/2008/layout/NameandTitleOrganizationalChart"/>
    <dgm:cxn modelId="{6E5C8D7A-C80F-43FD-856D-85446B47B91F}" type="presParOf" srcId="{F72DF7A6-54C3-4A27-8B7A-A12148BF2775}" destId="{32458697-8DA5-48EE-B668-015B4A1BC802}" srcOrd="0" destOrd="0" presId="urn:microsoft.com/office/officeart/2008/layout/NameandTitleOrganizationalChart"/>
    <dgm:cxn modelId="{96D512D8-5F82-48D6-8A03-860790EF2F2E}" type="presParOf" srcId="{32458697-8DA5-48EE-B668-015B4A1BC802}" destId="{1B528DD6-D871-4F3C-82A3-6232D1682C61}" srcOrd="0" destOrd="0" presId="urn:microsoft.com/office/officeart/2008/layout/NameandTitleOrganizationalChart"/>
    <dgm:cxn modelId="{EB595546-DB52-42AC-9C55-94D41E8927F4}" type="presParOf" srcId="{32458697-8DA5-48EE-B668-015B4A1BC802}" destId="{D02E614B-26FA-4A4C-AD5F-3D157E6DE8BA}" srcOrd="1" destOrd="0" presId="urn:microsoft.com/office/officeart/2008/layout/NameandTitleOrganizationalChart"/>
    <dgm:cxn modelId="{2C89FD3B-7D88-4AE3-8E11-5FB58BEC77C1}" type="presParOf" srcId="{32458697-8DA5-48EE-B668-015B4A1BC802}" destId="{657B2C13-C1CF-422D-A124-2C558EDA21B0}" srcOrd="2" destOrd="0" presId="urn:microsoft.com/office/officeart/2008/layout/NameandTitleOrganizationalChart"/>
    <dgm:cxn modelId="{34775F4A-78E0-4EC8-92A4-6F6596BEDFED}" type="presParOf" srcId="{F72DF7A6-54C3-4A27-8B7A-A12148BF2775}" destId="{E6ADB661-A739-4E5E-A0B9-F188734A676A}" srcOrd="1" destOrd="0" presId="urn:microsoft.com/office/officeart/2008/layout/NameandTitleOrganizationalChart"/>
    <dgm:cxn modelId="{F07C9845-EE93-4EE3-B3BA-0F6E1DF1103D}" type="presParOf" srcId="{F72DF7A6-54C3-4A27-8B7A-A12148BF2775}" destId="{F555C1B0-5D03-4622-A7FB-300DD2A831CD}" srcOrd="2" destOrd="0" presId="urn:microsoft.com/office/officeart/2008/layout/NameandTitleOrganizationalChart"/>
    <dgm:cxn modelId="{6C835071-3A23-4936-85E9-D6A6D7FDF9F0}" type="presParOf" srcId="{88F191FA-6EC5-4D07-BCB4-C5A81AF47D02}" destId="{6C4EBED6-B373-48A5-B45B-59DC1A6FF23F}" srcOrd="4" destOrd="0" presId="urn:microsoft.com/office/officeart/2008/layout/NameandTitleOrganizationalChart"/>
    <dgm:cxn modelId="{03B5548A-A1ED-408F-92E1-AA77E1A14D1D}" type="presParOf" srcId="{88F191FA-6EC5-4D07-BCB4-C5A81AF47D02}" destId="{42C9F200-0F7D-4DF2-860E-E8B0CA32B120}" srcOrd="5" destOrd="0" presId="urn:microsoft.com/office/officeart/2008/layout/NameandTitleOrganizationalChart"/>
    <dgm:cxn modelId="{BFF61F22-8087-4A30-A9A6-58377557E845}" type="presParOf" srcId="{42C9F200-0F7D-4DF2-860E-E8B0CA32B120}" destId="{996E0E6B-62FF-490B-BBCA-470EC95FC918}" srcOrd="0" destOrd="0" presId="urn:microsoft.com/office/officeart/2008/layout/NameandTitleOrganizationalChart"/>
    <dgm:cxn modelId="{1A816488-0361-43B3-9E55-57FB56F45732}" type="presParOf" srcId="{996E0E6B-62FF-490B-BBCA-470EC95FC918}" destId="{7006F523-57A6-42B7-83FE-27FD43573ED9}" srcOrd="0" destOrd="0" presId="urn:microsoft.com/office/officeart/2008/layout/NameandTitleOrganizationalChart"/>
    <dgm:cxn modelId="{063DA65B-8D5F-4D53-B48C-6F477E7C926D}" type="presParOf" srcId="{996E0E6B-62FF-490B-BBCA-470EC95FC918}" destId="{6C1F4C7F-3028-4204-9EB3-605B0F0E3590}" srcOrd="1" destOrd="0" presId="urn:microsoft.com/office/officeart/2008/layout/NameandTitleOrganizationalChart"/>
    <dgm:cxn modelId="{A4AA51B7-8749-4060-A19F-263EA6D95B00}" type="presParOf" srcId="{996E0E6B-62FF-490B-BBCA-470EC95FC918}" destId="{FE399BA8-5AA9-4033-81E8-9BAE1FEE946C}" srcOrd="2" destOrd="0" presId="urn:microsoft.com/office/officeart/2008/layout/NameandTitleOrganizationalChart"/>
    <dgm:cxn modelId="{D79D2EA2-CC29-481F-B488-0A96F551D8B0}" type="presParOf" srcId="{42C9F200-0F7D-4DF2-860E-E8B0CA32B120}" destId="{3F565D8E-1C64-4B64-BBD6-79CB0A004A6E}" srcOrd="1" destOrd="0" presId="urn:microsoft.com/office/officeart/2008/layout/NameandTitleOrganizationalChart"/>
    <dgm:cxn modelId="{B3FB3F04-DD50-4ED3-B47E-DE11FB63FBE9}" type="presParOf" srcId="{42C9F200-0F7D-4DF2-860E-E8B0CA32B120}" destId="{8D00E833-8245-4B5F-9E06-F43296132427}" srcOrd="2" destOrd="0" presId="urn:microsoft.com/office/officeart/2008/layout/NameandTitleOrganizationalChart"/>
    <dgm:cxn modelId="{8C202F1E-F550-408D-A232-1A0E8DAC87C6}" type="presParOf" srcId="{41022555-2A6E-4F23-9800-F04D2C959633}" destId="{5BECFFB4-38FF-4F22-963F-3BF78876BA1C}" srcOrd="2" destOrd="0" presId="urn:microsoft.com/office/officeart/2008/layout/NameandTitleOrganizationalChart"/>
    <dgm:cxn modelId="{DD3880B6-FE34-481A-AB49-6BE83FC0949F}" type="presParOf" srcId="{5BECFFB4-38FF-4F22-963F-3BF78876BA1C}" destId="{63630769-827D-4B88-8767-BE860630ADD3}" srcOrd="0" destOrd="0" presId="urn:microsoft.com/office/officeart/2008/layout/NameandTitleOrganizationalChart"/>
    <dgm:cxn modelId="{048E9F74-5A90-4E64-B2B9-C247CDB69695}" type="presParOf" srcId="{5BECFFB4-38FF-4F22-963F-3BF78876BA1C}" destId="{F5CA4D5F-FBB6-4D65-BCD9-CD6E9E3947BE}" srcOrd="1" destOrd="0" presId="urn:microsoft.com/office/officeart/2008/layout/NameandTitleOrganizationalChart"/>
    <dgm:cxn modelId="{DEB29AD9-8C2C-4873-8755-6E8E8FF094ED}" type="presParOf" srcId="{F5CA4D5F-FBB6-4D65-BCD9-CD6E9E3947BE}" destId="{BE0F8DED-75A0-4AF5-B576-12F220037782}" srcOrd="0" destOrd="0" presId="urn:microsoft.com/office/officeart/2008/layout/NameandTitleOrganizationalChart"/>
    <dgm:cxn modelId="{8D9AA96F-9383-4B92-823A-646E9C0D197B}" type="presParOf" srcId="{BE0F8DED-75A0-4AF5-B576-12F220037782}" destId="{5202846C-8281-4E18-949F-08AAAD37051C}" srcOrd="0" destOrd="0" presId="urn:microsoft.com/office/officeart/2008/layout/NameandTitleOrganizationalChart"/>
    <dgm:cxn modelId="{9A055E05-4238-4916-956B-C84FD859452C}" type="presParOf" srcId="{BE0F8DED-75A0-4AF5-B576-12F220037782}" destId="{075F332F-3E3C-4B58-A5A2-A6B8DCE4F802}" srcOrd="1" destOrd="0" presId="urn:microsoft.com/office/officeart/2008/layout/NameandTitleOrganizationalChart"/>
    <dgm:cxn modelId="{895DAED2-45C4-404B-84CE-F2473118CCB4}" type="presParOf" srcId="{BE0F8DED-75A0-4AF5-B576-12F220037782}" destId="{DACD67CD-4072-4A20-BDAE-40855DE33027}" srcOrd="2" destOrd="0" presId="urn:microsoft.com/office/officeart/2008/layout/NameandTitleOrganizationalChart"/>
    <dgm:cxn modelId="{CB1B0F9D-8C8A-4528-9E82-37DD99012431}" type="presParOf" srcId="{F5CA4D5F-FBB6-4D65-BCD9-CD6E9E3947BE}" destId="{2B90FA3A-9BD2-446E-8891-31986DDD9187}" srcOrd="1" destOrd="0" presId="urn:microsoft.com/office/officeart/2008/layout/NameandTitleOrganizationalChart"/>
    <dgm:cxn modelId="{DC5AADCB-7C0B-4914-8C62-7A54F675BDB8}" type="presParOf" srcId="{F5CA4D5F-FBB6-4D65-BCD9-CD6E9E3947BE}" destId="{1876C4F5-45D7-46E9-AC19-74E1B9E51D0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AC63A-2B2C-4D94-B582-C81ECF0A9E84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bundle</a:t>
          </a:r>
          <a:endParaRPr lang="zh-CN" altLang="en-US" sz="4000" kern="1200" dirty="0"/>
        </a:p>
      </dsp:txBody>
      <dsp:txXfrm>
        <a:off x="0" y="3059187"/>
        <a:ext cx="6096000" cy="1004093"/>
      </dsp:txXfrm>
    </dsp:sp>
    <dsp:sp modelId="{9DD9BEC5-B0B9-423D-87A1-0C65C3827263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err="1" smtClean="0"/>
            <a:t>Javascript</a:t>
          </a:r>
          <a:endParaRPr lang="zh-CN" altLang="en-US" sz="4000" kern="1200" dirty="0"/>
        </a:p>
      </dsp:txBody>
      <dsp:txXfrm rot="-10800000">
        <a:off x="0" y="1529953"/>
        <a:ext cx="6096000" cy="542047"/>
      </dsp:txXfrm>
    </dsp:sp>
    <dsp:sp modelId="{40DBA3D8-7950-4969-82B5-49443412BFBC}">
      <dsp:nvSpPr>
        <dsp:cNvPr id="0" name=""/>
        <dsp:cNvSpPr/>
      </dsp:nvSpPr>
      <dsp:spPr>
        <a:xfrm>
          <a:off x="0" y="2072001"/>
          <a:ext cx="6096000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ES3,ES5</a:t>
          </a:r>
          <a:endParaRPr lang="zh-CN" altLang="en-US" sz="2600" kern="1200" dirty="0"/>
        </a:p>
      </dsp:txBody>
      <dsp:txXfrm>
        <a:off x="0" y="2072001"/>
        <a:ext cx="6096000" cy="461744"/>
      </dsp:txXfrm>
    </dsp:sp>
    <dsp:sp modelId="{EC06C08B-5ABF-40EE-8A54-137B54C786FE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err="1" smtClean="0"/>
            <a:t>ReactNative</a:t>
          </a:r>
          <a:r>
            <a:rPr lang="zh-CN" altLang="en-US" sz="3600" kern="1200" dirty="0" smtClean="0"/>
            <a:t>代码</a:t>
          </a:r>
          <a:endParaRPr lang="zh-CN" altLang="en-US" sz="3600" kern="1200" dirty="0"/>
        </a:p>
      </dsp:txBody>
      <dsp:txXfrm rot="-10800000">
        <a:off x="0" y="718"/>
        <a:ext cx="6096000" cy="542047"/>
      </dsp:txXfrm>
    </dsp:sp>
    <dsp:sp modelId="{B66D5C58-110F-481B-8CAE-AC4D8151A7F3}">
      <dsp:nvSpPr>
        <dsp:cNvPr id="0" name=""/>
        <dsp:cNvSpPr/>
      </dsp:nvSpPr>
      <dsp:spPr>
        <a:xfrm>
          <a:off x="0" y="542766"/>
          <a:ext cx="6096000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ES3</a:t>
          </a:r>
          <a:r>
            <a:rPr lang="zh-CN" altLang="en-US" sz="2600" kern="1200" dirty="0" smtClean="0"/>
            <a:t>，</a:t>
          </a:r>
          <a:r>
            <a:rPr lang="en-US" altLang="zh-CN" sz="2600" kern="1200" dirty="0" smtClean="0"/>
            <a:t>ES5,ES6,ES7,JSX</a:t>
          </a:r>
          <a:endParaRPr lang="zh-CN" altLang="en-US" sz="2600" kern="1200" dirty="0"/>
        </a:p>
      </dsp:txBody>
      <dsp:txXfrm>
        <a:off x="0" y="542766"/>
        <a:ext cx="6096000" cy="46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96B8-9FBC-4F58-B8A3-FAAFF91BCF92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37AC-C337-41A7-8476-36D99D110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6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22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C37AC-C337-41A7-8476-36D99D11057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centering-css-complete-guid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mozilla.org/en-US/docs/Web/CSS/flo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en-US/docs/Web/CSS/position" TargetMode="External"/><Relationship Id="rId5" Type="http://schemas.openxmlformats.org/officeDocument/2006/relationships/hyperlink" Target="https://developer.mozilla.org/en-US/docs/Web/CSS/display" TargetMode="External"/><Relationship Id="rId4" Type="http://schemas.openxmlformats.org/officeDocument/2006/relationships/hyperlink" Target="https://developer.mozilla.org/en-US/docs/Web/CSS/box_mode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Statements/for...of" TargetMode="External"/><Relationship Id="rId13" Type="http://schemas.openxmlformats.org/officeDocument/2006/relationships/hyperlink" Target="https://github.com/jeffmo/es-trailing-function-commas" TargetMode="External"/><Relationship Id="rId3" Type="http://schemas.openxmlformats.org/officeDocument/2006/relationships/hyperlink" Target="http://babeljs.io/docs/learn-es2015/#arrows" TargetMode="External"/><Relationship Id="rId7" Type="http://schemas.openxmlformats.org/officeDocument/2006/relationships/hyperlink" Target="http://babeljs.io/docs/learn-es2015/#destructuring" TargetMode="External"/><Relationship Id="rId12" Type="http://schemas.openxmlformats.org/officeDocument/2006/relationships/hyperlink" Target="http://babeljs.io/docs/learn-es2015/#template-strings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flowtyp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beljs.io/docs/learn-es2015/#classes" TargetMode="External"/><Relationship Id="rId11" Type="http://schemas.openxmlformats.org/officeDocument/2006/relationships/hyperlink" Target="https://github.com/sebmarkbage/ecmascript-rest-spread" TargetMode="External"/><Relationship Id="rId5" Type="http://schemas.openxmlformats.org/officeDocument/2006/relationships/hyperlink" Target="http://babeljs.io/docs/learn-es2015/#default-rest-spread" TargetMode="External"/><Relationship Id="rId15" Type="http://schemas.openxmlformats.org/officeDocument/2006/relationships/hyperlink" Target="https://facebook.github.io/react/docs/jsx-in-depth.html" TargetMode="External"/><Relationship Id="rId10" Type="http://schemas.openxmlformats.org/officeDocument/2006/relationships/hyperlink" Target="http://babeljs.io/docs/learn-es2015/#enhanced-object-literals" TargetMode="External"/><Relationship Id="rId4" Type="http://schemas.openxmlformats.org/officeDocument/2006/relationships/hyperlink" Target="https://babeljs.io/docs/learn-es2015/#let-const" TargetMode="External"/><Relationship Id="rId9" Type="http://schemas.openxmlformats.org/officeDocument/2006/relationships/hyperlink" Target="http://babeljs.io/docs/learn-es2015/#modules" TargetMode="External"/><Relationship Id="rId14" Type="http://schemas.openxmlformats.org/officeDocument/2006/relationships/hyperlink" Target="https://github.com/tc39/ecmascript-asyncawait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acebook.github.io/react/docs/working-with-the-browser.html#component-lifecycl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00403" y="1988840"/>
            <a:ext cx="7704138" cy="6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400" b="1" dirty="0" smtClean="0">
                <a:solidFill>
                  <a:schemeClr val="bg1"/>
                </a:solidFill>
                <a:ea typeface="微软雅黑" pitchFamily="34" charset="-122"/>
              </a:rPr>
              <a:t>React Native </a:t>
            </a:r>
            <a:r>
              <a:rPr lang="zh-CN" altLang="en-US" sz="4400" b="1" dirty="0" smtClean="0">
                <a:solidFill>
                  <a:schemeClr val="bg1"/>
                </a:solidFill>
                <a:ea typeface="微软雅黑" pitchFamily="34" charset="-122"/>
              </a:rPr>
              <a:t>快速入门</a:t>
            </a:r>
            <a:endParaRPr lang="zh-CN" altLang="en-US" sz="4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8572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0583" y="447776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 无线南京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胡金广</a:t>
            </a:r>
          </a:p>
        </p:txBody>
      </p:sp>
    </p:spTree>
    <p:extLst>
      <p:ext uri="{BB962C8B-B14F-4D97-AF65-F5344CB8AC3E}">
        <p14:creationId xmlns:p14="http://schemas.microsoft.com/office/powerpoint/2010/main" val="30446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render</a:t>
            </a:r>
            <a:r>
              <a:rPr lang="zh-CN" altLang="en-US" dirty="0" smtClean="0">
                <a:latin typeface="+mn-lt"/>
                <a:ea typeface="微软雅黑" pitchFamily="34" charset="-122"/>
              </a:rPr>
              <a:t>函数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781815"/>
            <a:ext cx="795637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headContainer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&lt;JDText</a:t>
            </a:r>
            <a:r>
              <a:rPr lang="en-US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推荐签到店铺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&lt;/JDText&gt;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&lt;JDTouchable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onPress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_changeShops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&lt;JDText 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换一批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&lt;/JDText&gt;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&lt;JDImage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"jshop_refresh"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isStatic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&lt;/JDTouchable&gt;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63" y="1079666"/>
            <a:ext cx="802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下面是一个比较复杂的布局示例：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36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转换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6398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JSX</a:t>
            </a:r>
            <a:r>
              <a:rPr lang="zh-CN" altLang="en-US" sz="3600" dirty="0" smtClean="0"/>
              <a:t>是如何转换成布局的呢？</a:t>
            </a:r>
            <a:endParaRPr lang="zh-CN" altLang="en-US" sz="3600" dirty="0"/>
          </a:p>
        </p:txBody>
      </p:sp>
      <p:pic>
        <p:nvPicPr>
          <p:cNvPr id="4100" name="Picture 4" descr="http://h.hiphotos.baidu.com/baike/s=220/sign=915c3115b6003af349badb62052bc619/e4dde71190ef76c600602a379d16fdfaaf5167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05" y="2917675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转换</a:t>
            </a:r>
          </a:p>
        </p:txBody>
      </p:sp>
      <p:sp>
        <p:nvSpPr>
          <p:cNvPr id="8" name="下箭头 7"/>
          <p:cNvSpPr/>
          <p:nvPr/>
        </p:nvSpPr>
        <p:spPr>
          <a:xfrm>
            <a:off x="4283968" y="3084060"/>
            <a:ext cx="216024" cy="128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5682" y="1145069"/>
            <a:ext cx="419254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78932" y="4365104"/>
            <a:ext cx="419254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'Hello ReactNative.'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7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34250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再看一个复杂的例子</a:t>
            </a:r>
            <a:endParaRPr lang="zh-CN" altLang="en-US" sz="3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转换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2510894"/>
            <a:ext cx="799288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headContainer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&lt;JDText</a:t>
            </a:r>
            <a:r>
              <a:rPr lang="en-US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推荐签到店铺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&lt;/JDText&gt;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&lt;JDTouchable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onPress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_changeShops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&lt;JDText 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换一批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&lt;/JDText&gt;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&lt;JDImage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"jshop_refresh"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isStatic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&lt;/JDTouchable&gt;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3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转换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924391"/>
            <a:ext cx="8136904" cy="58169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renderHead: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renderHead()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headContainer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JDText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[{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'#232326'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16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推荐签到店铺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{}]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JDTouchable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onPress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_changeShops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changeAnother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{}]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JDText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'#666666'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paddingRight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换一批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createElement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(JDImage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[{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stretch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"jshop_refresh"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isStatic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8757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ReactNative</a:t>
            </a:r>
            <a:r>
              <a:rPr lang="zh-CN" altLang="en-US" dirty="0" smtClean="0"/>
              <a:t>的样式表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类似，用来定义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的样式。</a:t>
            </a:r>
            <a:endParaRPr lang="en-US" altLang="zh-CN" dirty="0" smtClean="0"/>
          </a:p>
          <a:p>
            <a:r>
              <a:rPr lang="en-US" altLang="zh-CN" dirty="0" err="1" smtClean="0"/>
              <a:t>StyleSheet</a:t>
            </a:r>
            <a:r>
              <a:rPr lang="zh-CN" altLang="en-US" dirty="0" smtClean="0"/>
              <a:t>有两种使用方法：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StyleShee.create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直接写在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dirty="0">
                <a:ea typeface="微软雅黑" pitchFamily="34" charset="-122"/>
              </a:rPr>
              <a:t>StyleSheet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2311" y="2996952"/>
            <a:ext cx="3689649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lang="zh-CN" altLang="zh-CN" sz="1200" i="1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'#3d93dd'</a:t>
            </a:r>
            <a:b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55976" y="3016577"/>
            <a:ext cx="460800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'#3d93dd'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dirty="0">
                <a:ea typeface="微软雅黑" pitchFamily="34" charset="-122"/>
              </a:rPr>
              <a:t>StyleSheet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709" y="170080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尽量使用</a:t>
            </a:r>
            <a:r>
              <a:rPr lang="en-US" altLang="zh-CN" dirty="0" err="1" smtClean="0"/>
              <a:t>StyleShee.create</a:t>
            </a:r>
            <a:r>
              <a:rPr lang="zh-CN" altLang="en-US" dirty="0" smtClean="0"/>
              <a:t>创建样式表。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提升代码可读性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复用对象</a:t>
            </a:r>
            <a:r>
              <a:rPr lang="en-US" altLang="zh-CN" dirty="0" smtClean="0"/>
              <a:t>(object</a:t>
            </a:r>
            <a:r>
              <a:rPr lang="zh-CN" altLang="en-US" dirty="0" smtClean="0">
                <a:solidFill>
                  <a:srgbClr val="FF0000"/>
                </a:solidFill>
              </a:rPr>
              <a:t>创建一次，传递一次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，提高运行效率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StyleShee.create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会检查字段是否合法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1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dirty="0">
                <a:ea typeface="微软雅黑" pitchFamily="34" charset="-122"/>
              </a:rPr>
              <a:t>StyleSheet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152" y="2348880"/>
            <a:ext cx="6228184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mainText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lang="zh-CN" altLang="zh-CN" sz="1200" i="1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mainText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'white'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lang="zh-CN" altLang="zh-CN" sz="1200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9890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可以把多个样式放在数组里使用，如果数组中的两个样式包含同一个字段，则后面元素的字段的值覆盖前面的。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1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JSX</a:t>
            </a:r>
            <a:r>
              <a:rPr lang="zh-CN" altLang="en-US" dirty="0" smtClean="0">
                <a:latin typeface="+mn-lt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”{“</a:t>
            </a:r>
            <a:r>
              <a:rPr lang="zh-CN" altLang="en-US" dirty="0" smtClean="0">
                <a:latin typeface="+mn-lt"/>
                <a:ea typeface="微软雅黑" pitchFamily="34" charset="-122"/>
              </a:rPr>
              <a:t>的使用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575" y="11247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大家已经注意到，在</a:t>
            </a:r>
            <a:r>
              <a:rPr lang="en-US" altLang="zh-CN" sz="2400" dirty="0" err="1"/>
              <a:t>StyleShee.create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里创建样式，然后在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里引用的时候，</a:t>
            </a:r>
            <a:r>
              <a:rPr lang="en-US" altLang="zh-CN" sz="2400" dirty="0" smtClean="0"/>
              <a:t>style=</a:t>
            </a:r>
            <a:r>
              <a:rPr lang="zh-CN" altLang="en-US" sz="2400" dirty="0" smtClean="0"/>
              <a:t>后面使用了一层</a:t>
            </a:r>
            <a:r>
              <a:rPr lang="en-US" altLang="zh-CN" sz="2400" dirty="0" smtClean="0"/>
              <a:t>”{}”</a:t>
            </a:r>
            <a:r>
              <a:rPr lang="zh-CN" altLang="en-US" sz="2400" dirty="0" smtClean="0"/>
              <a:t>；直接在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函数里创建样式的时候，在</a:t>
            </a:r>
            <a:r>
              <a:rPr lang="en-US" altLang="zh-CN" sz="2400" dirty="0" smtClean="0"/>
              <a:t>style=</a:t>
            </a:r>
            <a:r>
              <a:rPr lang="zh-CN" altLang="en-US" sz="2400" dirty="0" smtClean="0"/>
              <a:t>后面使用了两层</a:t>
            </a:r>
            <a:r>
              <a:rPr lang="en-US" altLang="zh-CN" sz="2400" dirty="0" smtClean="0"/>
              <a:t>”{“</a:t>
            </a:r>
            <a:r>
              <a:rPr lang="zh-CN" altLang="en-US" sz="2400" dirty="0" smtClean="0"/>
              <a:t>，那么为什么要这样呢？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2311" y="2996952"/>
            <a:ext cx="3689649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lang="zh-CN" altLang="zh-CN" sz="1200" i="1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'#3d93dd'</a:t>
            </a:r>
            <a:b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55976" y="3016577"/>
            <a:ext cx="460800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'#3d93dd'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63688" y="4005064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08104" y="4005064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中</a:t>
            </a:r>
            <a:r>
              <a:rPr lang="en-US" altLang="zh-CN" dirty="0">
                <a:ea typeface="微软雅黑" pitchFamily="34" charset="-122"/>
              </a:rPr>
              <a:t>”{“</a:t>
            </a:r>
            <a:r>
              <a:rPr lang="zh-CN" altLang="en-US" dirty="0">
                <a:ea typeface="微软雅黑" pitchFamily="34" charset="-122"/>
              </a:rPr>
              <a:t>的使用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12474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JSX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”{}“</a:t>
            </a:r>
            <a:r>
              <a:rPr lang="zh-CN" altLang="en-US" sz="2400" dirty="0" smtClean="0"/>
              <a:t>表示插入</a:t>
            </a:r>
            <a:r>
              <a:rPr lang="en-US" altLang="zh-CN" sz="2400" dirty="0" err="1" smtClean="0"/>
              <a:t>Javascript</a:t>
            </a:r>
            <a:r>
              <a:rPr lang="zh-CN" altLang="en-US" sz="2400" dirty="0"/>
              <a:t>表达式</a:t>
            </a:r>
            <a:r>
              <a:rPr lang="zh-CN" altLang="en-US" sz="2400" dirty="0" smtClean="0"/>
              <a:t>。所以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700808"/>
            <a:ext cx="323934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12918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表示插入</a:t>
            </a:r>
            <a:r>
              <a:rPr lang="zh-CN" altLang="en-US" sz="2400" dirty="0" smtClean="0"/>
              <a:t>表达式：</a:t>
            </a:r>
            <a:r>
              <a:rPr lang="en-US" altLang="zh-CN" sz="2400" dirty="0" err="1" smtClean="0"/>
              <a:t>styles.helloText</a:t>
            </a:r>
            <a:endParaRPr lang="zh-CN" altLang="en-US" sz="2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544" y="2821995"/>
            <a:ext cx="590465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41196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外面的</a:t>
            </a:r>
            <a:r>
              <a:rPr lang="en-US" altLang="zh-CN" sz="2400" dirty="0" smtClean="0"/>
              <a:t>”{}”</a:t>
            </a:r>
            <a:r>
              <a:rPr lang="zh-CN" altLang="en-US" sz="2400" dirty="0" smtClean="0"/>
              <a:t>表示插入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表达式，里面的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24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‘black’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en-US" sz="2400" dirty="0"/>
              <a:t>是一个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 object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Hello World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02877"/>
            <a:ext cx="2308756" cy="410445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021016"/>
            <a:ext cx="5832648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'use strict'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AppRegistry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StyleSheet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= React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JDTest 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en-US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AppRegistry.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registerComponent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'JDTest'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=&gt; JDTest)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2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中</a:t>
            </a:r>
            <a:r>
              <a:rPr lang="en-US" altLang="zh-CN" dirty="0">
                <a:ea typeface="微软雅黑" pitchFamily="34" charset="-122"/>
              </a:rPr>
              <a:t>”{“</a:t>
            </a:r>
            <a:r>
              <a:rPr lang="zh-CN" altLang="en-US" dirty="0">
                <a:ea typeface="微软雅黑" pitchFamily="34" charset="-122"/>
              </a:rPr>
              <a:t>的使用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85" y="14220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知道</a:t>
            </a:r>
            <a:r>
              <a:rPr lang="en-US" altLang="zh-CN" sz="2400" dirty="0" smtClean="0"/>
              <a:t>”{“</a:t>
            </a:r>
            <a:r>
              <a:rPr lang="zh-CN" altLang="en-US" sz="2400" dirty="0" smtClean="0"/>
              <a:t>的用法后，我们就可以写出这样的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函数</a:t>
            </a:r>
            <a:endParaRPr lang="zh-CN" altLang="en-US" sz="24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27584" y="2585229"/>
            <a:ext cx="720080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toggle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toggle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? 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mainText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中</a:t>
            </a:r>
            <a:r>
              <a:rPr lang="en-US" altLang="zh-CN" dirty="0">
                <a:ea typeface="微软雅黑" pitchFamily="34" charset="-122"/>
              </a:rPr>
              <a:t>”{“</a:t>
            </a:r>
            <a:r>
              <a:rPr lang="zh-CN" altLang="en-US" dirty="0">
                <a:ea typeface="微软雅黑" pitchFamily="34" charset="-122"/>
              </a:rPr>
              <a:t>的使用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701017"/>
            <a:ext cx="6768752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&lt;Touchable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onPress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jumpToShop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'white'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renderTop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renderBottom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&lt;/Touchable&gt;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285" y="142206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还可以把复杂的、层级多的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函数分散写到多个函数里，提高代码的可读性。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35534" y="3680192"/>
            <a:ext cx="2124298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JSX</a:t>
            </a:r>
            <a:r>
              <a:rPr lang="zh-CN" altLang="en-US" dirty="0">
                <a:ea typeface="微软雅黑" pitchFamily="34" charset="-122"/>
              </a:rPr>
              <a:t>中</a:t>
            </a:r>
            <a:r>
              <a:rPr lang="en-US" altLang="zh-CN" dirty="0">
                <a:ea typeface="微软雅黑" pitchFamily="34" charset="-122"/>
              </a:rPr>
              <a:t>”{“</a:t>
            </a:r>
            <a:r>
              <a:rPr lang="zh-CN" altLang="en-US" dirty="0">
                <a:ea typeface="微软雅黑" pitchFamily="34" charset="-122"/>
              </a:rPr>
              <a:t>的使用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85" y="14220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在</a:t>
            </a:r>
            <a:r>
              <a:rPr lang="en-US" altLang="zh-CN" sz="2400" dirty="0" smtClean="0"/>
              <a:t>JSX</a:t>
            </a:r>
            <a:r>
              <a:rPr lang="zh-CN" altLang="en-US" sz="2400" dirty="0" smtClean="0"/>
              <a:t>中插入任意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表达式，都要用</a:t>
            </a:r>
            <a:r>
              <a:rPr lang="en-US" altLang="zh-CN" sz="2400" dirty="0" smtClean="0"/>
              <a:t>{}</a:t>
            </a:r>
            <a:r>
              <a:rPr lang="zh-CN" altLang="en-US" sz="2400" dirty="0" smtClean="0"/>
              <a:t>包裹，但是有一个例外，插入字符串时不需要使用</a:t>
            </a:r>
            <a:r>
              <a:rPr lang="en-US" altLang="zh-CN" sz="2400" dirty="0" smtClean="0"/>
              <a:t>{}</a:t>
            </a:r>
            <a:r>
              <a:rPr lang="zh-CN" altLang="en-US" sz="2400" dirty="0" smtClean="0"/>
              <a:t>包裹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无论字符串是用单引号还是双引号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3064892"/>
            <a:ext cx="374441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allowFontScaling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testID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="te"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84239" y="3044567"/>
            <a:ext cx="440672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allowFontScaling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testID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='te'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835696" y="4241413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96136" y="4221088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JSX</a:t>
            </a:r>
            <a:r>
              <a:rPr lang="zh-CN" altLang="en-US" dirty="0" smtClean="0">
                <a:ea typeface="微软雅黑" pitchFamily="34" charset="-122"/>
              </a:rPr>
              <a:t>中的注释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132856"/>
            <a:ext cx="493204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testID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="ABC"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/**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* sdfadfa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*/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mainText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{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/**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this is comment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*/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559" y="120873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JSX</a:t>
            </a:r>
            <a:r>
              <a:rPr lang="zh-CN" altLang="en-US" sz="2400" dirty="0" smtClean="0"/>
              <a:t>中的注释必须包裹在</a:t>
            </a:r>
            <a:r>
              <a:rPr lang="en-US" altLang="zh-CN" sz="2400" dirty="0" smtClean="0"/>
              <a:t>”{“</a:t>
            </a:r>
            <a:r>
              <a:rPr lang="zh-CN" altLang="en-US" sz="2400" dirty="0" smtClean="0"/>
              <a:t>中，否则会无法翻译成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，或者会被认为是字符串。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09266" y="2726504"/>
            <a:ext cx="212429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8682" y="4203504"/>
            <a:ext cx="212429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6300192" y="2276872"/>
            <a:ext cx="2592288" cy="662899"/>
          </a:xfrm>
          <a:prstGeom prst="borderCallout1">
            <a:avLst>
              <a:gd name="adj1" fmla="val 48403"/>
              <a:gd name="adj2" fmla="val -324"/>
              <a:gd name="adj3" fmla="val 107395"/>
              <a:gd name="adj4" fmla="val -131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</a:t>
            </a:r>
            <a:r>
              <a:rPr lang="en-US" altLang="zh-CN" dirty="0" smtClean="0"/>
              <a:t>{,</a:t>
            </a:r>
            <a:r>
              <a:rPr lang="zh-CN" altLang="en-US" dirty="0" smtClean="0"/>
              <a:t>无法翻译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6300192" y="3841016"/>
            <a:ext cx="2592288" cy="662899"/>
          </a:xfrm>
          <a:prstGeom prst="borderCallout1">
            <a:avLst>
              <a:gd name="adj1" fmla="val 48403"/>
              <a:gd name="adj2" fmla="val -324"/>
              <a:gd name="adj3" fmla="val 107395"/>
              <a:gd name="adj4" fmla="val -131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</a:t>
            </a:r>
            <a:r>
              <a:rPr lang="en-US" altLang="zh-CN" dirty="0" smtClean="0"/>
              <a:t>{,</a:t>
            </a:r>
            <a:r>
              <a:rPr lang="zh-CN" altLang="en-US" dirty="0" smtClean="0"/>
              <a:t>认为是字符串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/>
              <a:t>Text</a:t>
            </a:r>
            <a:r>
              <a:rPr lang="zh-CN" altLang="en-US" dirty="0" smtClean="0"/>
              <a:t>是用于</a:t>
            </a:r>
            <a:r>
              <a:rPr lang="zh-CN" altLang="en-US" dirty="0"/>
              <a:t>显示文本的响应组件，支持嵌套、样式和触发</a:t>
            </a:r>
            <a:r>
              <a:rPr lang="zh-CN" altLang="en-US" dirty="0" smtClean="0"/>
              <a:t>处理。是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中使用频率最高的控件之一。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主要有以下属性。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Text</a:t>
            </a:r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85362"/>
              </p:ext>
            </p:extLst>
          </p:nvPr>
        </p:nvGraphicFramePr>
        <p:xfrm>
          <a:off x="473995" y="2062440"/>
          <a:ext cx="8202461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1741"/>
                <a:gridCol w="4248472"/>
                <a:gridCol w="223224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numberOfLines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number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行数，超出部分显示为省略号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onPress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function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style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style.color</a:t>
                      </a:r>
                      <a:r>
                        <a:rPr lang="en-US" altLang="zh-CN" sz="1800" kern="1200" dirty="0" smtClean="0">
                          <a:effectLst/>
                        </a:rPr>
                        <a:t> 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字体颜色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style.fontFamily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style.fontSize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style.fontStyle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enum</a:t>
                      </a:r>
                      <a:r>
                        <a:rPr lang="en-US" altLang="zh-CN" sz="1800" kern="1200" dirty="0" smtClean="0">
                          <a:effectLst/>
                        </a:rPr>
                        <a:t>('normal', 'italic')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字体风格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style.lineHeight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style.textAlign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enum</a:t>
                      </a:r>
                      <a:r>
                        <a:rPr lang="en-US" altLang="zh-CN" sz="1800" kern="1200" dirty="0" smtClean="0">
                          <a:effectLst/>
                        </a:rPr>
                        <a:t>('auto', 'left', 'right', 'center', 'justify')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文字排布方向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/>
              <a:t>Text</a:t>
            </a:r>
            <a:r>
              <a:rPr lang="zh-CN" altLang="en-US" dirty="0" smtClean="0"/>
              <a:t>可以嵌套使用，嵌套使用的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会脱离</a:t>
            </a:r>
            <a:r>
              <a:rPr lang="en-US" altLang="zh-CN" dirty="0" err="1" smtClean="0"/>
              <a:t>StyleSheet</a:t>
            </a:r>
            <a:r>
              <a:rPr lang="zh-CN" altLang="en-US" dirty="0" smtClean="0"/>
              <a:t>的样式控制，不再占据屏幕上的一个矩形区域，而是被合并为一行。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Text</a:t>
            </a:r>
            <a:r>
              <a:rPr lang="zh-CN" altLang="en-US" dirty="0" smtClean="0">
                <a:ea typeface="微软雅黑" pitchFamily="34" charset="-122"/>
              </a:rPr>
              <a:t>嵌套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312279"/>
            <a:ext cx="446449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nestText(){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'grey'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First part and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second part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First part and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second part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33203"/>
            <a:ext cx="3514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Text</a:t>
            </a:r>
            <a:r>
              <a:rPr lang="zh-CN" altLang="en-US" dirty="0" smtClean="0">
                <a:ea typeface="微软雅黑" pitchFamily="34" charset="-122"/>
              </a:rPr>
              <a:t>属性继承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616587"/>
            <a:ext cx="453650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propInheritance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fontWeight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'bold'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lang="en-US" altLang="zh-CN" sz="1200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 am bold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and red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\n\n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}black inheritance from base.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9619"/>
            <a:ext cx="38862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21747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嵌套使用的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会从父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控件中继承相关属性，如果子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和父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设置了相同的属性，则子控件的属性覆盖父控件的属性。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7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Image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750" y="1050449"/>
            <a:ext cx="8010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dirty="0" smtClean="0"/>
              <a:t>Image</a:t>
            </a:r>
            <a:r>
              <a:rPr lang="zh-CN" altLang="en-US" dirty="0" smtClean="0"/>
              <a:t>是用来显示图片的控件，支持网络图片、本地图片、静态图片。主要有以下属性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05814"/>
              </p:ext>
            </p:extLst>
          </p:nvPr>
        </p:nvGraphicFramePr>
        <p:xfrm>
          <a:off x="473995" y="2062440"/>
          <a:ext cx="8202461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1741"/>
                <a:gridCol w="4248472"/>
                <a:gridCol w="223224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resizeMode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('cover', 'contain', 'stretch')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图片拉伸模式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图片源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Image Source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948243"/>
            <a:ext cx="597666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url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"http://img12.360buyimg.com/cms/jfs/t1870/60/1596281069/271756/f0658b34/56cec7f7N97f8ae74.jpg"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'grey'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150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'y_03'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isStatic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'./jshop_luck_layer_ok.png'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6" y="2916413"/>
            <a:ext cx="2936553" cy="41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93750" y="1050449"/>
            <a:ext cx="801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有三种方式为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指定图片源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网络：从网络获取图片，需指定</a:t>
            </a:r>
            <a:r>
              <a:rPr lang="en-US" altLang="zh-CN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安装</a:t>
            </a:r>
            <a:r>
              <a:rPr lang="zh-CN" altLang="en-US" dirty="0" smtClean="0"/>
              <a:t>包：从安装包中获取图片，需指定</a:t>
            </a:r>
            <a:r>
              <a:rPr lang="en-US" altLang="zh-CN" dirty="0" smtClean="0"/>
              <a:t>size</a:t>
            </a:r>
            <a:r>
              <a:rPr lang="zh-CN" altLang="en-US" dirty="0"/>
              <a:t>、</a:t>
            </a:r>
            <a:r>
              <a:rPr lang="en-US" altLang="zh-CN" dirty="0" err="1" smtClean="0"/>
              <a:t>isStatic:true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本地服务</a:t>
            </a:r>
            <a:r>
              <a:rPr lang="zh-CN" altLang="en-US" dirty="0"/>
              <a:t>：</a:t>
            </a:r>
            <a:r>
              <a:rPr lang="zh-CN" altLang="en-US" dirty="0" smtClean="0"/>
              <a:t>无需指定</a:t>
            </a:r>
            <a:r>
              <a:rPr lang="en-US" altLang="zh-CN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517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Image </a:t>
            </a:r>
            <a:r>
              <a:rPr lang="en-US" altLang="zh-CN" dirty="0" err="1" smtClean="0">
                <a:ea typeface="微软雅黑" pitchFamily="34" charset="-122"/>
              </a:rPr>
              <a:t>resizeMode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750" y="1050449"/>
            <a:ext cx="8010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有三种图片拉伸模式，</a:t>
            </a:r>
            <a:r>
              <a:rPr lang="en-US" altLang="zh-CN" dirty="0" err="1" smtClean="0"/>
              <a:t>cover,contain</a:t>
            </a:r>
            <a:r>
              <a:rPr lang="en-US" altLang="zh-CN" dirty="0" smtClean="0"/>
              <a:t>, stretch</a:t>
            </a:r>
          </a:p>
          <a:p>
            <a:r>
              <a:rPr lang="zh-CN" altLang="en-US" dirty="0" smtClean="0"/>
              <a:t>使用两张图片分别演示三种拉伸模式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img14.360buyimg.com/cms/jfs/t2128/14/2475936913/137142/7326e3af/56df86c5N38ac4f05.jpg</a:t>
            </a:r>
          </a:p>
          <a:p>
            <a:r>
              <a:rPr lang="en-US" altLang="zh-CN" dirty="0" smtClean="0"/>
              <a:t>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750</a:t>
            </a:r>
            <a:r>
              <a:rPr lang="zh-CN" altLang="en-US" dirty="0" smtClean="0"/>
              <a:t>*</a:t>
            </a:r>
            <a:r>
              <a:rPr lang="en-US" altLang="zh-CN" dirty="0" smtClean="0"/>
              <a:t>250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img12.360buyimg.com/n3/jfs/t1951/217/208576771/417233/f546426b/55f78393Nb46f68f4.jpg</a:t>
            </a:r>
          </a:p>
          <a:p>
            <a:r>
              <a:rPr lang="en-US" altLang="zh-CN" dirty="0" smtClean="0"/>
              <a:t>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130*130</a:t>
            </a:r>
            <a:endParaRPr lang="en-US" altLang="zh-CN" dirty="0"/>
          </a:p>
        </p:txBody>
      </p:sp>
      <p:pic>
        <p:nvPicPr>
          <p:cNvPr id="1028" name="Picture 4" descr="http://img14.360buyimg.com/cms/jfs/t2128/14/2475936913/137142/7326e3af/56df86c5N38ac4f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714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g12.360buyimg.com/n3/jfs/t1951/217/208576771/417233/f546426b/55f78393Nb46f68f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17032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>
                <a:ea typeface="微软雅黑" pitchFamily="34" charset="-122"/>
              </a:rPr>
              <a:t>代码结构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1021016"/>
            <a:ext cx="5832648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'use strict'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AppRegistry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StyleSheet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= React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JDTest 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en-US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AppRegistry.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registerComponent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'JDTest'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=&gt; JDTest)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888432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2834790"/>
            <a:ext cx="5688632" cy="2106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5013176"/>
            <a:ext cx="388843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544" y="6021288"/>
            <a:ext cx="5112568" cy="3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835696" y="3744838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88296" y="3744838"/>
            <a:ext cx="2223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 13"/>
          <p:cNvSpPr/>
          <p:nvPr/>
        </p:nvSpPr>
        <p:spPr>
          <a:xfrm>
            <a:off x="6516216" y="1237402"/>
            <a:ext cx="2592288" cy="662899"/>
          </a:xfrm>
          <a:prstGeom prst="borderCallout1">
            <a:avLst>
              <a:gd name="adj1" fmla="val 48403"/>
              <a:gd name="adj2" fmla="val -324"/>
              <a:gd name="adj3" fmla="val 131269"/>
              <a:gd name="adj4" fmla="val -82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导入需要的类和变量</a:t>
            </a:r>
            <a:endParaRPr lang="zh-CN" altLang="en-US" dirty="0"/>
          </a:p>
        </p:txBody>
      </p:sp>
      <p:sp>
        <p:nvSpPr>
          <p:cNvPr id="15" name="线形标注 1 14"/>
          <p:cNvSpPr/>
          <p:nvPr/>
        </p:nvSpPr>
        <p:spPr>
          <a:xfrm>
            <a:off x="7092280" y="2456892"/>
            <a:ext cx="2016224" cy="504056"/>
          </a:xfrm>
          <a:prstGeom prst="borderCallout1">
            <a:avLst>
              <a:gd name="adj1" fmla="val 48403"/>
              <a:gd name="adj2" fmla="val -324"/>
              <a:gd name="adj3" fmla="val 149131"/>
              <a:gd name="adj4" fmla="val -46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099067" y="5085184"/>
            <a:ext cx="2016224" cy="504056"/>
          </a:xfrm>
          <a:prstGeom prst="borderCallout1">
            <a:avLst>
              <a:gd name="adj1" fmla="val 48403"/>
              <a:gd name="adj2" fmla="val -324"/>
              <a:gd name="adj3" fmla="val 88080"/>
              <a:gd name="adj4" fmla="val -13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定义样式表</a:t>
            </a:r>
            <a:endParaRPr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7079813" y="6021288"/>
            <a:ext cx="2016224" cy="504056"/>
          </a:xfrm>
          <a:prstGeom prst="borderCallout1">
            <a:avLst>
              <a:gd name="adj1" fmla="val 48403"/>
              <a:gd name="adj2" fmla="val -324"/>
              <a:gd name="adj3" fmla="val 42728"/>
              <a:gd name="adj4" fmla="val -7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18" name="线形标注 2 17"/>
          <p:cNvSpPr/>
          <p:nvPr/>
        </p:nvSpPr>
        <p:spPr>
          <a:xfrm>
            <a:off x="7007805" y="4302560"/>
            <a:ext cx="2088232" cy="648072"/>
          </a:xfrm>
          <a:prstGeom prst="borderCallout2">
            <a:avLst>
              <a:gd name="adj1" fmla="val 47240"/>
              <a:gd name="adj2" fmla="val -1175"/>
              <a:gd name="adj3" fmla="val 74375"/>
              <a:gd name="adj4" fmla="val -22562"/>
              <a:gd name="adj5" fmla="val -77435"/>
              <a:gd name="adj6" fmla="val -187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properties</a:t>
            </a:r>
            <a:endParaRPr lang="zh-CN" altLang="en-US" dirty="0"/>
          </a:p>
        </p:txBody>
      </p:sp>
      <p:sp>
        <p:nvSpPr>
          <p:cNvPr id="19" name="线形标注 2 18"/>
          <p:cNvSpPr/>
          <p:nvPr/>
        </p:nvSpPr>
        <p:spPr>
          <a:xfrm>
            <a:off x="7020272" y="3446858"/>
            <a:ext cx="2088232" cy="648072"/>
          </a:xfrm>
          <a:prstGeom prst="borderCallout2">
            <a:avLst>
              <a:gd name="adj1" fmla="val 47240"/>
              <a:gd name="adj2" fmla="val -1175"/>
              <a:gd name="adj3" fmla="val 116432"/>
              <a:gd name="adj4" fmla="val -25509"/>
              <a:gd name="adj5" fmla="val 48736"/>
              <a:gd name="adj6" fmla="val -100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使用样式表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Image </a:t>
            </a:r>
            <a:r>
              <a:rPr lang="en-US" altLang="zh-CN" dirty="0" err="1" smtClean="0">
                <a:ea typeface="微软雅黑" pitchFamily="34" charset="-122"/>
              </a:rPr>
              <a:t>resizeMode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294601"/>
            <a:ext cx="828092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lang="zh-CN" altLang="zh-CN" sz="1200" i="1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600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 PixelRatio.</a:t>
            </a: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get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300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 PixelRatio.</a:t>
            </a: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get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marginTop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20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'red'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zh-CN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url = 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"http://img14.360buyimg.com/cms/jfs/t2128/14/2475936913/137142/7326e3af/56df86c5N38ac4f05.jpg"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'grey'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contain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cover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stretch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lang="zh-CN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Image </a:t>
            </a:r>
            <a:r>
              <a:rPr lang="en-US" altLang="zh-CN" dirty="0" err="1">
                <a:ea typeface="微软雅黑" pitchFamily="34" charset="-122"/>
              </a:rPr>
              <a:t>resizeMode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1294601"/>
            <a:ext cx="828092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lang="zh-CN" altLang="zh-CN" sz="1200" i="1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600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 PixelRatio.</a:t>
            </a: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get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300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 PixelRatio.</a:t>
            </a: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get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marginTop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20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'red'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zh-CN" altLang="zh-CN" sz="12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url = </a:t>
            </a:r>
            <a:r>
              <a:rPr lang="zh-CN" altLang="zh-CN" sz="1200" dirty="0" smtClean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lang="en-US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http://img12.360buyimg.com/n3/jfs/t1951/217/208576771/417233/f546426b/55f78393Nb46f68f4.jpg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'grey'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contain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cover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&lt;Image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imageStyle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stretch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:url}}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lang="zh-CN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0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Image </a:t>
            </a:r>
            <a:r>
              <a:rPr lang="en-US" altLang="zh-CN" dirty="0" err="1" smtClean="0">
                <a:ea typeface="微软雅黑" pitchFamily="34" charset="-122"/>
              </a:rPr>
              <a:t>resizeMode</a:t>
            </a: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37402"/>
            <a:ext cx="26003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5977"/>
            <a:ext cx="2590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7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 smtClean="0">
                <a:ea typeface="微软雅黑" pitchFamily="34" charset="-122"/>
              </a:rPr>
              <a:t>ListView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982" y="1052736"/>
            <a:ext cx="80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ReactNative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有以下属性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88547"/>
              </p:ext>
            </p:extLst>
          </p:nvPr>
        </p:nvGraphicFramePr>
        <p:xfrm>
          <a:off x="489024" y="1772816"/>
          <a:ext cx="820246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2856"/>
                <a:gridCol w="1440160"/>
                <a:gridCol w="37594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initialListSize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初始行数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加载时每次绘制的行数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onChangeVisibleRows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当时显示的内容发送变化时调用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onEndReached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当到达列表底部时调用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onEndReachedThreshold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到达底部的提前量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单位：</a:t>
                      </a:r>
                      <a:r>
                        <a:rPr lang="en-US" altLang="zh-CN" dirty="0" err="1" smtClean="0"/>
                        <a:t>dp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renderFooter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</a:t>
                      </a:r>
                      <a:r>
                        <a:rPr lang="en-US" altLang="zh-CN" dirty="0" smtClean="0"/>
                        <a:t>list foot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renderHeader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</a:t>
                      </a:r>
                      <a:r>
                        <a:rPr lang="en-US" altLang="zh-CN" dirty="0" smtClean="0"/>
                        <a:t>list head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renderRow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绘制一行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renderSectionHeader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</a:t>
                      </a:r>
                      <a:r>
                        <a:rPr lang="en-US" altLang="zh-CN" dirty="0" smtClean="0"/>
                        <a:t>section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renderSeparator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绘制分隔线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 smtClean="0">
                <a:latin typeface="+mn-lt"/>
                <a:ea typeface="微软雅黑" pitchFamily="34" charset="-122"/>
              </a:rPr>
              <a:t>FlexBox</a:t>
            </a:r>
            <a:r>
              <a:rPr lang="zh-CN" altLang="en-US" dirty="0" smtClean="0">
                <a:latin typeface="+mn-lt"/>
                <a:ea typeface="微软雅黑" pitchFamily="34" charset="-122"/>
              </a:rPr>
              <a:t>基本概念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3740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/>
              <a:t>CSS</a:t>
            </a:r>
            <a:r>
              <a:rPr lang="zh-CN" altLang="en-US" dirty="0" smtClean="0"/>
              <a:t>是网页布局</a:t>
            </a:r>
            <a:r>
              <a:rPr lang="zh-CN" altLang="en-US" dirty="0"/>
              <a:t>的传统解决方案，基于</a:t>
            </a:r>
            <a:r>
              <a:rPr lang="zh-CN" altLang="en-US" u="sng" dirty="0">
                <a:hlinkClick r:id="rId4"/>
              </a:rPr>
              <a:t>盒状模型</a:t>
            </a:r>
            <a:r>
              <a:rPr lang="zh-CN" altLang="en-US" dirty="0"/>
              <a:t>，依赖 </a:t>
            </a:r>
            <a:r>
              <a:rPr lang="en-US" altLang="zh-CN" u="sng" dirty="0">
                <a:hlinkClick r:id="rId5"/>
              </a:rPr>
              <a:t>display</a:t>
            </a:r>
            <a:r>
              <a:rPr lang="zh-CN" altLang="en-US" dirty="0"/>
              <a:t>属性 </a:t>
            </a:r>
            <a:r>
              <a:rPr lang="en-US" altLang="zh-CN" dirty="0"/>
              <a:t>+ </a:t>
            </a:r>
            <a:r>
              <a:rPr lang="en-US" altLang="zh-CN" u="sng" dirty="0">
                <a:hlinkClick r:id="rId6"/>
              </a:rPr>
              <a:t>position</a:t>
            </a:r>
            <a:r>
              <a:rPr lang="zh-CN" altLang="en-US" dirty="0"/>
              <a:t>属性 </a:t>
            </a:r>
            <a:r>
              <a:rPr lang="en-US" altLang="zh-CN" dirty="0"/>
              <a:t>+ </a:t>
            </a:r>
            <a:r>
              <a:rPr lang="en-US" altLang="zh-CN" u="sng" dirty="0">
                <a:hlinkClick r:id="rId7"/>
              </a:rPr>
              <a:t>float</a:t>
            </a:r>
            <a:r>
              <a:rPr lang="zh-CN" altLang="en-US" dirty="0"/>
              <a:t>属性。它对于那些特殊布局非常不方便，比如，</a:t>
            </a:r>
            <a:r>
              <a:rPr lang="zh-CN" altLang="en-US" u="sng" dirty="0">
                <a:hlinkClick r:id="rId8"/>
              </a:rPr>
              <a:t>垂直居中</a:t>
            </a:r>
            <a:r>
              <a:rPr lang="zh-CN" altLang="en-US" dirty="0"/>
              <a:t>就不容易实现。</a:t>
            </a:r>
          </a:p>
          <a:p>
            <a:pPr indent="457200"/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/>
              <a:t>W3C</a:t>
            </a:r>
            <a:r>
              <a:rPr lang="zh-CN" altLang="en-US" dirty="0"/>
              <a:t>提出了一种新的方案</a:t>
            </a:r>
            <a:r>
              <a:rPr lang="en-US" altLang="zh-CN" dirty="0"/>
              <a:t>----Flex</a:t>
            </a:r>
            <a:r>
              <a:rPr lang="zh-CN" altLang="en-US" dirty="0"/>
              <a:t>布局，可以简便、完整、响应式地实现各种页面布局。目前，它已经得到了所有浏览器的支持，这意味着，现在就能很安全地使用这项功能。</a:t>
            </a:r>
          </a:p>
          <a:p>
            <a:pPr indent="457200"/>
            <a:r>
              <a:rPr lang="en-US" altLang="zh-CN" dirty="0"/>
              <a:t>Flex</a:t>
            </a:r>
            <a:r>
              <a:rPr lang="zh-CN" altLang="en-US" dirty="0"/>
              <a:t>是</a:t>
            </a:r>
            <a:r>
              <a:rPr lang="en-US" altLang="zh-CN" dirty="0"/>
              <a:t>Flexible Box</a:t>
            </a:r>
            <a:r>
              <a:rPr lang="zh-CN" altLang="en-US" dirty="0"/>
              <a:t>的缩写，意为</a:t>
            </a:r>
            <a:r>
              <a:rPr lang="en-US" altLang="zh-CN" dirty="0"/>
              <a:t>"</a:t>
            </a:r>
            <a:r>
              <a:rPr lang="zh-CN" altLang="en-US" dirty="0"/>
              <a:t>弹性布局</a:t>
            </a:r>
            <a:r>
              <a:rPr lang="en-US" altLang="zh-CN" dirty="0"/>
              <a:t>"</a:t>
            </a:r>
            <a:r>
              <a:rPr lang="zh-CN" altLang="en-US" dirty="0"/>
              <a:t>，用来为盒状模型提供最大的灵活性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indent="457200"/>
            <a:r>
              <a:rPr lang="en-US" altLang="zh-CN" dirty="0"/>
              <a:t>Flex</a:t>
            </a:r>
            <a:r>
              <a:rPr lang="zh-CN" altLang="en-US" dirty="0"/>
              <a:t>布局主要思想是让容器有能力让其子项目能够改变其宽度、高度</a:t>
            </a:r>
            <a:r>
              <a:rPr lang="en-US" altLang="zh-CN" dirty="0"/>
              <a:t>(</a:t>
            </a:r>
            <a:r>
              <a:rPr lang="zh-CN" altLang="en-US" dirty="0"/>
              <a:t>甚至顺序</a:t>
            </a:r>
            <a:r>
              <a:rPr lang="en-US" altLang="zh-CN" dirty="0"/>
              <a:t>)</a:t>
            </a:r>
            <a:r>
              <a:rPr lang="zh-CN" altLang="en-US" dirty="0"/>
              <a:t>，以最佳方式填充可用空间（主要是为了适应所有类型的显示设备和屏幕大小）。</a:t>
            </a:r>
            <a:r>
              <a:rPr lang="en-US" altLang="zh-CN" dirty="0"/>
              <a:t>Flex</a:t>
            </a:r>
            <a:r>
              <a:rPr lang="zh-CN" altLang="en-US" dirty="0"/>
              <a:t>容器会使子项目（伸缩项目）扩展来填满可用空间，或缩小他们以防止溢出容器。</a:t>
            </a:r>
          </a:p>
          <a:p>
            <a:pPr indent="457200"/>
            <a:r>
              <a:rPr lang="zh-CN" altLang="en-US" dirty="0" smtClean="0"/>
              <a:t>最</a:t>
            </a:r>
            <a:r>
              <a:rPr lang="zh-CN" altLang="en-US" dirty="0"/>
              <a:t>重要的是，</a:t>
            </a:r>
            <a:r>
              <a:rPr lang="en-US" altLang="zh-CN" dirty="0"/>
              <a:t>Flexbox</a:t>
            </a:r>
            <a:r>
              <a:rPr lang="zh-CN" altLang="en-US" dirty="0"/>
              <a:t>布局方向不可预知，他不像常规的布局（块就是从上到下，内联就从左到右）。而那些常规的适合页面布局，但对于支持大型或者杂的应用程序（特别是当他涉及到取向改变、缩放、拉伸和收缩等）就缺乏灵活性。</a:t>
            </a:r>
          </a:p>
        </p:txBody>
      </p:sp>
    </p:spTree>
    <p:extLst>
      <p:ext uri="{BB962C8B-B14F-4D97-AF65-F5344CB8AC3E}">
        <p14:creationId xmlns:p14="http://schemas.microsoft.com/office/powerpoint/2010/main" val="26582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ea typeface="微软雅黑" pitchFamily="34" charset="-122"/>
              </a:rPr>
              <a:t>FlexBox</a:t>
            </a:r>
            <a:r>
              <a:rPr lang="zh-CN" altLang="en-US" dirty="0">
                <a:ea typeface="微软雅黑" pitchFamily="34" charset="-122"/>
              </a:rPr>
              <a:t>基本概念</a:t>
            </a:r>
          </a:p>
        </p:txBody>
      </p:sp>
      <p:sp>
        <p:nvSpPr>
          <p:cNvPr id="3" name="矩形 2"/>
          <p:cNvSpPr/>
          <p:nvPr/>
        </p:nvSpPr>
        <p:spPr>
          <a:xfrm>
            <a:off x="502564" y="94356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采用</a:t>
            </a:r>
            <a:r>
              <a:rPr lang="en-US" altLang="zh-CN" dirty="0"/>
              <a:t>Flex</a:t>
            </a:r>
            <a:r>
              <a:rPr lang="zh-CN" altLang="en-US" dirty="0"/>
              <a:t>布局的元素，称为</a:t>
            </a:r>
            <a:r>
              <a:rPr lang="en-US" altLang="zh-CN" dirty="0"/>
              <a:t>Flex</a:t>
            </a:r>
            <a:r>
              <a:rPr lang="zh-CN" altLang="en-US" dirty="0"/>
              <a:t>容器（</a:t>
            </a:r>
            <a:r>
              <a:rPr lang="en-US" altLang="zh-CN" dirty="0"/>
              <a:t>flex container</a:t>
            </a:r>
            <a:r>
              <a:rPr lang="zh-CN" altLang="en-US" dirty="0"/>
              <a:t>），简称</a:t>
            </a:r>
            <a:r>
              <a:rPr lang="en-US" altLang="zh-CN" dirty="0"/>
              <a:t>"</a:t>
            </a:r>
            <a:r>
              <a:rPr lang="zh-CN" altLang="en-US" dirty="0"/>
              <a:t>容器</a:t>
            </a:r>
            <a:r>
              <a:rPr lang="en-US" altLang="zh-CN" dirty="0"/>
              <a:t>"</a:t>
            </a:r>
            <a:r>
              <a:rPr lang="zh-CN" altLang="en-US" dirty="0"/>
              <a:t>。它的所有子元素自动成为容器成员，称为</a:t>
            </a:r>
            <a:r>
              <a:rPr lang="en-US" altLang="zh-CN" dirty="0"/>
              <a:t>Flex</a:t>
            </a:r>
            <a:r>
              <a:rPr lang="zh-CN" altLang="en-US" dirty="0"/>
              <a:t>项目（</a:t>
            </a:r>
            <a:r>
              <a:rPr lang="en-US" altLang="zh-CN" dirty="0"/>
              <a:t>flex item</a:t>
            </a:r>
            <a:r>
              <a:rPr lang="zh-CN" altLang="en-US" dirty="0"/>
              <a:t>），简称</a:t>
            </a:r>
            <a:r>
              <a:rPr lang="en-US" altLang="zh-CN" dirty="0"/>
              <a:t>"</a:t>
            </a:r>
            <a:r>
              <a:rPr lang="zh-CN" altLang="en-US" dirty="0"/>
              <a:t>项目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  <p:pic>
        <p:nvPicPr>
          <p:cNvPr id="4098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3640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7544" y="490400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容器默认存在两根轴：水平的主轴（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项目默认沿主轴排列。单个项目占据的主轴空间叫做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82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未来的移动端开发需要什么？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795" y="148478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dirty="0" err="1" smtClean="0"/>
              <a:t>ReactNative</a:t>
            </a:r>
            <a:r>
              <a:rPr lang="zh-CN" altLang="en-US" dirty="0" smtClean="0"/>
              <a:t>并不支持全部的</a:t>
            </a:r>
            <a:r>
              <a:rPr lang="en-US" altLang="zh-CN" dirty="0" smtClean="0"/>
              <a:t>Flexbox</a:t>
            </a:r>
            <a:r>
              <a:rPr lang="zh-CN" altLang="en-US" dirty="0" smtClean="0"/>
              <a:t>属性和值，只是</a:t>
            </a:r>
            <a:r>
              <a:rPr lang="en-US" altLang="zh-CN" dirty="0" smtClean="0"/>
              <a:t>Flexbox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zh-CN" altLang="en-US" dirty="0" smtClean="0"/>
              <a:t>有些</a:t>
            </a:r>
            <a:r>
              <a:rPr lang="en-US" altLang="zh-CN" dirty="0" smtClean="0"/>
              <a:t>Flexbox</a:t>
            </a:r>
            <a:r>
              <a:rPr lang="zh-CN" altLang="en-US" dirty="0" smtClean="0"/>
              <a:t>的属性和值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并不支持，有些属性和值的含义和</a:t>
            </a:r>
            <a:r>
              <a:rPr lang="en-US" altLang="zh-CN" dirty="0" smtClean="0"/>
              <a:t>Flexbox</a:t>
            </a:r>
            <a:r>
              <a:rPr lang="zh-CN" altLang="en-US" dirty="0"/>
              <a:t>并</a:t>
            </a:r>
            <a:r>
              <a:rPr lang="zh-CN" altLang="en-US" dirty="0" smtClean="0"/>
              <a:t>不完全相同。下面的两张表中给出了具体的支持情况，黄色背景的表示支持该属性或值，绿色背景表示含义和</a:t>
            </a:r>
            <a:r>
              <a:rPr lang="en-US" altLang="zh-CN" dirty="0" smtClean="0"/>
              <a:t>Flexbox</a:t>
            </a:r>
            <a:r>
              <a:rPr lang="zh-CN" altLang="en-US" dirty="0" smtClean="0"/>
              <a:t>有区别。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Flexbox</a:t>
            </a:r>
            <a:r>
              <a:rPr lang="zh-CN" altLang="en-US" dirty="0" smtClean="0">
                <a:ea typeface="微软雅黑" pitchFamily="34" charset="-122"/>
              </a:rPr>
              <a:t>属性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74250"/>
              </p:ext>
            </p:extLst>
          </p:nvPr>
        </p:nvGraphicFramePr>
        <p:xfrm>
          <a:off x="453961" y="1052736"/>
          <a:ext cx="8294503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759"/>
                <a:gridCol w="1080120"/>
                <a:gridCol w="1440160"/>
                <a:gridCol w="936104"/>
                <a:gridCol w="1728192"/>
                <a:gridCol w="1512168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zh-CN" altLang="en-US" dirty="0" smtClean="0"/>
                        <a:t>容器属性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row 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row-reverse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column-reverse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wrap 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wrap-reverse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nowrap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flex-flow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flex-start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flex-end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center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space-between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space-around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flex-start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flex-end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center 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baseline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stretch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space-between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space-around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9932"/>
              </p:ext>
            </p:extLst>
          </p:nvPr>
        </p:nvGraphicFramePr>
        <p:xfrm>
          <a:off x="425462" y="3785448"/>
          <a:ext cx="84593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258"/>
                <a:gridCol w="1196960"/>
                <a:gridCol w="1080120"/>
                <a:gridCol w="1080120"/>
                <a:gridCol w="1195110"/>
                <a:gridCol w="1080120"/>
                <a:gridCol w="1200661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zh-CN" altLang="en-US" dirty="0" smtClean="0"/>
                        <a:t>项目属性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 smtClean="0"/>
                        <a:t>integer&gt;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flex-grow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 smtClean="0"/>
                        <a:t>number&gt;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flex-shrink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 smtClean="0"/>
                        <a:t>number&gt;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flex-basis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 smtClean="0"/>
                        <a:t>length&gt; </a:t>
                      </a:r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auto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  <a:endParaRPr lang="en-US" altLang="zh-C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 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flex-start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flex-end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center 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baseline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stretch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2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 smtClean="0">
                <a:latin typeface="+mn-lt"/>
                <a:ea typeface="微软雅黑" pitchFamily="34" charset="-122"/>
              </a:rPr>
              <a:t>ReactNative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 Flex</a:t>
            </a:r>
            <a:r>
              <a:rPr lang="en-US" altLang="zh-CN" dirty="0" smtClean="0">
                <a:ea typeface="微软雅黑" pitchFamily="34" charset="-122"/>
              </a:rPr>
              <a:t>box</a:t>
            </a:r>
            <a:endParaRPr lang="en-US" altLang="zh-CN" dirty="0" smtClean="0">
              <a:latin typeface="+mn-lt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237402"/>
            <a:ext cx="6426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下面我们将分别演示</a:t>
            </a:r>
            <a:r>
              <a:rPr lang="en-US" altLang="zh-CN" sz="2400" dirty="0" err="1" smtClean="0"/>
              <a:t>ReactNative</a:t>
            </a:r>
            <a:r>
              <a:rPr lang="zh-CN" altLang="en-US" sz="2400" dirty="0" smtClean="0"/>
              <a:t>支持的属性和值。</a:t>
            </a:r>
            <a:endParaRPr lang="en-US" altLang="zh-CN" sz="2400" dirty="0" smtClean="0"/>
          </a:p>
          <a:p>
            <a:pPr indent="457200"/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dk1"/>
                </a:solidFill>
              </a:rPr>
              <a:t>flex-direction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dk1"/>
                </a:solidFill>
              </a:rPr>
              <a:t>flex-wrap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dk1"/>
                </a:solidFill>
              </a:rPr>
              <a:t>justify-content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flex-start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dk1"/>
                </a:solidFill>
              </a:rPr>
              <a:t>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dk1"/>
                </a:solidFill>
              </a:rPr>
              <a:t>align-self</a:t>
            </a:r>
            <a:endParaRPr lang="en-US" altLang="zh-CN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dk1"/>
                </a:solidFill>
              </a:rPr>
              <a:t>flex-direction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4139" y="1093386"/>
            <a:ext cx="3995936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'#E88024'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margin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lang="en-US" altLang="zh-CN" sz="1200" dirty="0">
              <a:solidFill>
                <a:srgbClr val="CC7832"/>
              </a:solidFill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3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</a:t>
            </a:r>
            <a:r>
              <a:rPr lang="zh-CN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lang="zh-CN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2736"/>
            <a:ext cx="2590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新的语法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036" y="1382889"/>
            <a:ext cx="7912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看了上面的代码，有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编程经验的同学会感到非常疑惑，因为上面的代码中有很多不符合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语法规范</a:t>
            </a:r>
            <a:r>
              <a:rPr lang="en-US" altLang="zh-CN" dirty="0" smtClean="0"/>
              <a:t>(ES3,ES5)</a:t>
            </a:r>
            <a:r>
              <a:rPr lang="zh-CN" altLang="en-US" dirty="0" smtClean="0"/>
              <a:t>的地方。</a:t>
            </a:r>
            <a:endParaRPr lang="en-US" altLang="zh-CN" dirty="0" smtClean="0"/>
          </a:p>
          <a:p>
            <a:pPr indent="457200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indent="457200"/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AppRegistry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, View, Text</a:t>
            </a:r>
            <a:r>
              <a:rPr lang="en-US" altLang="zh-CN" dirty="0"/>
              <a:t>,} = React</a:t>
            </a:r>
            <a:r>
              <a:rPr lang="en-US" altLang="zh-CN" dirty="0" smtClean="0"/>
              <a:t>;</a:t>
            </a:r>
          </a:p>
          <a:p>
            <a:pPr indent="457200"/>
            <a:endParaRPr lang="en-US" altLang="zh-CN" dirty="0" smtClean="0"/>
          </a:p>
          <a:p>
            <a:pPr indent="457200"/>
            <a:r>
              <a:rPr lang="en-US" altLang="zh-CN" b="1" dirty="0"/>
              <a:t>return </a:t>
            </a:r>
            <a:r>
              <a:rPr lang="en-US" altLang="zh-CN" dirty="0"/>
              <a:t>(&lt;Text style={</a:t>
            </a:r>
            <a:r>
              <a:rPr lang="en-US" altLang="zh-CN" dirty="0" err="1"/>
              <a:t>styles.helloText</a:t>
            </a:r>
            <a:r>
              <a:rPr lang="en-US" altLang="zh-CN" dirty="0"/>
              <a:t>}&gt;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smtClean="0"/>
              <a:t>	Hello </a:t>
            </a:r>
            <a:r>
              <a:rPr lang="en-US" altLang="zh-CN" dirty="0" err="1"/>
              <a:t>ReactNative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smtClean="0"/>
              <a:t>	&lt;/</a:t>
            </a:r>
            <a:r>
              <a:rPr lang="en-US" altLang="zh-CN" dirty="0"/>
              <a:t>Text</a:t>
            </a:r>
            <a:r>
              <a:rPr lang="en-US" altLang="zh-CN" dirty="0" smtClean="0"/>
              <a:t>&gt;);</a:t>
            </a:r>
          </a:p>
          <a:p>
            <a:pPr indent="457200"/>
            <a:endParaRPr lang="en-US" altLang="zh-CN" dirty="0" smtClean="0"/>
          </a:p>
          <a:p>
            <a:pPr indent="457200"/>
            <a:r>
              <a:rPr lang="en-US" altLang="zh-CN" dirty="0" err="1"/>
              <a:t>AppRegistry.registerComponent</a:t>
            </a:r>
            <a:r>
              <a:rPr lang="en-US" altLang="zh-CN" dirty="0"/>
              <a:t>('</a:t>
            </a:r>
            <a:r>
              <a:rPr lang="en-US" altLang="zh-CN" dirty="0" err="1"/>
              <a:t>JDTest</a:t>
            </a:r>
            <a:r>
              <a:rPr lang="en-US" altLang="zh-CN" dirty="0"/>
              <a:t>', </a:t>
            </a:r>
            <a:r>
              <a:rPr lang="en-US" altLang="zh-CN" dirty="0">
                <a:solidFill>
                  <a:srgbClr val="FF0000"/>
                </a:solidFill>
              </a:rPr>
              <a:t>() =&gt; </a:t>
            </a:r>
            <a:r>
              <a:rPr lang="en-US" altLang="zh-CN" dirty="0" err="1">
                <a:solidFill>
                  <a:srgbClr val="FF0000"/>
                </a:solidFill>
              </a:rPr>
              <a:t>JDTest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1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dk1"/>
                </a:solidFill>
              </a:rPr>
              <a:t>flex-direction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52120" y="1052736"/>
            <a:ext cx="302600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61" y="2348880"/>
            <a:ext cx="2552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85238" y="1052736"/>
            <a:ext cx="4105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添加属性</a:t>
            </a:r>
            <a:r>
              <a:rPr lang="en-US" altLang="zh-CN" dirty="0" err="1" smtClean="0"/>
              <a:t>flexDirection</a:t>
            </a:r>
            <a:r>
              <a:rPr lang="en-US" altLang="zh-CN" dirty="0" smtClean="0"/>
              <a:t>:’row’</a:t>
            </a:r>
            <a:r>
              <a:rPr lang="zh-CN" altLang="en-US" dirty="0" smtClean="0"/>
              <a:t>，可以看到项目由竖排变成了横排。</a:t>
            </a:r>
            <a:endParaRPr lang="en-US" altLang="zh-CN" dirty="0"/>
          </a:p>
          <a:p>
            <a:pPr indent="457200"/>
            <a:r>
              <a:rPr lang="zh-CN" altLang="en-US" dirty="0" smtClean="0"/>
              <a:t>由此我们可以看出，</a:t>
            </a:r>
            <a:r>
              <a:rPr lang="en-US" altLang="zh-CN" dirty="0"/>
              <a:t> </a:t>
            </a:r>
            <a:r>
              <a:rPr lang="en-US" altLang="zh-CN" dirty="0" err="1" smtClean="0"/>
              <a:t>flexDirection</a:t>
            </a:r>
            <a:r>
              <a:rPr lang="zh-CN" altLang="en-US" dirty="0" smtClean="0"/>
              <a:t>控制项目的排列方向，默认值为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flex-wrap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155785"/>
            <a:ext cx="341987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5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2590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34146" y="1052736"/>
            <a:ext cx="785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将项目数增加到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个，可以看到项目依旧为横排，没有自动换行。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flex-wrap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012658"/>
            <a:ext cx="3856485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'#E88024'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margin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flexWrap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'wrap'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5596" y="4473952"/>
            <a:ext cx="14041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45" y="1988840"/>
            <a:ext cx="2562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34146" y="1052736"/>
            <a:ext cx="785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设置属性</a:t>
            </a:r>
            <a:r>
              <a:rPr lang="en-US" altLang="zh-CN" dirty="0" err="1" smtClean="0"/>
              <a:t>flexWrap</a:t>
            </a:r>
            <a:r>
              <a:rPr lang="en-US" altLang="zh-CN" dirty="0" smtClean="0"/>
              <a:t>:’wrap’</a:t>
            </a:r>
            <a:r>
              <a:rPr lang="zh-CN" altLang="en-US" dirty="0" smtClean="0"/>
              <a:t>，可以看到项目自动换行了。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flex-wrap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63987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600" dirty="0" smtClean="0"/>
              <a:t>有的同学可能要问，如果是竖排</a:t>
            </a:r>
            <a:r>
              <a:rPr lang="en-US" altLang="zh-CN" sz="3600" dirty="0" smtClean="0"/>
              <a:t>(cross axis)</a:t>
            </a:r>
            <a:r>
              <a:rPr lang="zh-CN" altLang="en-US" sz="3600" dirty="0" smtClean="0"/>
              <a:t>会不会换行呢，有兴趣的同学可以自己尝试一下。</a:t>
            </a:r>
            <a:endParaRPr lang="zh-CN" altLang="en-US" sz="3600" dirty="0"/>
          </a:p>
        </p:txBody>
      </p:sp>
      <p:pic>
        <p:nvPicPr>
          <p:cNvPr id="4100" name="Picture 4" descr="http://h.hiphotos.baidu.com/baike/s=220/sign=915c3115b6003af349badb62052bc619/e4dde71190ef76c600602a379d16fdfaaf5167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05" y="370976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dk1"/>
                </a:solidFill>
              </a:rPr>
              <a:t>justify-content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944" y="1205136"/>
            <a:ext cx="805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下面我们调整下样式和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函数的内容，项目的样式由固定宽度改为可变宽度。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1957" y="2337847"/>
            <a:ext cx="341987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111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lang="en-US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</a:t>
            </a:r>
            <a:r>
              <a:rPr lang="zh-CN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en-US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44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</a:t>
            </a:r>
            <a:r>
              <a:rPr lang="zh-CN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endParaRPr lang="en-US" altLang="zh-CN" sz="1200" dirty="0" smtClean="0">
              <a:solidFill>
                <a:srgbClr val="E8BF6A"/>
              </a:solidFill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lang="en-US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</a:t>
            </a:r>
            <a:r>
              <a:rPr lang="zh-CN" altLang="zh-CN" sz="1200" dirty="0" smtClean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en-US" altLang="zh-CN" sz="1200" dirty="0" smtClean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5555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337847"/>
            <a:ext cx="385204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'#E88024'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margin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flexWrap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'wrap'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dk1"/>
                </a:solidFill>
              </a:rPr>
              <a:t>justify-content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936" y="908720"/>
            <a:ext cx="805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分别给容器设置属性</a:t>
            </a:r>
            <a:r>
              <a:rPr lang="en-US" altLang="zh-CN" dirty="0" smtClean="0">
                <a:solidFill>
                  <a:schemeClr val="dk1"/>
                </a:solidFill>
              </a:rPr>
              <a:t>justify-content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(default, ‘flex-start’, ‘flex-end’, ‘center’, ‘space-between’, ‘space-around’)</a:t>
            </a:r>
            <a:r>
              <a:rPr lang="en-US" altLang="zh-CN" dirty="0" smtClean="0">
                <a:ea typeface="微软雅黑" pitchFamily="34" charset="-122"/>
              </a:rPr>
              <a:t>,</a:t>
            </a:r>
            <a:r>
              <a:rPr lang="zh-CN" altLang="en-US" dirty="0"/>
              <a:t>效果</a:t>
            </a:r>
            <a:r>
              <a:rPr lang="zh-CN" altLang="en-US" dirty="0" smtClean="0"/>
              <a:t>如下：</a:t>
            </a:r>
            <a:endParaRPr lang="en-US" altLang="zh-CN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98" y="1625749"/>
            <a:ext cx="2600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97" y="1619515"/>
            <a:ext cx="2581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88110"/>
            <a:ext cx="25908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6289"/>
            <a:ext cx="2609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50" y="4146029"/>
            <a:ext cx="2600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5749"/>
            <a:ext cx="2600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dk1"/>
                </a:solidFill>
              </a:rPr>
              <a:t>align-items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051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下面我们</a:t>
            </a:r>
            <a:r>
              <a:rPr lang="zh-CN" altLang="en-US" dirty="0"/>
              <a:t>再</a:t>
            </a:r>
            <a:r>
              <a:rPr lang="zh-CN" altLang="en-US" dirty="0" smtClean="0"/>
              <a:t>调整下样式和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函数的内容，每个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的高度都设为不同的值。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0264" y="2339002"/>
            <a:ext cx="46482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111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333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44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5555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1563" y="2345344"/>
            <a:ext cx="324036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'#E88024'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margin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flexWrap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'wrap'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dk1"/>
                </a:solidFill>
              </a:rPr>
              <a:t>align-items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158" y="914236"/>
            <a:ext cx="8029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分别给容器设置</a:t>
            </a:r>
            <a:r>
              <a:rPr lang="zh-CN" altLang="en-US" dirty="0" smtClean="0"/>
              <a:t>属性</a:t>
            </a:r>
            <a:r>
              <a:rPr lang="en-US" altLang="zh-CN" dirty="0">
                <a:solidFill>
                  <a:schemeClr val="dk1"/>
                </a:solidFill>
              </a:rPr>
              <a:t>align-items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default,'flex</a:t>
            </a:r>
            <a:r>
              <a:rPr lang="en-US" altLang="zh-CN" dirty="0" smtClean="0"/>
              <a:t>-start</a:t>
            </a:r>
            <a:r>
              <a:rPr lang="en-US" altLang="zh-CN" dirty="0"/>
              <a:t>', 'flex-end', 'center', 'stretch</a:t>
            </a:r>
            <a:r>
              <a:rPr lang="en-US" altLang="zh-CN" dirty="0" smtClean="0"/>
              <a:t>'</a:t>
            </a:r>
            <a:r>
              <a:rPr lang="en-US" altLang="zh-CN" dirty="0" smtClean="0">
                <a:ea typeface="微软雅黑" pitchFamily="34" charset="-122"/>
              </a:rPr>
              <a:t>,</a:t>
            </a:r>
            <a:r>
              <a:rPr lang="zh-CN" altLang="en-US" dirty="0"/>
              <a:t>效果如下：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8" y="1777019"/>
            <a:ext cx="2609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87" y="1772816"/>
            <a:ext cx="2609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590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5" y="4297299"/>
            <a:ext cx="2609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87" y="4262068"/>
            <a:ext cx="26098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dk1"/>
                </a:solidFill>
              </a:rPr>
              <a:t>align-self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05273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align-self</a:t>
            </a:r>
            <a:r>
              <a:rPr lang="zh-CN" altLang="en-US" dirty="0" smtClean="0"/>
              <a:t>设置在项目上，可以使得项目脱离容器的</a:t>
            </a:r>
            <a:r>
              <a:rPr lang="en-US" altLang="zh-CN" dirty="0" smtClean="0"/>
              <a:t>align-items</a:t>
            </a:r>
            <a:r>
              <a:rPr lang="zh-CN" altLang="en-US" dirty="0" smtClean="0"/>
              <a:t>的控制，控制自己在</a:t>
            </a:r>
            <a:r>
              <a:rPr lang="en-US" altLang="zh-CN" dirty="0" smtClean="0"/>
              <a:t>cross axis</a:t>
            </a:r>
            <a:r>
              <a:rPr lang="zh-CN" altLang="en-US" dirty="0" smtClean="0"/>
              <a:t>上的显示。我们在容器的</a:t>
            </a:r>
            <a:r>
              <a:rPr lang="en-US" altLang="zh-CN" dirty="0" err="1" smtClean="0"/>
              <a:t>alignItems:flex-start</a:t>
            </a:r>
            <a:r>
              <a:rPr lang="zh-CN" altLang="en-US" dirty="0" smtClean="0"/>
              <a:t>的情况下，给一个项目设置</a:t>
            </a:r>
            <a:r>
              <a:rPr lang="en-US" altLang="zh-CN" dirty="0" err="1" smtClean="0"/>
              <a:t>align-self:flex-end</a:t>
            </a:r>
            <a:r>
              <a:rPr lang="zh-CN" altLang="en-US" dirty="0" smtClean="0"/>
              <a:t>，可以看到如下效果：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2298352"/>
            <a:ext cx="5256584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111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alignSelf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'flex-end'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333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44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5555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14" y="2278110"/>
            <a:ext cx="2609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dk1"/>
                </a:solidFill>
              </a:rPr>
              <a:t>flex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158" y="914236"/>
            <a:ext cx="8029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属性控制的是项目在容器中的放大比例，可以设置为任意自然数。下面通过几个例子来演示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的用法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204864"/>
            <a:ext cx="399593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'#E88024'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fontSize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margin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flexWrap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'wrap'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'#89479B'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16016" y="2204864"/>
            <a:ext cx="403244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cell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Babel</a:t>
            </a:r>
            <a:r>
              <a:rPr lang="zh-CN" altLang="en-US" dirty="0" smtClean="0">
                <a:ea typeface="微软雅黑" pitchFamily="34" charset="-122"/>
              </a:rPr>
              <a:t>转换器</a:t>
            </a:r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4511164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dk1"/>
                </a:solidFill>
              </a:rPr>
              <a:t>flex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7" y="1051596"/>
            <a:ext cx="26003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75395"/>
            <a:ext cx="25908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2" y="3861048"/>
            <a:ext cx="26098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2562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34468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0 - 0 - 0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2218" y="344935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0 - 1 - 0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63813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0 - 1 - 1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2218" y="639918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0 - 2 - 1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组合复用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63987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600" dirty="0" smtClean="0"/>
              <a:t>上面的内容给大家介绍了如何编写</a:t>
            </a:r>
            <a:r>
              <a:rPr lang="en-US" altLang="zh-CN" sz="3600" dirty="0" err="1" smtClean="0"/>
              <a:t>ReactNative</a:t>
            </a:r>
            <a:r>
              <a:rPr lang="en-US" altLang="zh-CN" sz="3600" dirty="0" smtClean="0"/>
              <a:t> component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indent="457200"/>
            <a:endParaRPr lang="en-US" altLang="zh-CN" sz="3600" dirty="0" smtClean="0"/>
          </a:p>
          <a:p>
            <a:pPr indent="457200"/>
            <a:r>
              <a:rPr lang="zh-CN" altLang="en-US" sz="3600" dirty="0" smtClean="0"/>
              <a:t>下面介绍</a:t>
            </a:r>
            <a:r>
              <a:rPr lang="en-US" altLang="zh-CN" sz="3600" dirty="0" err="1" smtClean="0"/>
              <a:t>ReactNative</a:t>
            </a:r>
            <a:r>
              <a:rPr lang="zh-CN" altLang="en-US" sz="3600" dirty="0" smtClean="0"/>
              <a:t>的大杀器：组合复用</a:t>
            </a:r>
            <a:r>
              <a:rPr lang="en-US" altLang="zh-CN" sz="3600" dirty="0" smtClean="0"/>
              <a:t>component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5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>
                <a:ea typeface="微软雅黑" pitchFamily="34" charset="-122"/>
              </a:rPr>
              <a:t>组合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960379"/>
            <a:ext cx="4355976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module.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exports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"http://m.360buyimg.com/n7/s188x188_jfs/t2545/282/765497936/524578/cb1c52a1/56665421N85e2f951.jpg"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name_price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88.3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潮流春装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2040" y="1960379"/>
            <a:ext cx="381642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 = StyleSheet.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alignItems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"center"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name_price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"row"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justifyContent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'black'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textAlign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'center'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'red'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80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:Image.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resizeMode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69" y="120059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我们先创建一个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7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微软雅黑" pitchFamily="34" charset="-122"/>
              </a:rPr>
              <a:t>组合复用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219325"/>
            <a:ext cx="38576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69" y="120059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的效果如下图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微软雅黑" pitchFamily="34" charset="-122"/>
              </a:rPr>
              <a:t>组合复用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69" y="120059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接下来我们在其他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中使用这个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步：使用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component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部，作为标签在</a:t>
            </a:r>
            <a:r>
              <a:rPr lang="en-US" altLang="zh-CN" dirty="0" smtClean="0"/>
              <a:t>render()</a:t>
            </a:r>
            <a:r>
              <a:rPr lang="zh-CN" altLang="en-US" dirty="0" smtClean="0"/>
              <a:t>函数里使用</a:t>
            </a:r>
            <a:endParaRPr lang="en-US" altLang="zh-CN" dirty="0" smtClean="0"/>
          </a:p>
          <a:p>
            <a:r>
              <a:rPr lang="zh-CN" altLang="en-US" dirty="0" smtClean="0"/>
              <a:t>代码和运行效果如下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607" y="2883000"/>
            <a:ext cx="4464496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ProductInfo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"./ProductInfo"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module.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exports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&lt;ProductInfo 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&lt;ProductInfo 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99" y="2882999"/>
            <a:ext cx="25622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P</a:t>
            </a:r>
            <a:r>
              <a:rPr lang="en-US" altLang="zh-CN" dirty="0" smtClean="0">
                <a:ea typeface="微软雅黑" pitchFamily="34" charset="-122"/>
              </a:rPr>
              <a:t>rops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69" y="120059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我们可以通过下面的方式在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里使用属性。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69" y="1844824"/>
            <a:ext cx="4680495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module.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exports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logo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name_price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291957" y="1844824"/>
            <a:ext cx="367240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flexDirection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'row'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&lt;ProductInfo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logo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="http://m.360buyimg.com/n7/s188x188_jfs/t1972/107/1578186149/467539/a1105acd/5664ee27N88262955.jpg"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潮流女装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="88.1"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&lt;ProductInfo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logo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="http://m.360buyimg.com/n7/s188x188_jfs/t1441/349/729784136/428621/7ab6ef24/55a86ee2N90671909.jpg"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潮流女装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="59"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8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Props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69" y="120059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运行效果如下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157413"/>
            <a:ext cx="26098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6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states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22068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/>
              <a:t>p</a:t>
            </a:r>
            <a:r>
              <a:rPr lang="en-US" altLang="zh-CN" dirty="0" smtClean="0"/>
              <a:t>rops</a:t>
            </a:r>
            <a:r>
              <a:rPr lang="zh-CN" altLang="en-US" dirty="0" smtClean="0"/>
              <a:t>中存放的是相对于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不变的数据，如果是运行过程中变化的数据，可以放在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en-US" altLang="zh-CN" dirty="0" smtClean="0"/>
              <a:t>state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的区别是运行过程中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是不可变的，而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是可变的。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发生变化时，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会调用</a:t>
            </a:r>
            <a:r>
              <a:rPr lang="en-US" altLang="zh-CN" dirty="0" smtClean="0"/>
              <a:t>render()</a:t>
            </a:r>
            <a:r>
              <a:rPr lang="zh-CN" altLang="en-US" dirty="0" smtClean="0"/>
              <a:t>重绘自己。</a:t>
            </a:r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zh-CN" altLang="en-US" dirty="0"/>
              <a:t>大部分组件的工作应该是从 </a:t>
            </a:r>
            <a:r>
              <a:rPr lang="en-US" altLang="zh-CN" dirty="0"/>
              <a:t>props </a:t>
            </a:r>
            <a:r>
              <a:rPr lang="zh-CN" altLang="en-US" dirty="0"/>
              <a:t>里取数据并渲染出来。但是，有时需要对用户输入、服务器请求或者时间变化等作出响应，这时才需要使用 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02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避免在下面的情况下使用</a:t>
            </a:r>
            <a:r>
              <a:rPr lang="en-US" altLang="zh-CN" sz="2800" dirty="0" smtClean="0"/>
              <a:t>state</a:t>
            </a:r>
            <a:endParaRPr lang="zh-CN" altLang="en-US" sz="2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states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23" y="2015697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计算所得数据：</a:t>
            </a:r>
            <a:r>
              <a:rPr lang="zh-CN" altLang="en-US" dirty="0"/>
              <a:t> 不要担心根据 </a:t>
            </a:r>
            <a:r>
              <a:rPr lang="en-US" altLang="zh-CN" dirty="0"/>
              <a:t>state </a:t>
            </a:r>
            <a:r>
              <a:rPr lang="zh-CN" altLang="en-US" dirty="0"/>
              <a:t>来预先计算数据 </a:t>
            </a:r>
            <a:r>
              <a:rPr lang="en-US" altLang="zh-CN" dirty="0"/>
              <a:t>—— </a:t>
            </a:r>
            <a:r>
              <a:rPr lang="zh-CN" altLang="en-US" dirty="0"/>
              <a:t>把所有的计算都放到</a:t>
            </a:r>
            <a:r>
              <a:rPr lang="en-US" altLang="zh-CN" dirty="0"/>
              <a:t>render() </a:t>
            </a:r>
            <a:r>
              <a:rPr lang="zh-CN" altLang="en-US" dirty="0"/>
              <a:t>里更容易保证用户界面和数据的一致性。例如，在 </a:t>
            </a:r>
            <a:r>
              <a:rPr lang="en-US" altLang="zh-CN" dirty="0"/>
              <a:t>state </a:t>
            </a:r>
            <a:r>
              <a:rPr lang="zh-CN" altLang="en-US" dirty="0"/>
              <a:t>里有一个数组（</a:t>
            </a:r>
            <a:r>
              <a:rPr lang="en-US" altLang="zh-CN" dirty="0" err="1"/>
              <a:t>listItems</a:t>
            </a:r>
            <a:r>
              <a:rPr lang="zh-CN" altLang="en-US" dirty="0"/>
              <a:t>），我们要把数组长度渲染成字符串， 直接在 </a:t>
            </a:r>
            <a:r>
              <a:rPr lang="en-US" altLang="zh-CN" dirty="0"/>
              <a:t>render() </a:t>
            </a:r>
            <a:r>
              <a:rPr lang="zh-CN" altLang="en-US" dirty="0"/>
              <a:t>里使用</a:t>
            </a:r>
            <a:r>
              <a:rPr lang="en-US" altLang="zh-CN" dirty="0" err="1"/>
              <a:t>this.state.listItems.length</a:t>
            </a:r>
            <a:r>
              <a:rPr lang="en-US" altLang="zh-CN" dirty="0"/>
              <a:t> + ' list items' </a:t>
            </a:r>
            <a:r>
              <a:rPr lang="zh-CN" altLang="en-US" dirty="0"/>
              <a:t>比把它放到 </a:t>
            </a:r>
            <a:r>
              <a:rPr lang="en-US" altLang="zh-CN" dirty="0"/>
              <a:t>state </a:t>
            </a:r>
            <a:r>
              <a:rPr lang="zh-CN" altLang="en-US" dirty="0"/>
              <a:t>里好的多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React </a:t>
            </a:r>
            <a:r>
              <a:rPr lang="zh-CN" altLang="en-US" b="1" dirty="0"/>
              <a:t>组件：</a:t>
            </a:r>
            <a:r>
              <a:rPr lang="zh-CN" altLang="en-US" dirty="0"/>
              <a:t> 在 </a:t>
            </a:r>
            <a:r>
              <a:rPr lang="en-US" altLang="zh-CN" dirty="0"/>
              <a:t>render() </a:t>
            </a:r>
            <a:r>
              <a:rPr lang="zh-CN" altLang="en-US" dirty="0"/>
              <a:t>里使用当前 </a:t>
            </a:r>
            <a:r>
              <a:rPr lang="en-US" altLang="zh-CN" dirty="0"/>
              <a:t>props </a:t>
            </a:r>
            <a:r>
              <a:rPr lang="zh-CN" altLang="en-US" dirty="0"/>
              <a:t>和 </a:t>
            </a:r>
            <a:r>
              <a:rPr lang="en-US" altLang="zh-CN" dirty="0"/>
              <a:t>state </a:t>
            </a:r>
            <a:r>
              <a:rPr lang="zh-CN" altLang="en-US" dirty="0"/>
              <a:t>来创建它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基于 </a:t>
            </a:r>
            <a:r>
              <a:rPr lang="en-US" altLang="zh-CN" b="1" dirty="0"/>
              <a:t>props </a:t>
            </a:r>
            <a:r>
              <a:rPr lang="zh-CN" altLang="en-US" b="1" dirty="0"/>
              <a:t>的重复数据：</a:t>
            </a:r>
            <a:r>
              <a:rPr lang="zh-CN" altLang="en-US" dirty="0"/>
              <a:t> 尽可能使用 </a:t>
            </a:r>
            <a:r>
              <a:rPr lang="en-US" altLang="zh-CN" dirty="0"/>
              <a:t>props </a:t>
            </a:r>
            <a:r>
              <a:rPr lang="zh-CN" altLang="en-US" dirty="0"/>
              <a:t>来作为惟一数据来源。把 </a:t>
            </a:r>
            <a:r>
              <a:rPr lang="en-US" altLang="zh-CN" dirty="0"/>
              <a:t>props </a:t>
            </a:r>
            <a:r>
              <a:rPr lang="zh-CN" altLang="en-US" dirty="0"/>
              <a:t>保存到 </a:t>
            </a:r>
            <a:r>
              <a:rPr lang="en-US" altLang="zh-CN" dirty="0"/>
              <a:t>state </a:t>
            </a:r>
            <a:r>
              <a:rPr lang="zh-CN" altLang="en-US" dirty="0"/>
              <a:t>的一个有效的场景是需要知道它以前值的时候，因为未来的 </a:t>
            </a:r>
            <a:r>
              <a:rPr lang="en-US" altLang="zh-CN" dirty="0"/>
              <a:t>props </a:t>
            </a:r>
            <a:r>
              <a:rPr lang="zh-CN" altLang="en-US" dirty="0"/>
              <a:t>可能会变化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states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606" y="108998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常用</a:t>
            </a:r>
            <a:r>
              <a:rPr lang="zh-CN" altLang="en-US" dirty="0"/>
              <a:t>的模式是创建多个只负责渲染数据的无状态（</a:t>
            </a:r>
            <a:r>
              <a:rPr lang="en-US" altLang="zh-CN" dirty="0"/>
              <a:t>stateless</a:t>
            </a:r>
            <a:r>
              <a:rPr lang="zh-CN" altLang="en-US" dirty="0"/>
              <a:t>）组件，在它们的上层创建一个有状态（</a:t>
            </a:r>
            <a:r>
              <a:rPr lang="en-US" altLang="zh-CN" dirty="0" err="1"/>
              <a:t>stateful</a:t>
            </a:r>
            <a:r>
              <a:rPr lang="zh-CN" altLang="en-US" dirty="0"/>
              <a:t>）组件并把它的状态通过 </a:t>
            </a:r>
            <a:r>
              <a:rPr lang="en-US" altLang="zh-CN" dirty="0"/>
              <a:t>props </a:t>
            </a:r>
            <a:r>
              <a:rPr lang="zh-CN" altLang="en-US" dirty="0"/>
              <a:t>传给子级。这个有状态的组件封装了所有用户的交互逻辑，而这些无状态组件则负责声明式地渲染数据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844637692"/>
              </p:ext>
            </p:extLst>
          </p:nvPr>
        </p:nvGraphicFramePr>
        <p:xfrm>
          <a:off x="1187624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8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JavaScript Environment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043608" y="1237402"/>
            <a:ext cx="6840760" cy="4693593"/>
          </a:xfrm>
          <a:prstGeom prst="rect">
            <a:avLst/>
          </a:prstGeom>
          <a:solidFill>
            <a:srgbClr val="F5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ES5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Reserved Words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promise.catch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(function() { });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ES6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3"/>
              </a:rPr>
              <a:t>Arrow functions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&lt;C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onPress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={() =&gt;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this.setState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({pressed: true})}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4"/>
              </a:rPr>
              <a:t>Block scoping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let greeting = 'hi';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5"/>
              </a:rPr>
              <a:t>Call spread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Math.max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(...array);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6"/>
              </a:rPr>
              <a:t>Classes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class C extends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React.Component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{ render() { return &lt;View /&gt;; } 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4"/>
              </a:rPr>
              <a:t>Constants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answer = 42;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err="1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7"/>
              </a:rPr>
              <a:t>Destructuring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{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isActive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style}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this.props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8"/>
              </a:rPr>
              <a:t>for...of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for (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num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of [1, 2, 3]) {}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9"/>
              </a:rPr>
              <a:t>Modules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import React, { Component } from 'react-native';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0"/>
              </a:rPr>
              <a:t>Computed Properties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key = '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abc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';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obj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= {[key]: 10};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Object </a:t>
            </a:r>
            <a:r>
              <a:rPr kumimoji="0" lang="en-US" altLang="zh-CN" sz="1200" b="0" i="0" u="sng" strike="noStrike" cap="none" normalizeH="0" baseline="0" dirty="0" err="1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Consise</a:t>
            </a: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Method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obj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= { method() { return 10; } };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0"/>
              </a:rPr>
              <a:t>Object Short Notation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name = '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vjeux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';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obj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= { name };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1"/>
              </a:rPr>
              <a:t>Rest </a:t>
            </a:r>
            <a:r>
              <a:rPr kumimoji="0" lang="en-US" altLang="zh-CN" sz="1200" b="0" i="0" u="sng" strike="noStrike" cap="none" normalizeH="0" baseline="0" dirty="0" err="1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1"/>
              </a:rPr>
              <a:t>Params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function(type, ...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args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 { 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2"/>
              </a:rPr>
              <a:t>Template Literals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who = 'world';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= `Hello ${who}`;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ES7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1"/>
              </a:rPr>
              <a:t>Object Spread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var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extended = { ...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obj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a: 10 };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3"/>
              </a:rPr>
              <a:t>Function Trailing Comma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function f(a, b, c,) { 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err="1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4"/>
              </a:rPr>
              <a:t>Async</a:t>
            </a: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4"/>
              </a:rPr>
              <a:t> Functions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async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function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doStuffAsync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 {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foo = await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doOtherStuffAsync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}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Specific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5"/>
              </a:rPr>
              <a:t>JSX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&lt;View style={{color: 'red'}} /&gt;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200" b="0" i="0" u="sng" strike="noStrike" cap="none" normalizeH="0" baseline="0" dirty="0" smtClean="0">
                <a:ln>
                  <a:noFill/>
                </a:ln>
                <a:solidFill>
                  <a:srgbClr val="05A5D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16"/>
              </a:rPr>
              <a:t>Flow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Helvetica" charset="0"/>
                <a:ea typeface="Helvetica" charset="0"/>
                <a:cs typeface="宋体" pitchFamily="2" charset="-122"/>
              </a:rPr>
              <a:t>: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Arial"/>
                <a:ea typeface="Helvetica" charset="0"/>
                <a:cs typeface="宋体" pitchFamily="2" charset="-122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function foo(x: ?number): string {}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微软雅黑" pitchFamily="34" charset="-122"/>
              </a:rPr>
              <a:t>Props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69" y="120059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下面通过一个例子演示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ProductInfo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方法进行修改，运行后点击，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背景变为灰色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4465" y="1939261"/>
            <a:ext cx="611375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&lt;TouchableWithoutFeedback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onPress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{()=&gt;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setState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pressed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&lt;View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{[styles.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backgroundColor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pressed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?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"grey"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"transparent"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}]}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&lt;Image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source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uri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logo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&lt;View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name_price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Menlo" pitchFamily="49" charset="0"/>
              </a:rPr>
              <a:t>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props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&lt;/TouchableWithoutFeedback&gt;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940031"/>
            <a:ext cx="2233364" cy="249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微软雅黑" pitchFamily="34" charset="-122"/>
              </a:rPr>
              <a:t>生命周期</a:t>
            </a:r>
          </a:p>
        </p:txBody>
      </p:sp>
      <p:sp>
        <p:nvSpPr>
          <p:cNvPr id="6" name="矩形 5"/>
          <p:cNvSpPr/>
          <p:nvPr/>
        </p:nvSpPr>
        <p:spPr>
          <a:xfrm>
            <a:off x="451173" y="1124744"/>
            <a:ext cx="82252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组件的</a:t>
            </a:r>
            <a:r>
              <a:rPr lang="zh-CN" altLang="en-US" u="sng" dirty="0">
                <a:hlinkClick r:id="rId4"/>
              </a:rPr>
              <a:t>生命周期</a:t>
            </a:r>
            <a:r>
              <a:rPr lang="zh-CN" altLang="en-US" dirty="0"/>
              <a:t>分成三个状态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Updating</a:t>
            </a:r>
            <a:r>
              <a:rPr lang="zh-CN" altLang="en-US" dirty="0"/>
              <a:t>：正在被重新渲染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Unmounting</a:t>
            </a:r>
            <a:r>
              <a:rPr lang="zh-CN" altLang="en-US" dirty="0"/>
              <a:t>：已移出真实 </a:t>
            </a:r>
            <a:r>
              <a:rPr lang="en-US" altLang="zh-CN" dirty="0"/>
              <a:t>DOM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ReactNative</a:t>
            </a:r>
            <a:r>
              <a:rPr lang="zh-CN" altLang="en-US" dirty="0" smtClean="0"/>
              <a:t>为</a:t>
            </a:r>
            <a:r>
              <a:rPr lang="zh-CN" altLang="en-US" dirty="0"/>
              <a:t>每个状态都提供了两种处理函数，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/>
              <a:t> 函数在进入状态之前调用，</a:t>
            </a:r>
            <a:r>
              <a:rPr lang="en-US" altLang="zh-CN" dirty="0">
                <a:solidFill>
                  <a:srgbClr val="FF0000"/>
                </a:solidFill>
              </a:rPr>
              <a:t>did</a:t>
            </a:r>
            <a:r>
              <a:rPr lang="zh-CN" altLang="en-US" dirty="0"/>
              <a:t> 函数在进入状态之后调用，三种状态共计五种处理函数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componentWillMount</a:t>
            </a:r>
            <a:r>
              <a:rPr lang="en-US" altLang="zh-CN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componentDidMount</a:t>
            </a:r>
            <a:r>
              <a:rPr lang="en-US" altLang="zh-CN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componentWillUpdate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componentDidUpdate</a:t>
            </a:r>
            <a:r>
              <a:rPr lang="en-US" altLang="zh-CN" dirty="0"/>
              <a:t>(object </a:t>
            </a:r>
            <a:r>
              <a:rPr lang="en-US" altLang="zh-CN" dirty="0" err="1"/>
              <a:t>prevProps</a:t>
            </a:r>
            <a:r>
              <a:rPr lang="en-US" altLang="zh-CN" dirty="0"/>
              <a:t>, object </a:t>
            </a:r>
            <a:r>
              <a:rPr lang="en-US" altLang="zh-CN" dirty="0" err="1"/>
              <a:t>prevState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componentWillUnmount</a:t>
            </a:r>
            <a:r>
              <a:rPr lang="en-US" altLang="zh-CN" dirty="0"/>
              <a:t>()</a:t>
            </a:r>
          </a:p>
          <a:p>
            <a:endParaRPr lang="en-US" altLang="zh-CN" dirty="0" smtClean="0"/>
          </a:p>
          <a:p>
            <a:r>
              <a:rPr lang="zh-CN" altLang="en-US" dirty="0"/>
              <a:t>此外，</a:t>
            </a:r>
            <a:r>
              <a:rPr lang="en-US" altLang="zh-CN" dirty="0"/>
              <a:t>React </a:t>
            </a:r>
            <a:r>
              <a:rPr lang="zh-CN" altLang="en-US" dirty="0"/>
              <a:t>还提供两种特殊状态的处理函数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componentWillReceiveProps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)</a:t>
            </a:r>
            <a:r>
              <a:rPr lang="zh-CN" altLang="en-US" dirty="0"/>
              <a:t>：已加载组件收到新的参数时调用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shouldComponentUpdate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  <a:r>
              <a:rPr lang="zh-CN" altLang="en-US" dirty="0"/>
              <a:t>：组件判断是否重新渲染时调用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我们对常用的控件进行了封装，大家在开发中，请使用我们封装的控件。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京东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component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58155"/>
              </p:ext>
            </p:extLst>
          </p:nvPr>
        </p:nvGraphicFramePr>
        <p:xfrm>
          <a:off x="539552" y="1556792"/>
          <a:ext cx="8136904" cy="229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08512"/>
                <a:gridCol w="3528392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替代的</a:t>
                      </a:r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JDText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JDTouchable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TouchableHighlight</a:t>
                      </a:r>
                      <a:r>
                        <a:rPr lang="en-US" altLang="zh-CN" sz="1800" kern="1200" dirty="0" smtClean="0">
                          <a:effectLst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TouchableNativeFeedback</a:t>
                      </a:r>
                      <a:r>
                        <a:rPr lang="en-US" altLang="zh-CN" sz="1800" kern="1200" dirty="0" smtClean="0">
                          <a:effectLst/>
                        </a:rPr>
                        <a:t>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TouchableOpacity</a:t>
                      </a:r>
                      <a:r>
                        <a:rPr lang="en-US" altLang="zh-CN" sz="1800" kern="1200" dirty="0" smtClean="0">
                          <a:effectLst/>
                        </a:rPr>
                        <a:t>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effectLst/>
                        </a:rPr>
                        <a:t>TouchableWithoutFeedback</a:t>
                      </a:r>
                      <a:r>
                        <a:rPr lang="en-US" altLang="zh-CN" sz="1800" kern="1200" dirty="0" smtClean="0">
                          <a:effectLst/>
                        </a:rPr>
                        <a:t> 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32198"/>
              </p:ext>
            </p:extLst>
          </p:nvPr>
        </p:nvGraphicFramePr>
        <p:xfrm>
          <a:off x="539552" y="3861048"/>
          <a:ext cx="8136904" cy="184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08512"/>
                <a:gridCol w="3528392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JDReactNativeModuleHelper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jumpAndroid</a:t>
                      </a:r>
                      <a:r>
                        <a:rPr lang="en-US" altLang="zh-CN" dirty="0" smtClean="0">
                          <a:effectLst/>
                        </a:rPr>
                        <a:t>,</a:t>
                      </a:r>
                      <a:r>
                        <a:rPr lang="en-US" altLang="zh-CN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jumpIOS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fetch, 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fetchWithoutHost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jumpToOpenapp</a:t>
                      </a:r>
                      <a:r>
                        <a:rPr lang="en-US" altLang="zh-CN" sz="1800" kern="1200" dirty="0" smtClean="0">
                          <a:effectLst/>
                        </a:rPr>
                        <a:t>, 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jumpToWeb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跳转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</a:rPr>
                        <a:t>sendClickData</a:t>
                      </a:r>
                      <a:r>
                        <a:rPr lang="en-US" altLang="zh-CN" sz="1800" kern="1200" dirty="0" smtClean="0">
                          <a:effectLst/>
                        </a:rPr>
                        <a:t>, 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sendCommonData</a:t>
                      </a:r>
                      <a:r>
                        <a:rPr lang="en-US" altLang="zh-CN" sz="1800" kern="1200" dirty="0" smtClean="0">
                          <a:effectLst/>
                        </a:rPr>
                        <a:t>, 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sendPvData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effectLst/>
                        </a:rPr>
                        <a:t>埋点相关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-10001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6761" y="2030546"/>
            <a:ext cx="31683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  <a:endParaRPr lang="zh-CN" altLang="en-US" sz="11500" dirty="0" smtClean="0">
              <a:ea typeface="微软雅黑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导入要使用的类和变量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2564904"/>
            <a:ext cx="338437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AppRegistry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StyleSheet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= React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76056" y="2564904"/>
            <a:ext cx="345638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AppRegistry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StyleSheet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11874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可以使用以下两种方式导入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3944254" y="456345"/>
            <a:ext cx="1008112" cy="3209004"/>
          </a:xfrm>
          <a:prstGeom prst="rightBrace">
            <a:avLst>
              <a:gd name="adj1" fmla="val 8333"/>
              <a:gd name="adj2" fmla="val 506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3568" y="4656618"/>
            <a:ext cx="3456384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AppRegistry 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AppRegistry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StyleSheet = React.StyleSheet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View = React.View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Text = React.Text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040052" y="4627002"/>
            <a:ext cx="352839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_interopRequireDefault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(obj) {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obj &amp;&amp; obj.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__esModule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? obj : 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'default'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: obj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_reactNative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'react-native'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_reactNative2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_interopRequireDefault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(_reactNative)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123728" y="3765233"/>
            <a:ext cx="180020" cy="861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781388" y="3717032"/>
            <a:ext cx="166876" cy="861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+mn-lt"/>
                <a:ea typeface="微软雅黑" pitchFamily="34" charset="-122"/>
              </a:rPr>
              <a:t>定义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component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980728"/>
            <a:ext cx="403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可以使用以下两种方式定义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 rot="16200000">
            <a:off x="3995936" y="-882189"/>
            <a:ext cx="1008112" cy="5472608"/>
          </a:xfrm>
          <a:prstGeom prst="rightBrace">
            <a:avLst>
              <a:gd name="adj1" fmla="val 8333"/>
              <a:gd name="adj2" fmla="val 506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52528" y="2420888"/>
            <a:ext cx="421196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JDTest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Component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</a:t>
            </a:r>
            <a:r>
              <a:rPr lang="zh-CN" altLang="zh-CN" sz="1200" dirty="0">
                <a:solidFill>
                  <a:srgbClr val="FFC66D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b="1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&lt;Text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lang="zh-CN" altLang="zh-CN" sz="1200" dirty="0" smtClean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    </a:t>
            </a:r>
            <a:r>
              <a:rPr lang="zh-CN" altLang="zh-CN" sz="1200" dirty="0">
                <a:solidFill>
                  <a:srgbClr val="BABAB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lang="zh-CN" altLang="zh-CN" sz="1200" dirty="0">
                <a:solidFill>
                  <a:srgbClr val="6A8759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lang="zh-CN" altLang="zh-CN" sz="1200" dirty="0">
                <a:solidFill>
                  <a:srgbClr val="9876A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52528" y="6167045"/>
            <a:ext cx="421196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转换后的代码比较复杂，就不贴在这里了   </a:t>
            </a:r>
            <a:r>
              <a:rPr lang="en-US" altLang="zh-CN" b="1" dirty="0" smtClean="0">
                <a:solidFill>
                  <a:srgbClr val="CC7832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^_^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804248" y="5085184"/>
            <a:ext cx="216024" cy="1081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1907" y="2407528"/>
            <a:ext cx="424607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JDTest = React.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createClass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numberOfLines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{</a:t>
            </a:r>
            <a:r>
              <a:rPr lang="en-US" altLang="zh-CN" sz="1200" dirty="0">
                <a:solidFill>
                  <a:srgbClr val="6897BB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1</a:t>
            </a:r>
            <a:r>
              <a:rPr lang="zh-CN" altLang="zh-CN" sz="1200" dirty="0">
                <a:solidFill>
                  <a:srgbClr val="A9B7C6"/>
                </a:solidFill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&lt;/View&gt;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9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3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itchFamily="34" charset="-122"/>
              </a:rPr>
              <a:t>render</a:t>
            </a:r>
            <a:r>
              <a:rPr lang="zh-CN" altLang="en-US" dirty="0" smtClean="0">
                <a:ea typeface="微软雅黑" pitchFamily="34" charset="-122"/>
              </a:rPr>
              <a:t>函数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0560" y="4204245"/>
            <a:ext cx="356388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&lt;View&gt;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&lt;/View&gt;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6064" y="4204244"/>
            <a:ext cx="411225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{styles.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helloText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Hello ReactNative.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&lt;/Text&gt;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Menlo" pitchFamily="49" charset="0"/>
                <a:ea typeface="宋体" pitchFamily="2" charset="-122"/>
                <a:cs typeface="Menlo" pitchFamily="49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Menlo" pitchFamily="49" charset="0"/>
              <a:ea typeface="宋体" pitchFamily="2" charset="-122"/>
              <a:cs typeface="Menl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Menlo" pitchFamily="49" charset="0"/>
              <a:ea typeface="宋体" pitchFamily="2" charset="-122"/>
              <a:cs typeface="Menlo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064" y="1556792"/>
            <a:ext cx="8028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/>
              <a:t>r</a:t>
            </a:r>
            <a:r>
              <a:rPr lang="en-US" altLang="zh-CN" dirty="0" smtClean="0"/>
              <a:t>ender</a:t>
            </a:r>
            <a:r>
              <a:rPr lang="zh-CN" altLang="en-US" dirty="0" smtClean="0"/>
              <a:t>函数是一个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的核心，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函数的返回值绘制自己，也就是说，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函数的返回值就是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的布局。</a:t>
            </a:r>
            <a:endParaRPr lang="en-US" altLang="zh-CN" dirty="0" smtClean="0"/>
          </a:p>
          <a:p>
            <a:pPr indent="457200"/>
            <a:r>
              <a:rPr lang="zh-CN" altLang="en-US" dirty="0" smtClean="0"/>
              <a:t>可以在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函数中，通过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定义布局。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的每个节点都是一个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P.S.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JSX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4144</TotalTime>
  <Words>2144</Words>
  <Application>Microsoft Office PowerPoint</Application>
  <PresentationFormat>全屏显示(4:3)</PresentationFormat>
  <Paragraphs>439</Paragraphs>
  <Slides>63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ReactNative快速入门</dc:title>
  <dc:creator>胡金广</dc:creator>
  <cp:lastModifiedBy>胡金广</cp:lastModifiedBy>
  <cp:revision>708</cp:revision>
  <dcterms:created xsi:type="dcterms:W3CDTF">2016-02-29T06:37:50Z</dcterms:created>
  <dcterms:modified xsi:type="dcterms:W3CDTF">2016-03-21T03:02:39Z</dcterms:modified>
</cp:coreProperties>
</file>