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5" r:id="rId5"/>
    <p:sldId id="264" r:id="rId6"/>
    <p:sldId id="262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0"/>
    <p:restoredTop sz="90933"/>
  </p:normalViewPr>
  <p:slideViewPr>
    <p:cSldViewPr>
      <p:cViewPr varScale="1">
        <p:scale>
          <a:sx n="129" d="100"/>
          <a:sy n="129" d="100"/>
        </p:scale>
        <p:origin x="1080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4:35:00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24575,'4'4'0,"0"-7"0,3 1 0,13-8 0,-10 10 0,19-4 0,-19 1 0,6 2 0,-9-2 0,10-1 0,-7 3 0,6-4 0,-9 2 0,1 2 0,-1-2 0,-3 0 0,2 2 0,2-2 0,0 3 0,2 0 0,-5-7 0,1 5 0,-2-4 0,3 6 0,1 0 0,5 0 0,-4 0 0,14 0 0,-13 0 0,16 0 0,-17 0 0,17 0 0,-13 0 0,4 0 0,-6 0 0,-4 0 0,0 0 0,0 0 0,1 0 0,-1 0 0,0 0 0,1 0 0,-1 0 0,0 0 0,0 0 0,1 0 0,-1 0 0,0 0 0,10 0 0,-8 0 0,8 0 0,-10 0 0,10 0 0,-8 0 0,11 0 0,-3 0 0,0 0 0,9 0 0,-1 0 0,-5 0 0,9 0 0,-19 0 0,6 0 0,-9 0 0,1 0 0,-1 0 0,0 0 0,4 0 0,-3 0 0,2 0 0,-2 0 0,-1 0 0,9 0 0,-6 0 0,7 0 0,-10 0 0,16 0 0,-9 0 0,19 0 0,-16 0 0,9 0 0,-13 0 0,36 4 0,31-3 0,7 3 0,-25-4 0,-3 0 0,-1 0 0,-7 0 0,-26 0 0,-15 0 0,6 0 0,1 0 0,-8 0 0,8 0 0,-10 0 0,1 0 0,-1 0 0,0 0 0,7 0 0,4 0 0,-2 0 0,4 0 0,-3 0 0,5 0 0,63 0 0,-21 0 0,18 0-4450,-44 0 4450,-28 0 0,2 0 0,-1 0 0,0 0 0,-4 0 0,9 0 0,-6 0 4450,6 0-4450,1 0 0,2 0 0,20 0 0,25 6 0,28 8 0,-40-9 0,2-1 0,3 3 0,-1-2 0,34-5 0,-14 0 0,1 0 0,-41 0 0,9 0 0,-37 0 0,2 0 0,-3 0 0,1 4 0,-1-4 0,0 4 0,10-4 0,-8 0 0,8 0 0,6 0 0,-12 0 0,15 0 0,-8 4 0,4 1 0,0 0 0,5 3 0,-2-7 0,-9 7 0,12-7 0,-21 2 0,12 0 0,-10-2 0,1 2 0,7-3 0,2 0 0,4 0 0,3 0 0,-9 0 0,16 0 0,-16 0 0,16 0 0,-20 0 0,4 0 0,-1 0 0,-3 0 0,8 0 0,-1 0 0,13 0 0,19 0 0,-7 0 0,-2 0 0,-16 0 0,-14 0 0,12 0 0,-15 0 0,6 0 0,-8 0 0,2 0 0,-2 0 0,9 0 0,-8 0 0,14 0 0,-13 0 0,16 0 0,-17 0 0,17 0 0,-16 0 0,15 0 0,-15 0 0,16 0 0,-17 0 0,8 0 0,-10 0 0,0 0 0,1 0 0,-1 0 0,0 0 0,0 0 0,10 0 0,-8 0 0,17 0 0,14 0 0,5 0 0,18 0 0,-22 0 0,-11 0 0,-5 0 0,-15 0 0,7 0 0,-7 0 0,-2 0 0,6 3 0,3-2 0,0 2 0,31 4 0,1-5 0,49 5 0,-47-3 0,1 0 0,7-4 0,-3 2 0,14 5 0,-22-7 0,-43 7 0,-2-5 0,-3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4:35:02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24575,'17'0'0,"12"0"0,24 0 0,23 0 0,-22 0 0,4 0 0,4 0 0,4 0-1462,13 0 1,2 0 1461,1 0 0,0 0 0,-6 0 0,0 0 221,-1 0 1,-3 0-222,-14 0 0,-2 0 0,2 0 0,-4 0 0,14 0 0,-17-3 0,-25-2 0,3-5 2204,13-2-2204,-1 1 0,-8 1 276,-6 5-276,-11 1 0,11 0 0,-5-5 0,-4 3 0,8-3 0,-16 9 0,15 0 0,-15 0 0,16 0 0,3 0 0,2 0 0,8 0 0,0 0 0,13 0 0,14 0 0,21 0 0,3 0-456,-35 0 0,1 0 456,1 0 0,0 0 0,1 0 0,-1 0 0,-1 0 0,-1 0 0,1 0 0,-5 0 0,10 0 0,4 0 0,-47 0 0,1 0 912,7 0-912,-17 0 0,17 0 0,-7 0 0,0 0 0,7 0 0,14 0 0,26 0 0,13 0 0,8 0 0,-11 0 0,1 0 0,-1 0 0,1 0 0,-28 7 0,-7-6 0,-21 6 0,1-3 0,12-3 0,-13 3 0,11 4 0,-23-5 0,11 5 0,-12-8 0,3 0 0,-4 0 0,1 0 0,-1 0 0,0 0 0,4 0 0,-3 3 0,22 4 0,13-3 0,12 8 0,-15-11 0,-17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4:35:04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19393,'11'-3'0,"20"-10"2403,12 0-2403,44 0 0,-31 8 0,3 3-390,9 2 1,3 0 389,13 0 0,3 0 0,-2 0 0,7 0 0,-20 0 0,8 0 0,1 0 0,-5 0 0,4 0 0,-4 0 0,5 0-313,0 0 0,5 0 0,0 0 1,-5 0 312,1 0 0,-5 0 0,1 0 0,1 0 0,0 0 0,0 0 0,0 0 0,0 1 0,-3-2 0,21-3 0,-3 0 0,-5-1 0,-7 0 1185,11-6-1185,-31 0 0,-45 10 0,-10-2 1225,0 3-1225,0 0 2399,4 0-2399,6 0 0,0-3 0,9 2 0,-10-3 0,22 4 0,-3 0 0,7 0 0,3 0 0,-15 0 0,-5 0 0,1 0 0,-17 0 0,11 0 0,-12 0 0,3 0 0,-7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4:35:09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24575,'73'0'0,"1"0"0,0 0 0,17 0 0,4 0 0,-20 0 0,7 0 0,2 0 0,-3 0-2451,12 0 1,-3 0 0,2 0 2450,-15 0 0,0 0 0,2 0 0,-1 0 0,0 0 0,0 0 0,-1 0 0,1 0 0,20 0 0,0 0 0,3 0 0,-12 0 0,5 0 0,-2 0 0,-7 0-486,-2 0 0,-7 0 0,3 0 486,13 0 0,3 0 0,-12 0 875,-16 0 0,-8 0-875,-8 0 0,-2 0 0,39 0 0,-23 0 0,32 0 0,-25 0 0,28 0 0,-35 0 0,20 0 0,-6 0 0,-31 0 0,5 0 0,39 0 0,5 0 0,-31 4 0,1 0 0,6 0 0,5-1 0,-4 1 1244,-2 1 1,-3 0-1245,16 0 0,2-2 0,-11-2 0,0-2 0,-1 1 0,0 0 0,-6 0 0,-2 0 0,-9 0 0,-2 0 0,-5 0 0,-1 0 3512,37 0-3512,-32 0 16,-15 0-16,-23 0 0,-10 0 0,10 0 1042,-8 0-1042,8 0 0,-10 0 0,0 0 0,1 0 0,-1 0 0,0 0 0,0 0 0,1 0 0,2 0 0,-2 0 0,3 0 0,6 0 0,-8 0 0,8 0 0,-10 0 0,-3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4:35:11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24575,'8'0'0,"2"0"0,-2-3 0,12 2 0,-10-2 0,26 3 0,7 0 0,23 0 0,10 0 0,23 0 0,-46 0 0,8 0 0,15 0 0,12 0 0,-3 0-711,-12 0 0,-2 0 0,6 0 711,3 0 0,6 0 0,1 0 0,-4 0 0,11 0 0,-4 0 0,1 0 0,4 0 0,1 0 0,-1 0 0,0 0 0,0 0 0,-1 0 0,-7 0 0,-2 0 0,4 0 0,-6 0 0,4 0 0,-1 0 0,-5 0 0,-1 0 0,-5 0 0,4 0-928,19 0 1,5 0 0,-9 0 927,3 0 0,-6 0 0,3 0 0,0 0-726,0 0 0,-3 0 726,-10 0 0,2 0 0,-9 0 0,4 0 0,-3 0 0,8 0 0,0 0 0,-11 0 0,3 0 0,-6 0 0,3 0 0,-5 0 0,-3 0 0,-3 0 0,-4 0 0,-2 0 0,-5 1 0,0-2 820,-1-2 1,3-1-821,28-1 0,-4 0 0,1-5 563,-18 5 0,-13 2 1,-39 3-1,-4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4:35:16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24575,'7'0'0,"1"0"0,-1 0 0,0 0 0,0 0 0,10 0 0,-7 0 0,15 0 0,5 0 0,33 0 0,16 0 0,-30 0 0,2 0-432,10 0 0,1 0 432,1 0 0,2 0 0,12 0 0,6 0 0,-11 0 0,3 0 0,-3 0 0,17 0 0,0 0-494,-14 0 1,3 0 0,-4 0 493,4 4 0,-4 1 0,2-1 0,-2 2 0,-5 3 0,-2 0-38,-9-4 0,-2 0 38,0-1 0,0 0 0,-6-4 0,0 0 0,1 0 0,-1 0 0,40 0 0,-3 0 0,-10 0 0,-1 0 0,11 0 0,3 0 0,-40 0 0,1 0 0,-1 0 0,0 0 0,1 0 0,-1 0 0,40 0 0,-3 0 0,-21 0 795,8 0-795,-20 0 1539,20 0-1539,-8 0 0,21 0 0,-8 0 0,9 0 0,-12 0 86,-10 0-86,-14 8 0,-22-6 0,-11 7 0,-1-9 0,-5 0 0,12 0 0,-6 0 0,3 0 0,15 0 0,54 0 0,8 0-534,-26 0 1,2 0 533,-12 0 0,0 0 0,16 0 0,1 0 0,-18 0 0,-2 0 0,9 0 0,-3 0-2,22 0 2,-39 0 0,-11 0 0,-27 0 0,-4 0 0,10 0 1066,-8 0-1066,8 0 3,-10 0-3,0 0 0,1 0 0,-1 0 0,0 0 0,1 0 0,-4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4:35:18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24575,'8'-6'0,"-1"4"0,0-4 0,0 2 0,10 3 0,-7-2 0,6 3 0,1 0 0,-5 0 0,15-4 0,17-4 0,10 2 0,34-1 0,-39 7 0,3 0-591,9 0 1,3 0 590,9 0 0,3 0-961,5 0 0,2 0 961,9 0 0,1 0 0,-7 0 0,5 0 0,-6 0 0,6 0 0,-5 0 0,11 0 0,0 0-881,-5 0 0,6 0 0,-4 0 881,-20 0 0,-4 0 0,1 0 0,11 0 0,2 0 0,-2 0 0,-5 0 0,-2 0 0,-1 0 0,-1 0 0,0 0 0,2 0 0,17 0 0,3 0 0,-6 0 0,10 0 0,-1 0 0,-12 0 0,5 0 0,-8 0 0,-5 0 0,-4 0-657,2 0 1,-2 0 656,-11 0 0,-1 0 410,-7 0 1,1 0-411,12 0 0,-1 0 0,-12 0 0,-1 0 0,10 0 0,-4 0 0,6 0 1576,-23 0-1576,-16 0 2837,-5 0-2837,17 0 1825,24 0-1825,5 0 0,19 0 0,0 0 0,3 0 0,-40 0 0,1 0 0,0 0 0,-2 0 0,41 0 0,-2 0 0,-34 0 0,-10 0 0,-27 0 0,-6 0 0,-4 0 0,1 0 0,-1 0 0,0 0 0,0 0 0,1 0 0,-1 0 0,-3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4625DC-5ECF-E7E8-CBAC-9EE5A0FC7D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238B04-7552-C553-68C8-2781B87F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BD0D3A-EECF-776F-91D6-2587518608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056A4-EF6D-3D42-8265-9217B66C49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58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8BB8B1-52CD-50E8-9B27-EFEC0608FC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151D8-41F7-0A6C-52DD-49B8C6D0D8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F334B9-F95A-6135-F1F9-1700846A1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98ACC-8F02-CF44-9DBF-7179B7F85F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87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0FD37E-8E43-4716-F753-F03D4DBB4C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06C6BE-61FE-98D2-822C-A892BF6F8D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E8E5BB-99AD-4EA2-B0F5-7EF48CBEF1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CD9C2-587B-D947-98A3-B5B1155591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33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8E4A25-F56B-CF31-E2C3-2E703752F6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BDD611-9318-A572-CD9E-0DA5893796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1CF5A0-2C69-4865-A4A4-A5A16BE532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A7DD-5DFB-6A49-88D2-23381ED3FD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97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1055BE-4335-5B44-1732-BA46A6834D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6B9F7E-53C5-E82D-9CB0-A175A624A0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3C94E3-A347-84ED-6644-B90D40AD9A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2593D-5FAA-4C4B-8A6F-0CDCC4721A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16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7FDAC-4D58-8A7D-A7FE-A87A297731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6ED3B-6028-14AA-91B0-140D0EE9DF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37F7D-3F54-F062-BD7C-015D167169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9146C-B2B5-974C-8457-65DE8C20EE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26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46E47F-8142-3E02-56BC-0B790D0B36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A70592F-CEC3-9944-B67D-3CE2DF0BDE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5544E4-6F1D-06C5-6B04-41D175D6B7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2D6F7-996F-FF4C-8677-B2F17CB970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56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9A2EBFF-1D0A-EDB7-AA0A-6C26C27B6A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205AF8-46FF-6174-A1E3-896DE21B62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88F74-D183-A3DD-06FC-BA2F85AEC1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74FBF-9AC0-074E-88AC-7B3D2033F6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21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4753F91-3C2F-5027-C8CE-F4BEBDE48D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C6BCBE7-33ED-A401-47C9-7975E17DBF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7C55DB-521E-2B92-9E49-3E5978197A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DDB2D-74D2-7347-9592-4E5957D4DB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66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207D0B-D774-71E1-35A3-EC93503B0F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B2AEB2-C114-60EB-04B1-69EBF1D535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5D524B-E978-D23C-7D2D-A32ED7BA0F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5F428-467B-0C45-A8F2-1694687225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24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5DCF7-DC1A-277E-D553-D222FD6A20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E35CCF-E916-79B3-C7A1-5E245C0E0B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CDE949-3DE5-738D-D653-80C9708EB6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7CB19-AEE1-A644-8A55-DCB2A76800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78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9F71C53-81A2-BC0C-FDD2-EFBE4A252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55B005B-D0A2-7181-3E40-4E1072269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8D44E84-E862-0F33-A02D-8DF4FF68B4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8C5746F-0B83-FBA9-598C-966BDCB042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D23AC76-1C65-1A85-0626-29C694DF01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05D719-0643-F84C-AB8F-40E7B9E0AA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5" Type="http://schemas.openxmlformats.org/officeDocument/2006/relationships/image" Target="../media/image10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2">
            <a:extLst>
              <a:ext uri="{FF2B5EF4-FFF2-40B4-BE49-F238E27FC236}">
                <a16:creationId xmlns:a16="http://schemas.microsoft.com/office/drawing/2014/main" id="{C4D8AAE0-F38D-D71A-055D-2834029C4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95400"/>
            <a:ext cx="8001000" cy="42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FFFFF"/>
                </a:solidFill>
              </a:rPr>
              <a:t>实现求欧拉</a:t>
            </a:r>
            <a:r>
              <a:rPr lang="zh-CN" altLang="en-US" dirty="0">
                <a:solidFill>
                  <a:srgbClr val="FF0000"/>
                </a:solidFill>
              </a:rPr>
              <a:t>回路</a:t>
            </a:r>
            <a:r>
              <a:rPr lang="zh-CN" altLang="en-US" dirty="0">
                <a:solidFill>
                  <a:srgbClr val="FFFFFF"/>
                </a:solidFill>
              </a:rPr>
              <a:t>算法</a:t>
            </a:r>
            <a:endParaRPr lang="en-US" altLang="zh-CN" dirty="0">
              <a:solidFill>
                <a:srgbClr val="FFFFFF"/>
              </a:solidFill>
            </a:endParaRPr>
          </a:p>
          <a:p>
            <a:pPr algn="just" eaLnBrk="1" hangingPunct="1">
              <a:spcBef>
                <a:spcPct val="50000"/>
              </a:spcBef>
              <a:buFont typeface="宋体" panose="02010600030101010101" pitchFamily="2" charset="-122"/>
              <a:buAutoNum type="circleNumDbPlain"/>
            </a:pPr>
            <a:r>
              <a:rPr lang="zh-CN" altLang="en-US" dirty="0">
                <a:solidFill>
                  <a:srgbClr val="FFFFFF"/>
                </a:solidFill>
              </a:rPr>
              <a:t>熟悉求欧拉图算法</a:t>
            </a:r>
          </a:p>
          <a:p>
            <a:pPr algn="just" eaLnBrk="1" hangingPunct="1">
              <a:spcBef>
                <a:spcPct val="50000"/>
              </a:spcBef>
              <a:buFont typeface="宋体" panose="02010600030101010101" pitchFamily="2" charset="-122"/>
              <a:buAutoNum type="circleNumDbPlain"/>
            </a:pPr>
            <a:r>
              <a:rPr lang="zh-CN" altLang="en-US" dirty="0">
                <a:solidFill>
                  <a:schemeClr val="bg1"/>
                </a:solidFill>
              </a:rPr>
              <a:t>给出求</a:t>
            </a:r>
            <a:r>
              <a:rPr lang="zh-CN" altLang="en-US" dirty="0">
                <a:solidFill>
                  <a:srgbClr val="FFFFFF"/>
                </a:solidFill>
              </a:rPr>
              <a:t>欧拉图算法</a:t>
            </a:r>
            <a:r>
              <a:rPr lang="zh-CN" altLang="en-US" dirty="0">
                <a:solidFill>
                  <a:schemeClr val="bg1"/>
                </a:solidFill>
              </a:rPr>
              <a:t>思想和框图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 eaLnBrk="1" hangingPunct="1">
              <a:spcBef>
                <a:spcPct val="50000"/>
              </a:spcBef>
              <a:buFont typeface="宋体" panose="02010600030101010101" pitchFamily="2" charset="-122"/>
              <a:buAutoNum type="circleNumDbPlain"/>
            </a:pPr>
            <a:r>
              <a:rPr lang="zh-CN" altLang="en-US" dirty="0">
                <a:solidFill>
                  <a:schemeClr val="bg1"/>
                </a:solidFill>
              </a:rPr>
              <a:t>用一种计算机语言实现该算法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algn="just" eaLnBrk="1" hangingPunct="1">
              <a:spcBef>
                <a:spcPct val="50000"/>
              </a:spcBef>
              <a:buFont typeface="宋体" panose="02010600030101010101" pitchFamily="2" charset="-122"/>
              <a:buAutoNum type="circleNumDbPlain"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75F8A4CC-B33F-03C6-A15D-A8875E179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5888"/>
            <a:ext cx="8208963" cy="748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电子文档内容要求</a:t>
            </a:r>
            <a:endParaRPr lang="en-US" altLang="zh-CN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1. </a:t>
            </a:r>
            <a:r>
              <a:rPr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写出算法，并确认算法的有效性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给出测试用例</a:t>
            </a:r>
            <a:endParaRPr lang="en-US" altLang="zh-CN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3:</a:t>
            </a:r>
            <a:r>
              <a:rPr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分析程序的时间和空间的复杂性</a:t>
            </a:r>
            <a:endParaRPr lang="en-US" altLang="zh-CN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4.</a:t>
            </a:r>
            <a:r>
              <a:rPr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心得体会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5. </a:t>
            </a:r>
            <a:r>
              <a:rPr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全部源代码</a:t>
            </a:r>
            <a:endParaRPr lang="en-US" altLang="zh-CN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电子文档命名要求：以班级为单位建立文件夹，文件夹名字为：班级号；</a:t>
            </a:r>
            <a:endParaRPr lang="en-US" altLang="zh-CN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学生个人提交给班负责人：建立文件夹为单位</a:t>
            </a: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文件夹名字为</a:t>
            </a: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学号</a:t>
            </a: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姓名</a:t>
            </a:r>
            <a:endParaRPr lang="en-US" altLang="zh-CN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1">
            <a:extLst>
              <a:ext uri="{FF2B5EF4-FFF2-40B4-BE49-F238E27FC236}">
                <a16:creationId xmlns:a16="http://schemas.microsoft.com/office/drawing/2014/main" id="{B1FE21B3-A188-EA46-6ABC-7077FC30E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49275"/>
            <a:ext cx="31686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N" altLang="en-CN" sz="2800">
                <a:solidFill>
                  <a:schemeClr val="bg1"/>
                </a:solidFill>
              </a:rPr>
              <a:t>实验时间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889D32D-B310-3D5B-7F00-6E2BEF7C0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46075"/>
            <a:ext cx="4097337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E09010-53CF-5A09-FC32-EA9345CCC816}"/>
                  </a:ext>
                </a:extLst>
              </p14:cNvPr>
              <p14:cNvContentPartPr/>
              <p14:nvPr/>
            </p14:nvContentPartPr>
            <p14:xfrm>
              <a:off x="4705610" y="5188917"/>
              <a:ext cx="1771920" cy="56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E09010-53CF-5A09-FC32-EA9345CCC8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6612" y="5179917"/>
                <a:ext cx="1789556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40F969-C314-29E9-1289-FB7219A129F2}"/>
                  </a:ext>
                </a:extLst>
              </p14:cNvPr>
              <p14:cNvContentPartPr/>
              <p14:nvPr/>
            </p14:nvContentPartPr>
            <p14:xfrm>
              <a:off x="5123570" y="3155997"/>
              <a:ext cx="1485720" cy="32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40F969-C314-29E9-1289-FB7219A129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4570" y="3146997"/>
                <a:ext cx="15033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0A4741-EB20-A7EC-B5C7-4E9484E27143}"/>
                  </a:ext>
                </a:extLst>
              </p14:cNvPr>
              <p14:cNvContentPartPr/>
              <p14:nvPr/>
            </p14:nvContentPartPr>
            <p14:xfrm>
              <a:off x="5310410" y="1157997"/>
              <a:ext cx="1188360" cy="36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0A4741-EB20-A7EC-B5C7-4E9484E271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01410" y="1148997"/>
                <a:ext cx="1206000" cy="5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>
            <a:extLst>
              <a:ext uri="{FF2B5EF4-FFF2-40B4-BE49-F238E27FC236}">
                <a16:creationId xmlns:a16="http://schemas.microsoft.com/office/drawing/2014/main" id="{45FC5152-4B36-A501-D794-F6EE6C02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488950"/>
            <a:ext cx="4762500" cy="588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3D6F6B-83CF-1150-358A-01F3CC11DCFB}"/>
                  </a:ext>
                </a:extLst>
              </p14:cNvPr>
              <p14:cNvContentPartPr/>
              <p14:nvPr/>
            </p14:nvContentPartPr>
            <p14:xfrm>
              <a:off x="2859170" y="2549757"/>
              <a:ext cx="2041200" cy="14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3D6F6B-83CF-1150-358A-01F3CC11DC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0168" y="2540757"/>
                <a:ext cx="2058843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C2364A-D594-A60F-7E87-25088AC0E55C}"/>
                  </a:ext>
                </a:extLst>
              </p14:cNvPr>
              <p14:cNvContentPartPr/>
              <p14:nvPr/>
            </p14:nvContentPartPr>
            <p14:xfrm>
              <a:off x="2940890" y="4976517"/>
              <a:ext cx="1990080" cy="15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C2364A-D594-A60F-7E87-25088AC0E5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31890" y="4967517"/>
                <a:ext cx="2007720" cy="3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>
            <a:extLst>
              <a:ext uri="{FF2B5EF4-FFF2-40B4-BE49-F238E27FC236}">
                <a16:creationId xmlns:a16="http://schemas.microsoft.com/office/drawing/2014/main" id="{8E630E52-81A7-67C5-8EB3-DD7AF80D3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919163"/>
            <a:ext cx="44704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F3442FF1-CE23-26D7-948C-9253E8B7F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005263"/>
            <a:ext cx="43688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90A223-D962-58F7-EFC0-F04C05D6086A}"/>
                  </a:ext>
                </a:extLst>
              </p14:cNvPr>
              <p14:cNvContentPartPr/>
              <p14:nvPr/>
            </p14:nvContentPartPr>
            <p14:xfrm>
              <a:off x="3176330" y="1578117"/>
              <a:ext cx="1936440" cy="27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90A223-D962-58F7-EFC0-F04C05D608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7330" y="1569117"/>
                <a:ext cx="19540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4E03CC-B147-798B-8234-8D3C83653188}"/>
                  </a:ext>
                </a:extLst>
              </p14:cNvPr>
              <p14:cNvContentPartPr/>
              <p14:nvPr/>
            </p14:nvContentPartPr>
            <p14:xfrm>
              <a:off x="3205130" y="4608597"/>
              <a:ext cx="2037600" cy="17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4E03CC-B147-798B-8234-8D3C836531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6130" y="4599597"/>
                <a:ext cx="2055240" cy="3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1">
            <a:extLst>
              <a:ext uri="{FF2B5EF4-FFF2-40B4-BE49-F238E27FC236}">
                <a16:creationId xmlns:a16="http://schemas.microsoft.com/office/drawing/2014/main" id="{801F06FA-7D4E-0410-B3B2-CE7EC83C8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196975"/>
            <a:ext cx="4103687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交实验报告的截止时间：</a:t>
            </a:r>
            <a:endParaRPr lang="en-US" altLang="zh-CN" sz="28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</a:rPr>
              <a:t> 2022-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r>
              <a:rPr lang="en-US" altLang="zh-CN" sz="2800">
                <a:solidFill>
                  <a:schemeClr val="bg1"/>
                </a:solidFill>
              </a:rPr>
              <a:t>11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r>
              <a:rPr lang="en-US" altLang="zh-CN" sz="2800">
                <a:solidFill>
                  <a:schemeClr val="bg1"/>
                </a:solidFill>
              </a:rPr>
              <a:t>–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r>
              <a:rPr lang="en-US" altLang="zh-CN" sz="2800">
                <a:solidFill>
                  <a:schemeClr val="bg1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8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8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119</Words>
  <Application>Microsoft Office PowerPoint</Application>
  <PresentationFormat>全屏显示(4:3)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Tahoma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HomeUser</dc:creator>
  <cp:lastModifiedBy>王 宇轩</cp:lastModifiedBy>
  <cp:revision>39</cp:revision>
  <dcterms:created xsi:type="dcterms:W3CDTF">2006-03-28T02:04:23Z</dcterms:created>
  <dcterms:modified xsi:type="dcterms:W3CDTF">2022-10-04T10:18:35Z</dcterms:modified>
</cp:coreProperties>
</file>