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609D2-0E81-8FDD-2821-222EA3C54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46C4A1-D9C1-3305-4DE6-1BF0E090B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65862-0471-FEC7-3720-7BE5E93C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C2BF-3960-4C5A-8C9C-2BD04AAEB3D9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524DA-BA3B-9EF3-AED8-AA2AE5B1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E38D2-C95E-8162-072C-0251F2B7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F00D-525B-4755-A9B7-9EC0D0B9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41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D2CF5-865B-071E-6AF9-B6BB6BD8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5F8BC6-9D88-9AD4-C85C-C03ECB250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266B5-2A15-93B2-4FAA-B230A332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C2BF-3960-4C5A-8C9C-2BD04AAEB3D9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102A-5ECE-A90F-17C6-A54B72A3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7EC13-6416-2C9A-1625-61E718A1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F00D-525B-4755-A9B7-9EC0D0B9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0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F0197E-F5A1-2DA8-1BFB-E03BCCF99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5F079D-4C01-9B79-8206-D25991A0F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C0BB9-1D02-BC28-4203-CF2D0F4E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C2BF-3960-4C5A-8C9C-2BD04AAEB3D9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C700EB-6D91-83AF-446C-98DD7BF9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1972D-A37E-5F10-063B-A36864D1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F00D-525B-4755-A9B7-9EC0D0B9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1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BBACE-0CBF-F339-B175-3C6DE2AF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B908F-B94A-0AF2-4B1E-241BF0FD5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854B5-7581-400A-6E64-E231651B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C2BF-3960-4C5A-8C9C-2BD04AAEB3D9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9434B-8FC3-1B6A-1B4C-4A7FEBDE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93624-517A-70DB-4FCE-51CEC078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F00D-525B-4755-A9B7-9EC0D0B9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1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E7614-61D2-FA16-CB78-4CC0621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97E31A-A2CE-CDCA-01F9-7C29E1E3E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0017E-0E96-FDA6-9835-D877C32F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C2BF-3960-4C5A-8C9C-2BD04AAEB3D9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9E69A-77DF-D39A-0E8F-453C751D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ED634-16BC-A789-9E7C-5DD5CF7D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F00D-525B-4755-A9B7-9EC0D0B9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03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CBBE2-9C06-C155-9D19-474ED865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CA74B-FC5D-67A9-F9F9-DD4E30354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757766-7F02-CA96-B09B-10902E0BE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38DBF8-4494-079F-4AF1-C550AF03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C2BF-3960-4C5A-8C9C-2BD04AAEB3D9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5AD760-E801-6017-A8A8-C7A31A09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F83A90-2DEF-4997-0137-369B5054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F00D-525B-4755-A9B7-9EC0D0B9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26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74E84-6878-DFEF-8809-A2DF41A5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E5BEFD-B13C-659B-9756-CA8A66C81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2A2949-3D0B-28F3-CBCC-D8473049C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B44745-AFB3-A73E-7379-8F7493E2D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BA2B06-E101-CA1C-244A-52682E9B1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F09D33-E8DF-A52C-4CBE-9C424D39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C2BF-3960-4C5A-8C9C-2BD04AAEB3D9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34A2D9-9783-1E9D-90ED-0C33734A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C8BF73-1AC2-0282-2ED1-B7631ADD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F00D-525B-4755-A9B7-9EC0D0B9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6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17B91-6A4C-DEC5-3476-16DFE78F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CAC228-6A38-0455-C63C-FD92C3F7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C2BF-3960-4C5A-8C9C-2BD04AAEB3D9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2EC905-9781-6230-FAC3-51FC8E3C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2ECC59-E8A5-FFB5-B49A-8A536EE7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F00D-525B-4755-A9B7-9EC0D0B9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6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A0511A-C6CE-27E2-AFA1-0F3D4778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C2BF-3960-4C5A-8C9C-2BD04AAEB3D9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9E5441-DF84-23BF-701D-7BD30839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347B12-1BF4-C68E-D7EF-7E6FF7EF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F00D-525B-4755-A9B7-9EC0D0B9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4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0C7D7-B102-3107-732B-5E9CE084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BA77F-CC0D-9CD6-930F-E420DC26B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47358A-1964-4C9F-1DFB-5DC3B559C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E37F3-F63B-187B-8213-F2FA9E71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C2BF-3960-4C5A-8C9C-2BD04AAEB3D9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2BFF8A-6772-69E3-F8CA-7B57F7FF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C5D68A-BD84-702F-B8C3-BF61A707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F00D-525B-4755-A9B7-9EC0D0B9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140F8-A26A-7827-94CA-BE9CB32C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8F2AA8-C218-871B-245B-786782A86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1DBC66-2FFF-211C-77AF-31B17A782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C9A0EE-DC1E-526F-35E3-09CB5CCC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C2BF-3960-4C5A-8C9C-2BD04AAEB3D9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5DF1F0-818A-53F1-F556-74CA17DD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568A5-D98C-032C-C3DC-54B47513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F00D-525B-4755-A9B7-9EC0D0B9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00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540650-CB4E-1ADB-2D2D-0CA38DAC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8A802-8BCE-6421-6FEA-7AEA0CF3B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CEEDE-F0F7-7FDE-E9EF-465A1BA58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4C2BF-3960-4C5A-8C9C-2BD04AAEB3D9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5F5FE-8E59-D10C-D4F7-AF35AF16A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0F54E-0FCE-D8F3-BDD6-A0C7F3835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1F00D-525B-4755-A9B7-9EC0D0B9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3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头: 右 9">
            <a:extLst>
              <a:ext uri="{FF2B5EF4-FFF2-40B4-BE49-F238E27FC236}">
                <a16:creationId xmlns:a16="http://schemas.microsoft.com/office/drawing/2014/main" id="{1A740376-BEBB-BAFD-60D3-A7E16C739CC0}"/>
              </a:ext>
            </a:extLst>
          </p:cNvPr>
          <p:cNvSpPr/>
          <p:nvPr/>
        </p:nvSpPr>
        <p:spPr>
          <a:xfrm>
            <a:off x="5559959" y="1810137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1DA7B3A-4879-5356-BA09-97618542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714" y="4351609"/>
            <a:ext cx="2546231" cy="5571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3155C11-9E75-CA90-88C8-20CD62146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714" y="5035218"/>
            <a:ext cx="2546231" cy="48942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A169DB2-B270-E913-D462-6A064D8A0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486" y="177614"/>
            <a:ext cx="6038041" cy="353027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5823E1E-9CEB-EB2A-6623-4E3792711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715" y="5651074"/>
            <a:ext cx="2546230" cy="428512"/>
          </a:xfrm>
          <a:prstGeom prst="rect">
            <a:avLst/>
          </a:prstGeom>
        </p:spPr>
      </p:pic>
      <p:sp>
        <p:nvSpPr>
          <p:cNvPr id="26" name="箭头: 右 25">
            <a:extLst>
              <a:ext uri="{FF2B5EF4-FFF2-40B4-BE49-F238E27FC236}">
                <a16:creationId xmlns:a16="http://schemas.microsoft.com/office/drawing/2014/main" id="{AD26A682-8AC7-0548-6564-C8919B79CC00}"/>
              </a:ext>
            </a:extLst>
          </p:cNvPr>
          <p:cNvSpPr/>
          <p:nvPr/>
        </p:nvSpPr>
        <p:spPr>
          <a:xfrm>
            <a:off x="5559959" y="4405756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0F24E7D-30DB-87EE-8546-7E4F9F89B135}"/>
              </a:ext>
            </a:extLst>
          </p:cNvPr>
          <p:cNvSpPr txBox="1"/>
          <p:nvPr/>
        </p:nvSpPr>
        <p:spPr>
          <a:xfrm>
            <a:off x="5199186" y="1432308"/>
            <a:ext cx="896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认证成功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30B7DD8-7F5E-9F28-ED65-5B751CEE632E}"/>
              </a:ext>
            </a:extLst>
          </p:cNvPr>
          <p:cNvSpPr txBox="1"/>
          <p:nvPr/>
        </p:nvSpPr>
        <p:spPr>
          <a:xfrm>
            <a:off x="5233878" y="4784024"/>
            <a:ext cx="896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认证失败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FFA0C306-8CC3-F0B4-043C-62BE7BEB7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399" y="1953737"/>
            <a:ext cx="5087900" cy="26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89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3EA451-898B-2B18-A194-6D2A09843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16" y="355599"/>
            <a:ext cx="5127533" cy="26796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6A7E29-B932-94A4-B132-387E7CE1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351" y="292099"/>
            <a:ext cx="5127533" cy="26796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E8AA57-ABDC-C108-6031-DB5AC0F6B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011" y="3403596"/>
            <a:ext cx="3838887" cy="25272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B23A5F-2943-6964-76BB-DB2B79693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350" y="3251196"/>
            <a:ext cx="5127533" cy="2679699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E0F582F5-E27B-9579-89CC-A65BEAEBDC8E}"/>
              </a:ext>
            </a:extLst>
          </p:cNvPr>
          <p:cNvSpPr/>
          <p:nvPr/>
        </p:nvSpPr>
        <p:spPr>
          <a:xfrm>
            <a:off x="5915983" y="1535558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AA121049-2284-CE67-B13F-3D16B3AF7186}"/>
              </a:ext>
            </a:extLst>
          </p:cNvPr>
          <p:cNvSpPr/>
          <p:nvPr/>
        </p:nvSpPr>
        <p:spPr>
          <a:xfrm>
            <a:off x="878492" y="4507355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653C704F-0554-23CB-4013-FBFA4229AC63}"/>
              </a:ext>
            </a:extLst>
          </p:cNvPr>
          <p:cNvSpPr/>
          <p:nvPr/>
        </p:nvSpPr>
        <p:spPr>
          <a:xfrm>
            <a:off x="5915983" y="4449069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40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BF5522-DFF0-19A6-28E6-9455F5EFF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870"/>
            <a:ext cx="12192000" cy="637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AF3B7CB-2DBE-496D-9CCD-D1359FEC5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869574" cy="6102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3EDBB7-11E5-0768-7A94-EE9F93C96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1" y="1022111"/>
            <a:ext cx="10394950" cy="583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5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22D47E-14B6-2F0E-7171-082FC3992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6" y="1886207"/>
            <a:ext cx="5350546" cy="26476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BD60C9-2AC6-BA55-8561-D23F74578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125" y="960726"/>
            <a:ext cx="6247162" cy="3776374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7493EC27-7D26-4B4A-EF20-9CB685960F67}"/>
              </a:ext>
            </a:extLst>
          </p:cNvPr>
          <p:cNvSpPr/>
          <p:nvPr/>
        </p:nvSpPr>
        <p:spPr>
          <a:xfrm>
            <a:off x="5428749" y="3089030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51F25B97-69E8-E221-5156-B6EDEB4A37F3}"/>
              </a:ext>
            </a:extLst>
          </p:cNvPr>
          <p:cNvSpPr/>
          <p:nvPr/>
        </p:nvSpPr>
        <p:spPr>
          <a:xfrm>
            <a:off x="6708908" y="5172970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9167A3E-ECC5-76E8-00CC-0BC17794E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599" y="5029060"/>
            <a:ext cx="2974731" cy="57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9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4DBB53-BEBB-60AE-C592-B88792C05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35560"/>
            <a:ext cx="5870250" cy="3295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3760EF4-D5F6-5E78-BBC9-96367CAC2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50" y="84830"/>
            <a:ext cx="5870250" cy="32956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C9ADAB-AA4D-1B32-8F84-02B60A885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350" y="3438280"/>
            <a:ext cx="5870250" cy="3295650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B615917E-A2AC-C6E4-9AED-B650A8CADB9C}"/>
              </a:ext>
            </a:extLst>
          </p:cNvPr>
          <p:cNvSpPr/>
          <p:nvPr/>
        </p:nvSpPr>
        <p:spPr>
          <a:xfrm>
            <a:off x="5691132" y="1707010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A649700-2506-860D-121C-6E16FE91F67C}"/>
              </a:ext>
            </a:extLst>
          </p:cNvPr>
          <p:cNvSpPr/>
          <p:nvPr/>
        </p:nvSpPr>
        <p:spPr>
          <a:xfrm>
            <a:off x="5697481" y="4320930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7E2818-7ABB-6555-26E1-CC4ADBB38A85}"/>
              </a:ext>
            </a:extLst>
          </p:cNvPr>
          <p:cNvSpPr txBox="1"/>
          <p:nvPr/>
        </p:nvSpPr>
        <p:spPr>
          <a:xfrm>
            <a:off x="5242725" y="1142058"/>
            <a:ext cx="896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校验成功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2A47D1-475A-745E-A7CF-94A08F0444BA}"/>
              </a:ext>
            </a:extLst>
          </p:cNvPr>
          <p:cNvSpPr txBox="1"/>
          <p:nvPr/>
        </p:nvSpPr>
        <p:spPr>
          <a:xfrm>
            <a:off x="5242725" y="4932216"/>
            <a:ext cx="896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校验失败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02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C41270F-ECD2-219E-2032-9D68D194B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0" y="1330301"/>
            <a:ext cx="5797548" cy="32548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034465-24CC-6339-BE4F-C28ED3BE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40" y="1330301"/>
            <a:ext cx="5797550" cy="3254835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C9AA7F9A-04A5-5E05-43B2-175777142597}"/>
              </a:ext>
            </a:extLst>
          </p:cNvPr>
          <p:cNvSpPr/>
          <p:nvPr/>
        </p:nvSpPr>
        <p:spPr>
          <a:xfrm>
            <a:off x="5893566" y="2797827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20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D472929-EF56-709C-1BA0-3C1742069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505" y="3765550"/>
            <a:ext cx="5355283" cy="27132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E52EA7-D06C-70B6-8DE7-018727C0B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1812373"/>
            <a:ext cx="6381750" cy="3233254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9849404D-12D0-3894-3F86-62223133671F}"/>
              </a:ext>
            </a:extLst>
          </p:cNvPr>
          <p:cNvSpPr/>
          <p:nvPr/>
        </p:nvSpPr>
        <p:spPr>
          <a:xfrm>
            <a:off x="6024507" y="1319660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D0AA540-5C7A-B7AC-885C-583AA7A8EB14}"/>
              </a:ext>
            </a:extLst>
          </p:cNvPr>
          <p:cNvSpPr/>
          <p:nvPr/>
        </p:nvSpPr>
        <p:spPr>
          <a:xfrm>
            <a:off x="6024508" y="5218560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F077C7-FD4E-7AA2-F1C6-B5CC947CB1F4}"/>
              </a:ext>
            </a:extLst>
          </p:cNvPr>
          <p:cNvSpPr txBox="1"/>
          <p:nvPr/>
        </p:nvSpPr>
        <p:spPr>
          <a:xfrm>
            <a:off x="4768850" y="1319660"/>
            <a:ext cx="117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关键字搜索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F71B4B-6862-CCEA-C825-1D3C1E85BFA2}"/>
              </a:ext>
            </a:extLst>
          </p:cNvPr>
          <p:cNvSpPr txBox="1"/>
          <p:nvPr/>
        </p:nvSpPr>
        <p:spPr>
          <a:xfrm>
            <a:off x="4768850" y="5230563"/>
            <a:ext cx="1327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分页参数变化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4D10122-F35F-7A72-571E-358A71178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505" y="270835"/>
            <a:ext cx="5355282" cy="271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60A66C4B-845C-E1A5-50C7-9E9F4BB04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7" y="1582582"/>
            <a:ext cx="7567431" cy="38339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D338CE-B606-444C-1F10-F9BA2E2FC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241" y="128670"/>
            <a:ext cx="2920750" cy="28999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04AE4E-38A5-EF29-D250-6B39DFAD2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472" y="3762443"/>
            <a:ext cx="2903725" cy="302004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5998360-F94C-CBD1-B626-6EB676904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1091" y="3128029"/>
            <a:ext cx="2620909" cy="535002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1C60368F-C142-D61E-A4AC-0E9C7F392136}"/>
              </a:ext>
            </a:extLst>
          </p:cNvPr>
          <p:cNvSpPr/>
          <p:nvPr/>
        </p:nvSpPr>
        <p:spPr>
          <a:xfrm>
            <a:off x="6322957" y="1167260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1A25F8F1-DCE0-8755-C5BD-413C7BDF379F}"/>
              </a:ext>
            </a:extLst>
          </p:cNvPr>
          <p:cNvSpPr/>
          <p:nvPr/>
        </p:nvSpPr>
        <p:spPr>
          <a:xfrm>
            <a:off x="6525390" y="5530850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FA0DB5C1-0FC3-4F83-E2FC-1B8598DB14BB}"/>
              </a:ext>
            </a:extLst>
          </p:cNvPr>
          <p:cNvSpPr/>
          <p:nvPr/>
        </p:nvSpPr>
        <p:spPr>
          <a:xfrm>
            <a:off x="9072507" y="3221729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090FAAB-8B71-15EC-D3CB-C1C88D985752}"/>
              </a:ext>
            </a:extLst>
          </p:cNvPr>
          <p:cNvSpPr txBox="1"/>
          <p:nvPr/>
        </p:nvSpPr>
        <p:spPr>
          <a:xfrm>
            <a:off x="5772039" y="1160505"/>
            <a:ext cx="544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新增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B824DE-46D2-4E65-1042-A0D8A3A3CA9A}"/>
              </a:ext>
            </a:extLst>
          </p:cNvPr>
          <p:cNvSpPr txBox="1"/>
          <p:nvPr/>
        </p:nvSpPr>
        <p:spPr>
          <a:xfrm>
            <a:off x="5980933" y="5536851"/>
            <a:ext cx="544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编辑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40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9B4576-404C-5843-B219-B456D3F7E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69049"/>
            <a:ext cx="12077700" cy="6119054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7F3E7578-011B-B933-9955-FEE213D6E026}"/>
              </a:ext>
            </a:extLst>
          </p:cNvPr>
          <p:cNvSpPr/>
          <p:nvPr/>
        </p:nvSpPr>
        <p:spPr>
          <a:xfrm>
            <a:off x="8723258" y="6361560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351CB4-8421-3B58-27B8-BC4D5F2E3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241" y="6253949"/>
            <a:ext cx="2620909" cy="5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90E52A8-F29C-8680-B526-2AC3B9E0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0" y="1912169"/>
            <a:ext cx="7563440" cy="39527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F07A98-F706-CCE5-EABC-330A937B5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622" y="2207821"/>
            <a:ext cx="2466717" cy="4603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BC957B-3EDC-D83E-97BA-CD96112EB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2622" y="3677046"/>
            <a:ext cx="3007878" cy="16380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D3052D-EED7-8949-5F25-2F7CB2864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8041" y="5410441"/>
            <a:ext cx="2620909" cy="535002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67688CCC-069D-1B47-95A5-EE934BC3CDAD}"/>
              </a:ext>
            </a:extLst>
          </p:cNvPr>
          <p:cNvSpPr/>
          <p:nvPr/>
        </p:nvSpPr>
        <p:spPr>
          <a:xfrm>
            <a:off x="8021688" y="2265062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108F75-A108-4CD1-D9D5-1569D0320316}"/>
              </a:ext>
            </a:extLst>
          </p:cNvPr>
          <p:cNvSpPr txBox="1"/>
          <p:nvPr/>
        </p:nvSpPr>
        <p:spPr>
          <a:xfrm>
            <a:off x="7835622" y="1912169"/>
            <a:ext cx="7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已结束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D31C5DE-6B07-9C44-BB39-DA5A9EA441ED}"/>
              </a:ext>
            </a:extLst>
          </p:cNvPr>
          <p:cNvSpPr/>
          <p:nvPr/>
        </p:nvSpPr>
        <p:spPr>
          <a:xfrm>
            <a:off x="7990911" y="4273159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28DD00-D6B9-A7D5-8440-09DBEEA874A1}"/>
              </a:ext>
            </a:extLst>
          </p:cNvPr>
          <p:cNvSpPr txBox="1"/>
          <p:nvPr/>
        </p:nvSpPr>
        <p:spPr>
          <a:xfrm>
            <a:off x="7804845" y="3920266"/>
            <a:ext cx="7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进行中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203E942-D680-70C5-B360-806ECFF95446}"/>
              </a:ext>
            </a:extLst>
          </p:cNvPr>
          <p:cNvSpPr/>
          <p:nvPr/>
        </p:nvSpPr>
        <p:spPr>
          <a:xfrm>
            <a:off x="8770988" y="5518052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97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20</Words>
  <Application>Microsoft Office PowerPoint</Application>
  <PresentationFormat>宽屏</PresentationFormat>
  <Paragraphs>10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Zhengting</dc:creator>
  <cp:lastModifiedBy>Wang Zhengting</cp:lastModifiedBy>
  <cp:revision>17</cp:revision>
  <dcterms:created xsi:type="dcterms:W3CDTF">2023-03-25T04:58:44Z</dcterms:created>
  <dcterms:modified xsi:type="dcterms:W3CDTF">2023-03-30T05:52:14Z</dcterms:modified>
</cp:coreProperties>
</file>