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47"/>
  </p:notesMasterIdLst>
  <p:sldIdLst>
    <p:sldId id="256"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82"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Lst>
  <p:sldSz cx="12192000" cy="6858000"/>
  <p:notesSz cx="6858000" cy="9144000"/>
  <p:defaultTextStyle>
    <a:defPPr>
      <a:defRPr lang="en-US"/>
    </a:defPPr>
    <a:lvl1pPr marL="0" lvl="0" indent="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4" d="100"/>
          <a:sy n="54" d="100"/>
        </p:scale>
        <p:origin x="62" y="614"/>
      </p:cViewPr>
      <p:guideLst>
        <p:guide orient="horz" pos="2160"/>
        <p:guide pos="3840"/>
      </p:guideLst>
    </p:cSldViewPr>
  </p:slideViewPr>
  <p:notesTextViewPr>
    <p:cViewPr>
      <p:scale>
        <a:sx n="1" d="1"/>
        <a:sy n="1" d="1"/>
      </p:scale>
      <p:origin x="0" y="0"/>
    </p:cViewPr>
  </p:notesTextViewPr>
  <p:gridSpacing cx="45007" cy="45007"/>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7" name="幻灯片图像占位符 4096"/>
          <p:cNvSpPr>
            <a:spLocks noGrp="1" noRot="1" noChangeAspect="1"/>
          </p:cNvSpPr>
          <p:nvPr>
            <p:ph type="sldImg"/>
          </p:nvPr>
        </p:nvSpPr>
        <p:spPr>
          <a:xfrm>
            <a:off x="1143000" y="685800"/>
            <a:ext cx="4572000" cy="3429000"/>
          </a:xfrm>
          <a:prstGeom prst="rect">
            <a:avLst/>
          </a:prstGeom>
          <a:noFill/>
          <a:ln w="9525">
            <a:noFill/>
          </a:ln>
        </p:spPr>
      </p:sp>
      <p:sp>
        <p:nvSpPr>
          <p:cNvPr id="4098" name="文本占位符 4097"/>
          <p:cNvSpPr>
            <a:spLocks noGrp="1"/>
          </p:cNvSpPr>
          <p:nvPr>
            <p:ph type="body" sz="quarter" idx="1"/>
          </p:nvPr>
        </p:nvSpPr>
        <p:spPr>
          <a:xfrm>
            <a:off x="914400" y="4343400"/>
            <a:ext cx="5029200" cy="4114800"/>
          </a:xfrm>
          <a:prstGeom prst="rect">
            <a:avLst/>
          </a:prstGeom>
          <a:noFill/>
          <a:ln w="9525">
            <a:noFill/>
          </a:ln>
        </p:spPr>
        <p:txBody>
          <a:bodyPr vert="horz" wrap="square" lIns="91440" tIns="45720" rIns="91440" bIns="45720"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1pPr>
    <a:lvl2pPr marL="0" lvl="1" indent="2286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2pPr>
    <a:lvl3pPr marL="0" lvl="2" indent="4572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3pPr>
    <a:lvl4pPr marL="0" lvl="3" indent="6858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4pPr>
    <a:lvl5pPr marL="0" lvl="4"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5pPr>
    <a:lvl6pPr marL="2286000" lvl="5"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6pPr>
    <a:lvl7pPr marL="2743200" lvl="6"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7pPr>
    <a:lvl8pPr marL="3200400" lvl="7"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8pPr>
    <a:lvl9pPr marL="3657600" lvl="8"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标题 1024"/>
          <p:cNvSpPr>
            <a:spLocks noGrp="1"/>
          </p:cNvSpPr>
          <p:nvPr>
            <p:ph type="title"/>
          </p:nvPr>
        </p:nvSpPr>
        <p:spPr>
          <a:xfrm>
            <a:off x="838200" y="365125"/>
            <a:ext cx="10515600" cy="1325563"/>
          </a:xfrm>
          <a:prstGeom prst="rect">
            <a:avLst/>
          </a:prstGeom>
          <a:noFill/>
          <a:ln w="12700">
            <a:noFill/>
          </a:ln>
        </p:spPr>
        <p:txBody>
          <a:bodyPr vert="horz" wrap="square" lIns="45720" tIns="45720" rIns="45720" bIns="45720" anchor="ctr">
            <a:normAutofit/>
          </a:bodyPr>
          <a:lstStyle/>
          <a:p>
            <a:pPr lvl="0"/>
            <a:r>
              <a:rPr lang="en-US" altLang="zh-CN"/>
              <a:t>Click to edit Master title style</a:t>
            </a:r>
          </a:p>
        </p:txBody>
      </p:sp>
      <p:sp>
        <p:nvSpPr>
          <p:cNvPr id="1026" name="文本占位符 1025"/>
          <p:cNvSpPr>
            <a:spLocks noGrp="1"/>
          </p:cNvSpPr>
          <p:nvPr>
            <p:ph type="body" idx="1"/>
          </p:nvPr>
        </p:nvSpPr>
        <p:spPr>
          <a:xfrm>
            <a:off x="838200" y="1825625"/>
            <a:ext cx="10515600" cy="4351338"/>
          </a:xfrm>
          <a:prstGeom prst="rect">
            <a:avLst/>
          </a:prstGeom>
          <a:noFill/>
          <a:ln w="12700">
            <a:noFill/>
          </a:ln>
        </p:spPr>
        <p:txBody>
          <a:bodyPr vert="horz" wrap="square" lIns="45720" tIns="45720" rIns="45720" bIns="45720"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灯片编号占位符 1026"/>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矩形 2048"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2050" name="灯片编号占位符 2049"/>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矩形 3072"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3074" name="灯片编号占位符 3073"/>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4.bin"/><Relationship Id="rId1" Type="http://schemas.openxmlformats.org/officeDocument/2006/relationships/slideLayout" Target="../slideLayouts/slideLayout13.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8.bin"/><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www.tukuppt.com/ppt/" TargetMode="Externa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descr="media1.mp3">
            <a:hlinkClick r:id="" action="ppaction://media"/>
          </p:cNvPr>
          <p:cNvPicPr>
            <a:picLocks noChangeAspect="1"/>
          </p:cNvPicPr>
          <p:nvPr/>
        </p:nvPicPr>
        <p:blipFill>
          <a:blip r:embed="rId2"/>
          <a:stretch>
            <a:fillRect/>
          </a:stretch>
        </p:blipFill>
        <p:spPr>
          <a:xfrm>
            <a:off x="0" y="0"/>
            <a:ext cx="571500" cy="571500"/>
          </a:xfrm>
          <a:prstGeom prst="rect">
            <a:avLst/>
          </a:prstGeom>
          <a:noFill/>
          <a:ln w="9525">
            <a:noFill/>
          </a:ln>
        </p:spPr>
      </p:pic>
      <p:pic>
        <p:nvPicPr>
          <p:cNvPr id="5122" name="图片 5121" descr="图片 3"/>
          <p:cNvPicPr>
            <a:picLocks noChangeAspect="1"/>
          </p:cNvPicPr>
          <p:nvPr/>
        </p:nvPicPr>
        <p:blipFill>
          <a:blip r:embed="rId3"/>
          <a:srcRect l="15070" t="14888" r="14053" b="13350"/>
          <a:stretch>
            <a:fillRect/>
          </a:stretch>
        </p:blipFill>
        <p:spPr>
          <a:xfrm>
            <a:off x="0" y="-133350"/>
            <a:ext cx="12192000" cy="6989763"/>
          </a:xfrm>
          <a:prstGeom prst="rect">
            <a:avLst/>
          </a:prstGeom>
          <a:noFill/>
          <a:ln w="12700">
            <a:noFill/>
          </a:ln>
        </p:spPr>
      </p:pic>
      <p:sp>
        <p:nvSpPr>
          <p:cNvPr id="5123" name="文本框 5122" descr="文本框 32"/>
          <p:cNvSpPr txBox="1"/>
          <p:nvPr/>
        </p:nvSpPr>
        <p:spPr>
          <a:xfrm>
            <a:off x="2576513" y="1943100"/>
            <a:ext cx="7037387"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2022.07.04</a:t>
            </a:r>
          </a:p>
        </p:txBody>
      </p:sp>
      <p:sp>
        <p:nvSpPr>
          <p:cNvPr id="5127" name="文本框 5126" descr="文本框 5"/>
          <p:cNvSpPr txBox="1"/>
          <p:nvPr/>
        </p:nvSpPr>
        <p:spPr>
          <a:xfrm>
            <a:off x="1774534" y="2704868"/>
            <a:ext cx="8641344" cy="987564"/>
          </a:xfrm>
          <a:prstGeom prst="rect">
            <a:avLst/>
          </a:prstGeom>
          <a:noFill/>
          <a:ln w="12700">
            <a:noFill/>
          </a:ln>
        </p:spPr>
        <p:txBody>
          <a:bodyPr vert="horz" wrap="square" lIns="60953" tIns="60953" rIns="60953" bIns="60953" anchor="t">
            <a:spAutoFit/>
          </a:bodyPr>
          <a:lstStyle/>
          <a:p>
            <a:pPr algn="ctr">
              <a:lnSpc>
                <a:spcPct val="110000"/>
              </a:lnSpc>
            </a:pPr>
            <a:r>
              <a:rPr lang="zh-CN" altLang="en-US" sz="5400" dirty="0">
                <a:solidFill>
                  <a:srgbClr val="FFFFFF"/>
                </a:solidFill>
                <a:ea typeface="+mn-ea"/>
              </a:rPr>
              <a:t>食为天（</a:t>
            </a:r>
            <a:r>
              <a:rPr lang="en-US" altLang="zh-CN" sz="5400" dirty="0">
                <a:solidFill>
                  <a:srgbClr val="FFFFFF"/>
                </a:solidFill>
                <a:ea typeface="+mn-ea"/>
              </a:rPr>
              <a:t>SWT</a:t>
            </a:r>
            <a:r>
              <a:rPr lang="zh-CN" altLang="en-US" sz="5400" dirty="0">
                <a:solidFill>
                  <a:srgbClr val="FFFFFF"/>
                </a:solidFill>
                <a:ea typeface="+mn-ea"/>
              </a:rPr>
              <a:t>）外卖平台</a:t>
            </a:r>
            <a:endParaRPr lang="zh-CN" altLang="en-US" sz="5400" baseline="0" dirty="0">
              <a:solidFill>
                <a:srgbClr val="FFFFFF"/>
              </a:solidFill>
              <a:latin typeface="字体视界-一风尚黑体" charset="0"/>
              <a:ea typeface="+mn-ea"/>
              <a:sym typeface="字体视界-一风尚黑体" charset="0"/>
            </a:endParaRPr>
          </a:p>
        </p:txBody>
      </p:sp>
      <p:sp>
        <p:nvSpPr>
          <p:cNvPr id="5128" name="文本框 5127"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BUSINESS REPORT</a:t>
            </a:r>
          </a:p>
        </p:txBody>
      </p:sp>
      <p:grpSp>
        <p:nvGrpSpPr>
          <p:cNvPr id="5129" name="组合 5128"/>
          <p:cNvGrpSpPr/>
          <p:nvPr/>
        </p:nvGrpSpPr>
        <p:grpSpPr>
          <a:xfrm>
            <a:off x="2571750" y="4324350"/>
            <a:ext cx="7005638" cy="0"/>
            <a:chOff x="0" y="0"/>
            <a:chExt cx="7006474" cy="0"/>
          </a:xfrm>
        </p:grpSpPr>
        <p:sp>
          <p:nvSpPr>
            <p:cNvPr id="5130" name="直接连接符 5129"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1" name="直接连接符 5130"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5132" name="组合 5131"/>
          <p:cNvGrpSpPr/>
          <p:nvPr/>
        </p:nvGrpSpPr>
        <p:grpSpPr>
          <a:xfrm>
            <a:off x="2605088" y="2133600"/>
            <a:ext cx="6980237" cy="0"/>
            <a:chOff x="0" y="0"/>
            <a:chExt cx="6978733" cy="0"/>
          </a:xfrm>
        </p:grpSpPr>
        <p:sp>
          <p:nvSpPr>
            <p:cNvPr id="5133" name="直接连接符 5132"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4" name="直接连接符 5133"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5135" name="矩形 5134"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med" advClick="0"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1.</a:t>
            </a:r>
            <a:r>
              <a:rPr lang="zh-CN" altLang="en-US" sz="3600" b="1" baseline="0" dirty="0">
                <a:solidFill>
                  <a:srgbClr val="DCDEE0"/>
                </a:solidFill>
                <a:latin typeface="字体视界-一风尚黑体" charset="0"/>
                <a:ea typeface="+mn-ea"/>
                <a:sym typeface="字体视界-一风尚黑体" charset="0"/>
              </a:rPr>
              <a:t>前置任务</a:t>
            </a:r>
          </a:p>
        </p:txBody>
      </p:sp>
      <p:sp>
        <p:nvSpPr>
          <p:cNvPr id="7" name="文本框 6" descr="Text Box 3">
            <a:extLst>
              <a:ext uri="{FF2B5EF4-FFF2-40B4-BE49-F238E27FC236}">
                <a16:creationId xmlns:a16="http://schemas.microsoft.com/office/drawing/2014/main" id="{5D04606C-8EC8-9552-F843-C5A44FE71CAC}"/>
              </a:ext>
            </a:extLst>
          </p:cNvPr>
          <p:cNvSpPr txBox="1"/>
          <p:nvPr/>
        </p:nvSpPr>
        <p:spPr>
          <a:xfrm>
            <a:off x="897691" y="1531577"/>
            <a:ext cx="10396618" cy="1921488"/>
          </a:xfrm>
          <a:prstGeom prst="rect">
            <a:avLst/>
          </a:prstGeom>
          <a:noFill/>
          <a:ln w="12700">
            <a:noFill/>
          </a:ln>
        </p:spPr>
        <p:txBody>
          <a:bodyPr vert="horz" wrap="square" lIns="25400" tIns="25400" rIns="25400" bIns="25400" anchor="ctr">
            <a:spAutoFit/>
          </a:bodyPr>
          <a:lstStyle/>
          <a:p>
            <a:pPr>
              <a:lnSpc>
                <a:spcPct val="150000"/>
              </a:lnSpc>
            </a:pPr>
            <a:r>
              <a:rPr lang="zh-CN" altLang="en-US" sz="2800" b="1" baseline="0" dirty="0">
                <a:solidFill>
                  <a:srgbClr val="DCDEE0"/>
                </a:solidFill>
                <a:latin typeface="字体视界-一风尚黑体" charset="0"/>
                <a:ea typeface="+mn-ea"/>
                <a:sym typeface="字体视界-一风尚黑体" charset="0"/>
              </a:rPr>
              <a:t>前置任务包括配置管理计划、软件需求规约、项目开发计划、项目进度计划、先启同行评审报告、先启阶段里程碑评审报告。</a:t>
            </a:r>
            <a:endParaRPr lang="en-US" altLang="zh-CN" sz="2800" b="1" baseline="0" dirty="0">
              <a:solidFill>
                <a:srgbClr val="DCDEE0"/>
              </a:solidFill>
              <a:latin typeface="字体视界-一风尚黑体" charset="0"/>
              <a:ea typeface="+mn-ea"/>
              <a:sym typeface="字体视界-一风尚黑体" charset="0"/>
            </a:endParaRPr>
          </a:p>
          <a:p>
            <a:pPr>
              <a:lnSpc>
                <a:spcPct val="150000"/>
              </a:lnSpc>
            </a:pPr>
            <a:r>
              <a:rPr lang="zh-CN" altLang="en-US" sz="2800" b="1" baseline="0" dirty="0">
                <a:solidFill>
                  <a:srgbClr val="DCDEE0"/>
                </a:solidFill>
                <a:latin typeface="字体视界-一风尚黑体" charset="0"/>
                <a:ea typeface="+mn-ea"/>
                <a:sym typeface="字体视界-一风尚黑体" charset="0"/>
              </a:rPr>
              <a:t>前置任务帮助了后续工作的有序进行。</a:t>
            </a:r>
          </a:p>
        </p:txBody>
      </p:sp>
      <p:pic>
        <p:nvPicPr>
          <p:cNvPr id="9" name="图片 8" descr="图片包含 游戏机&#10;&#10;描述已自动生成">
            <a:extLst>
              <a:ext uri="{FF2B5EF4-FFF2-40B4-BE49-F238E27FC236}">
                <a16:creationId xmlns:a16="http://schemas.microsoft.com/office/drawing/2014/main" id="{0736919A-8C94-8277-53A0-C603FD9E3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5" y="3429000"/>
            <a:ext cx="4133850" cy="3429000"/>
          </a:xfrm>
          <a:prstGeom prst="rect">
            <a:avLst/>
          </a:prstGeom>
        </p:spPr>
      </p:pic>
    </p:spTree>
    <p:extLst>
      <p:ext uri="{BB962C8B-B14F-4D97-AF65-F5344CB8AC3E}">
        <p14:creationId xmlns:p14="http://schemas.microsoft.com/office/powerpoint/2010/main" val="1881137496"/>
      </p:ext>
    </p:extLst>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a:t>
            </a:r>
            <a:r>
              <a:rPr lang="zh-CN" altLang="en-US" sz="3600" b="1" dirty="0">
                <a:solidFill>
                  <a:srgbClr val="DCDEE0"/>
                </a:solidFill>
                <a:ea typeface="+mn-ea"/>
              </a:rPr>
              <a:t>基础功能</a:t>
            </a:r>
            <a:endParaRPr lang="zh-CN" altLang="en-US" sz="3600" b="1"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1687137"/>
      </p:ext>
    </p:extLst>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en-US" altLang="zh-CN" sz="3600" b="1" baseline="0" dirty="0">
                <a:solidFill>
                  <a:srgbClr val="DCDEE0"/>
                </a:solidFill>
                <a:latin typeface="字体视界-一风尚黑体" charset="0"/>
                <a:ea typeface="+mn-ea"/>
                <a:sym typeface="字体视界-一风尚黑体" charset="0"/>
              </a:rPr>
              <a:t>3.</a:t>
            </a:r>
            <a:r>
              <a:rPr lang="zh-CN" altLang="en-US" sz="3600" b="1" baseline="0" dirty="0">
                <a:solidFill>
                  <a:srgbClr val="DCDEE0"/>
                </a:solidFill>
                <a:latin typeface="字体视界-一风尚黑体" charset="0"/>
                <a:ea typeface="+mn-ea"/>
                <a:sym typeface="字体视界-一风尚黑体" charset="0"/>
              </a:rPr>
              <a:t>功能优化</a:t>
            </a:r>
          </a:p>
        </p:txBody>
      </p:sp>
    </p:spTree>
    <p:extLst>
      <p:ext uri="{BB962C8B-B14F-4D97-AF65-F5344CB8AC3E}">
        <p14:creationId xmlns:p14="http://schemas.microsoft.com/office/powerpoint/2010/main" val="260685754"/>
      </p:ext>
    </p:extLst>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4.</a:t>
            </a:r>
            <a:r>
              <a:rPr lang="zh-CN" altLang="en-US" sz="3600" b="1" dirty="0">
                <a:solidFill>
                  <a:srgbClr val="DCDEE0"/>
                </a:solidFill>
                <a:ea typeface="+mn-ea"/>
              </a:rPr>
              <a:t>功能部署</a:t>
            </a:r>
            <a:endParaRPr lang="zh-CN" altLang="en-US" sz="3600" b="1"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555267323"/>
      </p:ext>
    </p:extLst>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168400"/>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第四节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项目实际演示</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158717897"/>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015663"/>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第五节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总结</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870242546"/>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dirty="0">
                <a:solidFill>
                  <a:srgbClr val="DCDEE0"/>
                </a:solidFill>
                <a:ea typeface="+mn-ea"/>
              </a:rPr>
              <a:t>总结</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390462B1-7E45-433F-54CA-6E0B3DC16284}"/>
              </a:ext>
            </a:extLst>
          </p:cNvPr>
          <p:cNvSpPr txBox="1"/>
          <p:nvPr/>
        </p:nvSpPr>
        <p:spPr>
          <a:xfrm>
            <a:off x="380110" y="1216856"/>
            <a:ext cx="11431779" cy="4424288"/>
          </a:xfrm>
          <a:prstGeom prst="rect">
            <a:avLst/>
          </a:prstGeom>
          <a:noFill/>
          <a:ln w="12700">
            <a:noFill/>
          </a:ln>
        </p:spPr>
        <p:txBody>
          <a:bodyPr vert="horz" wrap="square" lIns="25400" tIns="25400" rIns="25400" bIns="25400" anchor="ctr">
            <a:spAutoFit/>
          </a:bodyPr>
          <a:lstStyle/>
          <a:p>
            <a:pPr>
              <a:lnSpc>
                <a:spcPct val="150000"/>
              </a:lnSpc>
            </a:pPr>
            <a:r>
              <a:rPr lang="zh-CN" altLang="en-US" sz="2400" b="1" dirty="0">
                <a:solidFill>
                  <a:srgbClr val="DCDEE0"/>
                </a:solidFill>
                <a:ea typeface="+mn-ea"/>
              </a:rPr>
              <a:t>在本次毕业实训过程中，食为天（</a:t>
            </a:r>
            <a:r>
              <a:rPr lang="en-US" altLang="zh-CN" sz="2400" b="1" dirty="0">
                <a:solidFill>
                  <a:srgbClr val="DCDEE0"/>
                </a:solidFill>
                <a:ea typeface="+mn-ea"/>
              </a:rPr>
              <a:t>SWT</a:t>
            </a:r>
            <a:r>
              <a:rPr lang="zh-CN" altLang="en-US" sz="2400" b="1" dirty="0">
                <a:solidFill>
                  <a:srgbClr val="DCDEE0"/>
                </a:solidFill>
                <a:ea typeface="+mn-ea"/>
              </a:rPr>
              <a:t>）外卖平台团队共</a:t>
            </a:r>
            <a:r>
              <a:rPr lang="en-US" altLang="zh-CN" sz="2400" b="1" dirty="0">
                <a:solidFill>
                  <a:srgbClr val="DCDEE0"/>
                </a:solidFill>
                <a:ea typeface="+mn-ea"/>
              </a:rPr>
              <a:t>6</a:t>
            </a:r>
            <a:r>
              <a:rPr lang="zh-CN" altLang="en-US" sz="2400" b="1" dirty="0">
                <a:solidFill>
                  <a:srgbClr val="DCDEE0"/>
                </a:solidFill>
                <a:ea typeface="+mn-ea"/>
              </a:rPr>
              <a:t>人，经过短短半个月完成项目开发，在时间紧迫，人力资源匮乏的条件下完成了本次实训任务。</a:t>
            </a:r>
          </a:p>
          <a:p>
            <a:pPr>
              <a:lnSpc>
                <a:spcPct val="150000"/>
              </a:lnSpc>
            </a:pPr>
            <a:endParaRPr lang="zh-CN" altLang="en-US" sz="2400" b="1" dirty="0">
              <a:solidFill>
                <a:srgbClr val="DCDEE0"/>
              </a:solidFill>
              <a:ea typeface="+mn-ea"/>
            </a:endParaRPr>
          </a:p>
          <a:p>
            <a:pPr>
              <a:lnSpc>
                <a:spcPct val="150000"/>
              </a:lnSpc>
            </a:pPr>
            <a:r>
              <a:rPr lang="zh-CN" altLang="en-US" sz="2400" b="1" dirty="0">
                <a:solidFill>
                  <a:srgbClr val="DCDEE0"/>
                </a:solidFill>
                <a:ea typeface="+mn-ea"/>
              </a:rPr>
              <a:t>我们项目组的成员在整个过程中快速学习巩固了</a:t>
            </a:r>
            <a:r>
              <a:rPr lang="en-US" altLang="zh-CN" sz="2400" b="1" dirty="0" err="1">
                <a:solidFill>
                  <a:srgbClr val="DCDEE0"/>
                </a:solidFill>
                <a:ea typeface="+mn-ea"/>
              </a:rPr>
              <a:t>SSM</a:t>
            </a:r>
            <a:r>
              <a:rPr lang="zh-CN" altLang="en-US" sz="2400" b="1" dirty="0">
                <a:solidFill>
                  <a:srgbClr val="DCDEE0"/>
                </a:solidFill>
                <a:ea typeface="+mn-ea"/>
              </a:rPr>
              <a:t>框架下</a:t>
            </a:r>
            <a:r>
              <a:rPr lang="en-US" altLang="zh-CN" sz="2400" b="1" dirty="0">
                <a:solidFill>
                  <a:srgbClr val="DCDEE0"/>
                </a:solidFill>
                <a:ea typeface="+mn-ea"/>
              </a:rPr>
              <a:t>Spring</a:t>
            </a:r>
            <a:r>
              <a:rPr lang="zh-CN" altLang="en-US" sz="2400" b="1" dirty="0">
                <a:solidFill>
                  <a:srgbClr val="DCDEE0"/>
                </a:solidFill>
                <a:ea typeface="+mn-ea"/>
              </a:rPr>
              <a:t>、</a:t>
            </a:r>
            <a:r>
              <a:rPr lang="en-US" altLang="zh-CN" sz="2400" b="1" dirty="0" err="1">
                <a:solidFill>
                  <a:srgbClr val="DCDEE0"/>
                </a:solidFill>
                <a:ea typeface="+mn-ea"/>
              </a:rPr>
              <a:t>SpringBoot</a:t>
            </a:r>
            <a:r>
              <a:rPr lang="zh-CN" altLang="en-US" sz="2400" b="1" dirty="0">
                <a:solidFill>
                  <a:srgbClr val="DCDEE0"/>
                </a:solidFill>
                <a:ea typeface="+mn-ea"/>
              </a:rPr>
              <a:t>、</a:t>
            </a:r>
            <a:r>
              <a:rPr lang="en-US" altLang="zh-CN" sz="2400" b="1" dirty="0">
                <a:solidFill>
                  <a:srgbClr val="DCDEE0"/>
                </a:solidFill>
                <a:ea typeface="+mn-ea"/>
              </a:rPr>
              <a:t>Maven</a:t>
            </a:r>
            <a:r>
              <a:rPr lang="zh-CN" altLang="en-US" sz="2400" b="1" dirty="0">
                <a:solidFill>
                  <a:srgbClr val="DCDEE0"/>
                </a:solidFill>
                <a:ea typeface="+mn-ea"/>
              </a:rPr>
              <a:t>、</a:t>
            </a:r>
            <a:r>
              <a:rPr lang="en-US" altLang="zh-CN" sz="2400" b="1" dirty="0" err="1">
                <a:solidFill>
                  <a:srgbClr val="DCDEE0"/>
                </a:solidFill>
                <a:ea typeface="+mn-ea"/>
              </a:rPr>
              <a:t>SpringMVC</a:t>
            </a:r>
            <a:r>
              <a:rPr lang="zh-CN" altLang="en-US" sz="2400" b="1" dirty="0">
                <a:solidFill>
                  <a:srgbClr val="DCDEE0"/>
                </a:solidFill>
                <a:ea typeface="+mn-ea"/>
              </a:rPr>
              <a:t>、</a:t>
            </a:r>
            <a:r>
              <a:rPr lang="en-US" altLang="zh-CN" sz="2400" b="1" dirty="0" err="1">
                <a:solidFill>
                  <a:srgbClr val="DCDEE0"/>
                </a:solidFill>
                <a:ea typeface="+mn-ea"/>
              </a:rPr>
              <a:t>MyBatis</a:t>
            </a:r>
            <a:r>
              <a:rPr lang="zh-CN" altLang="en-US" sz="2400" b="1" dirty="0">
                <a:solidFill>
                  <a:srgbClr val="DCDEE0"/>
                </a:solidFill>
                <a:ea typeface="+mn-ea"/>
              </a:rPr>
              <a:t>等</a:t>
            </a:r>
            <a:r>
              <a:rPr lang="en-US" altLang="zh-CN" sz="2400" b="1" dirty="0">
                <a:solidFill>
                  <a:srgbClr val="DCDEE0"/>
                </a:solidFill>
                <a:ea typeface="+mn-ea"/>
              </a:rPr>
              <a:t>Java</a:t>
            </a:r>
            <a:r>
              <a:rPr lang="zh-CN" altLang="en-US" sz="2400" b="1" dirty="0">
                <a:solidFill>
                  <a:srgbClr val="DCDEE0"/>
                </a:solidFill>
                <a:ea typeface="+mn-ea"/>
              </a:rPr>
              <a:t>项目开发知识技能，熟练掌握了</a:t>
            </a:r>
            <a:r>
              <a:rPr lang="en-US" altLang="zh-CN" sz="2400" b="1" dirty="0">
                <a:solidFill>
                  <a:srgbClr val="DCDEE0"/>
                </a:solidFill>
                <a:ea typeface="+mn-ea"/>
              </a:rPr>
              <a:t>Git</a:t>
            </a:r>
            <a:r>
              <a:rPr lang="zh-CN" altLang="en-US" sz="2400" b="1" dirty="0">
                <a:solidFill>
                  <a:srgbClr val="DCDEE0"/>
                </a:solidFill>
                <a:ea typeface="+mn-ea"/>
              </a:rPr>
              <a:t>、</a:t>
            </a:r>
            <a:r>
              <a:rPr lang="en-US" altLang="zh-CN" sz="2400" b="1" dirty="0" err="1">
                <a:solidFill>
                  <a:srgbClr val="DCDEE0"/>
                </a:solidFill>
                <a:ea typeface="+mn-ea"/>
              </a:rPr>
              <a:t>Github</a:t>
            </a:r>
            <a:r>
              <a:rPr lang="zh-CN" altLang="en-US" sz="2400" b="1" dirty="0">
                <a:solidFill>
                  <a:srgbClr val="DCDEE0"/>
                </a:solidFill>
                <a:ea typeface="+mn-ea"/>
              </a:rPr>
              <a:t>等团队开发工具，同时对</a:t>
            </a:r>
            <a:r>
              <a:rPr lang="en-US" altLang="zh-CN" sz="2400" b="1" dirty="0">
                <a:solidFill>
                  <a:srgbClr val="DCDEE0"/>
                </a:solidFill>
                <a:ea typeface="+mn-ea"/>
              </a:rPr>
              <a:t>Java</a:t>
            </a:r>
            <a:r>
              <a:rPr lang="zh-CN" altLang="en-US" sz="2400" b="1" dirty="0">
                <a:solidFill>
                  <a:srgbClr val="DCDEE0"/>
                </a:solidFill>
                <a:ea typeface="+mn-ea"/>
              </a:rPr>
              <a:t>企业级开发、软件开发的整体流程有了清晰的认知。过程中感谢老师细心的讲解与演示，项目搭建过程中问题的解答指导，让我们项目组少走了许多弯路。</a:t>
            </a:r>
            <a:endParaRPr lang="zh-CN" altLang="en-US" sz="2400" b="1"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37245712"/>
      </p:ext>
    </p:extLst>
  </p:cSld>
  <p:clrMapOvr>
    <a:masterClrMapping/>
  </p:clrMapOvr>
  <p:transition spd="slow" advClick="0"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dirty="0">
                <a:solidFill>
                  <a:srgbClr val="DCDEE0"/>
                </a:solidFill>
                <a:ea typeface="+mn-ea"/>
              </a:rPr>
              <a:t>总结</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390462B1-7E45-433F-54CA-6E0B3DC16284}"/>
              </a:ext>
            </a:extLst>
          </p:cNvPr>
          <p:cNvSpPr txBox="1"/>
          <p:nvPr/>
        </p:nvSpPr>
        <p:spPr>
          <a:xfrm>
            <a:off x="380110" y="2324851"/>
            <a:ext cx="11431779" cy="2208297"/>
          </a:xfrm>
          <a:prstGeom prst="rect">
            <a:avLst/>
          </a:prstGeom>
          <a:noFill/>
          <a:ln w="12700">
            <a:noFill/>
          </a:ln>
        </p:spPr>
        <p:txBody>
          <a:bodyPr vert="horz" wrap="square" lIns="25400" tIns="25400" rIns="25400" bIns="25400" anchor="ctr">
            <a:spAutoFit/>
          </a:bodyPr>
          <a:lstStyle/>
          <a:p>
            <a:pPr>
              <a:lnSpc>
                <a:spcPct val="150000"/>
              </a:lnSpc>
            </a:pPr>
            <a:r>
              <a:rPr lang="zh-CN" altLang="en-US" sz="2400" b="1" dirty="0">
                <a:solidFill>
                  <a:srgbClr val="DCDEE0"/>
                </a:solidFill>
                <a:ea typeface="+mn-ea"/>
              </a:rPr>
              <a:t>最终，系统功能完全达到预期需求，在试运行过程中对界面进行了美化</a:t>
            </a:r>
            <a:r>
              <a:rPr lang="en-US" altLang="zh-CN" sz="2400" b="1" dirty="0">
                <a:solidFill>
                  <a:srgbClr val="DCDEE0"/>
                </a:solidFill>
                <a:ea typeface="+mn-ea"/>
              </a:rPr>
              <a:t>,</a:t>
            </a:r>
            <a:r>
              <a:rPr lang="zh-CN" altLang="en-US" sz="2400" b="1" dirty="0">
                <a:solidFill>
                  <a:srgbClr val="DCDEE0"/>
                </a:solidFill>
                <a:ea typeface="+mn-ea"/>
              </a:rPr>
              <a:t>按计划</a:t>
            </a:r>
            <a:r>
              <a:rPr lang="en-US" altLang="zh-CN" sz="2400" b="1" dirty="0">
                <a:solidFill>
                  <a:srgbClr val="DCDEE0"/>
                </a:solidFill>
                <a:ea typeface="+mn-ea"/>
              </a:rPr>
              <a:t>2022</a:t>
            </a:r>
            <a:r>
              <a:rPr lang="zh-CN" altLang="en-US" sz="2400" b="1" dirty="0">
                <a:solidFill>
                  <a:srgbClr val="DCDEE0"/>
                </a:solidFill>
                <a:ea typeface="+mn-ea"/>
              </a:rPr>
              <a:t>年</a:t>
            </a:r>
            <a:r>
              <a:rPr lang="en-US" altLang="zh-CN" sz="2400" b="1" dirty="0">
                <a:solidFill>
                  <a:srgbClr val="DCDEE0"/>
                </a:solidFill>
                <a:ea typeface="+mn-ea"/>
              </a:rPr>
              <a:t>7</a:t>
            </a:r>
            <a:r>
              <a:rPr lang="zh-CN" altLang="en-US" sz="2400" b="1" dirty="0">
                <a:solidFill>
                  <a:srgbClr val="DCDEE0"/>
                </a:solidFill>
                <a:ea typeface="+mn-ea"/>
              </a:rPr>
              <a:t>月</a:t>
            </a:r>
            <a:r>
              <a:rPr lang="en-US" altLang="zh-CN" sz="2400" b="1" dirty="0">
                <a:solidFill>
                  <a:srgbClr val="DCDEE0"/>
                </a:solidFill>
                <a:ea typeface="+mn-ea"/>
              </a:rPr>
              <a:t>4</a:t>
            </a:r>
            <a:r>
              <a:rPr lang="zh-CN" altLang="en-US" sz="2400" b="1" dirty="0">
                <a:solidFill>
                  <a:srgbClr val="DCDEE0"/>
                </a:solidFill>
                <a:ea typeface="+mn-ea"/>
              </a:rPr>
              <a:t>日进行顺利验收。美中不足的是，由于项目开发期较短，最终实现的功能都还比较基础，我们项目组希望在本次实训的基础上进一步深入研究，继续完善食为天（</a:t>
            </a:r>
            <a:r>
              <a:rPr lang="en-US" altLang="zh-CN" sz="2400" b="1" dirty="0">
                <a:solidFill>
                  <a:srgbClr val="DCDEE0"/>
                </a:solidFill>
                <a:ea typeface="+mn-ea"/>
              </a:rPr>
              <a:t>SWT</a:t>
            </a:r>
            <a:r>
              <a:rPr lang="zh-CN" altLang="en-US" sz="2400" b="1" dirty="0">
                <a:solidFill>
                  <a:srgbClr val="DCDEE0"/>
                </a:solidFill>
                <a:ea typeface="+mn-ea"/>
              </a:rPr>
              <a:t>）外卖平台，完成初期设想的更趋于实际的功能，使项目更能普遍适用。</a:t>
            </a:r>
            <a:endParaRPr lang="zh-CN" altLang="en-US" sz="2400" b="1"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727918229"/>
      </p:ext>
    </p:extLst>
  </p:cSld>
  <p:clrMapOvr>
    <a:masterClrMapping/>
  </p:clrMapOvr>
  <p:transition spd="slow" advClick="0"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descr="media1.mp3">
            <a:hlinkClick r:id="" action="ppaction://media"/>
          </p:cNvPr>
          <p:cNvPicPr>
            <a:picLocks noChangeAspect="1"/>
          </p:cNvPicPr>
          <p:nvPr/>
        </p:nvPicPr>
        <p:blipFill>
          <a:blip r:embed="rId2"/>
          <a:stretch>
            <a:fillRect/>
          </a:stretch>
        </p:blipFill>
        <p:spPr>
          <a:xfrm>
            <a:off x="0" y="0"/>
            <a:ext cx="571500" cy="571500"/>
          </a:xfrm>
          <a:prstGeom prst="rect">
            <a:avLst/>
          </a:prstGeom>
          <a:noFill/>
          <a:ln w="9525">
            <a:noFill/>
          </a:ln>
        </p:spPr>
      </p:pic>
      <p:pic>
        <p:nvPicPr>
          <p:cNvPr id="5122" name="图片 5121" descr="图片 3"/>
          <p:cNvPicPr>
            <a:picLocks noChangeAspect="1"/>
          </p:cNvPicPr>
          <p:nvPr/>
        </p:nvPicPr>
        <p:blipFill>
          <a:blip r:embed="rId3"/>
          <a:srcRect l="15070" t="14888" r="14053" b="13350"/>
          <a:stretch>
            <a:fillRect/>
          </a:stretch>
        </p:blipFill>
        <p:spPr>
          <a:xfrm>
            <a:off x="0" y="-133350"/>
            <a:ext cx="12192000" cy="6989763"/>
          </a:xfrm>
          <a:prstGeom prst="rect">
            <a:avLst/>
          </a:prstGeom>
          <a:noFill/>
          <a:ln w="12700">
            <a:noFill/>
          </a:ln>
        </p:spPr>
      </p:pic>
      <p:sp>
        <p:nvSpPr>
          <p:cNvPr id="5123" name="文本框 5122"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lstStyle/>
          <a:p>
            <a:pPr algn="ctr"/>
            <a:r>
              <a:rPr lang="en-US" altLang="zh-CN" sz="1600" baseline="0" dirty="0" err="1">
                <a:solidFill>
                  <a:srgbClr val="FFFFFF"/>
                </a:solidFill>
                <a:latin typeface="字体视界-一风尚黑体" charset="0"/>
                <a:ea typeface="+mn-ea"/>
                <a:sym typeface="字体视界-一风尚黑体" charset="0"/>
              </a:rPr>
              <a:t>20XX.X.X</a:t>
            </a:r>
            <a:endParaRPr lang="en-US" altLang="zh-CN" sz="1600" baseline="0" dirty="0">
              <a:solidFill>
                <a:srgbClr val="FFFFFF"/>
              </a:solidFill>
              <a:latin typeface="字体视界-一风尚黑体" charset="0"/>
              <a:ea typeface="+mn-ea"/>
              <a:sym typeface="字体视界-一风尚黑体" charset="0"/>
            </a:endParaRPr>
          </a:p>
        </p:txBody>
      </p:sp>
      <p:grpSp>
        <p:nvGrpSpPr>
          <p:cNvPr id="5124" name="组合 5123"/>
          <p:cNvGrpSpPr/>
          <p:nvPr/>
        </p:nvGrpSpPr>
        <p:grpSpPr>
          <a:xfrm>
            <a:off x="3111500" y="2589213"/>
            <a:ext cx="6283325" cy="1720850"/>
            <a:chOff x="0" y="0"/>
            <a:chExt cx="6283028" cy="1720208"/>
          </a:xfrm>
        </p:grpSpPr>
        <p:sp>
          <p:nvSpPr>
            <p:cNvPr id="5125" name="文本框 5124"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lstStyle/>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p>
          </p:txBody>
        </p:sp>
        <p:sp>
          <p:nvSpPr>
            <p:cNvPr id="5126" name="文本框 5125"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lstStyle/>
            <a:p>
              <a:pPr algn="ctr">
                <a:lnSpc>
                  <a:spcPts val="5900"/>
                </a:lnSpc>
              </a:pPr>
              <a:r>
                <a:rPr lang="en-US" altLang="zh-CN" sz="4400" baseline="0">
                  <a:solidFill>
                    <a:srgbClr val="FFFFFF"/>
                  </a:solidFill>
                  <a:latin typeface="字体视界-一风尚黑体" charset="0"/>
                  <a:ea typeface="+mn-ea"/>
                  <a:sym typeface="字体视界-一风尚黑体" charset="0"/>
                </a:rPr>
                <a:t>KEYNOTE</a:t>
              </a:r>
            </a:p>
          </p:txBody>
        </p:sp>
        <p:sp>
          <p:nvSpPr>
            <p:cNvPr id="5127" name="文本框 5126"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a:solidFill>
                    <a:srgbClr val="FFFFFF"/>
                  </a:solidFill>
                  <a:latin typeface="字体视界-一风尚黑体" charset="0"/>
                  <a:ea typeface="+mn-ea"/>
                  <a:sym typeface="字体视界-一风尚黑体" charset="0"/>
                </a:rPr>
                <a:t>时尚</a:t>
              </a:r>
            </a:p>
          </p:txBody>
        </p:sp>
      </p:grpSp>
      <p:sp>
        <p:nvSpPr>
          <p:cNvPr id="5128" name="文本框 5127"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BUSINESS REPORT</a:t>
            </a:r>
          </a:p>
        </p:txBody>
      </p:sp>
      <p:grpSp>
        <p:nvGrpSpPr>
          <p:cNvPr id="5129" name="组合 5128"/>
          <p:cNvGrpSpPr/>
          <p:nvPr/>
        </p:nvGrpSpPr>
        <p:grpSpPr>
          <a:xfrm>
            <a:off x="2571750" y="4324350"/>
            <a:ext cx="7005638" cy="0"/>
            <a:chOff x="0" y="0"/>
            <a:chExt cx="7006474" cy="0"/>
          </a:xfrm>
        </p:grpSpPr>
        <p:sp>
          <p:nvSpPr>
            <p:cNvPr id="5130" name="直接连接符 5129"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1" name="直接连接符 5130"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5132" name="组合 5131"/>
          <p:cNvGrpSpPr/>
          <p:nvPr/>
        </p:nvGrpSpPr>
        <p:grpSpPr>
          <a:xfrm>
            <a:off x="2605088" y="2133600"/>
            <a:ext cx="6980237" cy="0"/>
            <a:chOff x="0" y="0"/>
            <a:chExt cx="6978733" cy="0"/>
          </a:xfrm>
        </p:grpSpPr>
        <p:sp>
          <p:nvSpPr>
            <p:cNvPr id="5133" name="直接连接符 5132"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4" name="直接连接符 5133"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5135" name="矩形 5134"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2297937749"/>
      </p:ext>
    </p:extLst>
  </p:cSld>
  <p:clrMapOvr>
    <a:masterClrMapping/>
  </p:clrMapOvr>
  <p:transition spd="med" advClick="0"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6144" descr="图片 1"/>
          <p:cNvPicPr>
            <a:picLocks noChangeAspect="1"/>
          </p:cNvPicPr>
          <p:nvPr/>
        </p:nvPicPr>
        <p:blipFill>
          <a:blip r:embed="rId2"/>
          <a:stretch>
            <a:fillRect/>
          </a:stretch>
        </p:blipFill>
        <p:spPr>
          <a:xfrm>
            <a:off x="119063" y="28575"/>
            <a:ext cx="11952287" cy="6799263"/>
          </a:xfrm>
          <a:prstGeom prst="rect">
            <a:avLst/>
          </a:prstGeom>
          <a:noFill/>
          <a:ln w="12700">
            <a:noFill/>
          </a:ln>
        </p:spPr>
      </p:pic>
      <p:grpSp>
        <p:nvGrpSpPr>
          <p:cNvPr id="6146" name="组合 6145"/>
          <p:cNvGrpSpPr/>
          <p:nvPr/>
        </p:nvGrpSpPr>
        <p:grpSpPr>
          <a:xfrm>
            <a:off x="6634163" y="1331913"/>
            <a:ext cx="4489450" cy="842962"/>
            <a:chOff x="0" y="-1"/>
            <a:chExt cx="4488828" cy="842897"/>
          </a:xfrm>
        </p:grpSpPr>
        <p:sp>
          <p:nvSpPr>
            <p:cNvPr id="6147" name="椭圆 6146" descr="椭圆 3"/>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48" name="文本框 6147" descr="文本框 4"/>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49" name="文本框 6148" descr="文本框 5"/>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0" name="组合 6149"/>
          <p:cNvGrpSpPr/>
          <p:nvPr/>
        </p:nvGrpSpPr>
        <p:grpSpPr>
          <a:xfrm>
            <a:off x="6634163" y="2566988"/>
            <a:ext cx="4489450" cy="842962"/>
            <a:chOff x="0" y="-1"/>
            <a:chExt cx="4488828" cy="842897"/>
          </a:xfrm>
        </p:grpSpPr>
        <p:sp>
          <p:nvSpPr>
            <p:cNvPr id="6151" name="椭圆 6150" descr="椭圆 8"/>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2" name="文本框 6151" descr="文本框 9"/>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53" name="文本框 6152" descr="文本框 10"/>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4" name="组合 6153"/>
          <p:cNvGrpSpPr/>
          <p:nvPr/>
        </p:nvGrpSpPr>
        <p:grpSpPr>
          <a:xfrm>
            <a:off x="6634163" y="3802063"/>
            <a:ext cx="4489450" cy="842962"/>
            <a:chOff x="0" y="-1"/>
            <a:chExt cx="4488828" cy="842897"/>
          </a:xfrm>
        </p:grpSpPr>
        <p:sp>
          <p:nvSpPr>
            <p:cNvPr id="6155" name="椭圆 6154" descr="椭圆 12"/>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6" name="文本框 6155" descr="文本框 13"/>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57" name="文本框 6156" descr="文本框 14"/>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8" name="组合 6157"/>
          <p:cNvGrpSpPr/>
          <p:nvPr/>
        </p:nvGrpSpPr>
        <p:grpSpPr>
          <a:xfrm>
            <a:off x="6634163" y="5035550"/>
            <a:ext cx="4489450" cy="842963"/>
            <a:chOff x="0" y="-1"/>
            <a:chExt cx="4488828" cy="842897"/>
          </a:xfrm>
        </p:grpSpPr>
        <p:sp>
          <p:nvSpPr>
            <p:cNvPr id="6159" name="椭圆 6158" descr="椭圆 21"/>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60" name="文本框 6159" descr="文本框 22"/>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61" name="文本框 6160" descr="文本框 23"/>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sp>
        <p:nvSpPr>
          <p:cNvPr id="6162" name="文本框 6161" descr="文本框 24"/>
          <p:cNvSpPr txBox="1"/>
          <p:nvPr/>
        </p:nvSpPr>
        <p:spPr>
          <a:xfrm>
            <a:off x="4460875" y="2203450"/>
            <a:ext cx="874713" cy="2632075"/>
          </a:xfrm>
          <a:prstGeom prst="rect">
            <a:avLst/>
          </a:prstGeom>
          <a:noFill/>
          <a:ln w="12700">
            <a:noFill/>
          </a:ln>
        </p:spPr>
        <p:txBody>
          <a:bodyPr vert="horz" wrap="square" lIns="45720" tIns="45720" rIns="45720" bIns="45720" anchor="t">
            <a:spAutoFit/>
          </a:bodyPr>
          <a:lstStyle/>
          <a:p>
            <a:r>
              <a:rPr lang="zh-CN" altLang="en-US" sz="7200" baseline="0">
                <a:solidFill>
                  <a:srgbClr val="3D516A"/>
                </a:solidFill>
                <a:latin typeface="字体视界-一风尚黑体" charset="0"/>
                <a:ea typeface="+mn-ea"/>
                <a:sym typeface="字体视界-一风尚黑体" charset="0"/>
              </a:rPr>
              <a:t>目录</a:t>
            </a:r>
          </a:p>
        </p:txBody>
      </p:sp>
    </p:spTree>
  </p:cSld>
  <p:clrMapOvr>
    <a:masterClrMapping/>
  </p:clrMapOvr>
  <p:transition spd="slow" advClick="0"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6144" descr="图片 1"/>
          <p:cNvPicPr>
            <a:picLocks noChangeAspect="1"/>
          </p:cNvPicPr>
          <p:nvPr/>
        </p:nvPicPr>
        <p:blipFill>
          <a:blip r:embed="rId2"/>
          <a:stretch>
            <a:fillRect/>
          </a:stretch>
        </p:blipFill>
        <p:spPr>
          <a:xfrm>
            <a:off x="119063" y="28575"/>
            <a:ext cx="11952287" cy="6799263"/>
          </a:xfrm>
          <a:prstGeom prst="rect">
            <a:avLst/>
          </a:prstGeom>
          <a:noFill/>
          <a:ln w="12700">
            <a:noFill/>
          </a:ln>
        </p:spPr>
      </p:pic>
      <p:grpSp>
        <p:nvGrpSpPr>
          <p:cNvPr id="6146" name="组合 6145"/>
          <p:cNvGrpSpPr/>
          <p:nvPr/>
        </p:nvGrpSpPr>
        <p:grpSpPr>
          <a:xfrm>
            <a:off x="6634163" y="1006097"/>
            <a:ext cx="4322594" cy="461665"/>
            <a:chOff x="0" y="139593"/>
            <a:chExt cx="4321995" cy="461629"/>
          </a:xfrm>
        </p:grpSpPr>
        <p:sp>
          <p:nvSpPr>
            <p:cNvPr id="6147" name="椭圆 6146" descr="椭圆 3"/>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48" name="文本框 6147" descr="文本框 4"/>
            <p:cNvSpPr txBox="1"/>
            <p:nvPr/>
          </p:nvSpPr>
          <p:spPr>
            <a:xfrm>
              <a:off x="703117" y="139593"/>
              <a:ext cx="3618878" cy="461629"/>
            </a:xfrm>
            <a:prstGeom prst="rect">
              <a:avLst/>
            </a:prstGeom>
            <a:noFill/>
            <a:ln w="12700">
              <a:noFill/>
            </a:ln>
          </p:spPr>
          <p:txBody>
            <a:bodyPr vert="horz" wrap="square" lIns="45720" tIns="45720" rIns="45720" bIns="45720" anchor="t">
              <a:spAutoFit/>
            </a:bodyPr>
            <a:lstStyle/>
            <a:p>
              <a:r>
                <a:rPr lang="zh-CN" altLang="en-US" sz="2400" dirty="0">
                  <a:solidFill>
                    <a:srgbClr val="3D516A"/>
                  </a:solidFill>
                  <a:ea typeface="+mn-ea"/>
                </a:rPr>
                <a:t>项目介绍</a:t>
              </a:r>
              <a:r>
                <a:rPr lang="en-US" altLang="zh-CN" sz="2400" dirty="0">
                  <a:solidFill>
                    <a:srgbClr val="3D516A"/>
                  </a:solidFill>
                  <a:ea typeface="+mn-ea"/>
                </a:rPr>
                <a:t>&amp;</a:t>
              </a:r>
              <a:r>
                <a:rPr lang="zh-CN" altLang="en-US" sz="2400" dirty="0">
                  <a:solidFill>
                    <a:srgbClr val="3D516A"/>
                  </a:solidFill>
                  <a:ea typeface="+mn-ea"/>
                </a:rPr>
                <a:t>团队成员介绍</a:t>
              </a:r>
              <a:endParaRPr lang="zh-CN" altLang="en-US" sz="2400" baseline="0" dirty="0">
                <a:solidFill>
                  <a:srgbClr val="3D516A"/>
                </a:solidFill>
                <a:latin typeface="字体视界-一风尚黑体" charset="0"/>
                <a:ea typeface="+mn-ea"/>
                <a:sym typeface="字体视界-一风尚黑体" charset="0"/>
              </a:endParaRPr>
            </a:p>
          </p:txBody>
        </p:sp>
      </p:grpSp>
      <p:grpSp>
        <p:nvGrpSpPr>
          <p:cNvPr id="6150" name="组合 6149"/>
          <p:cNvGrpSpPr/>
          <p:nvPr/>
        </p:nvGrpSpPr>
        <p:grpSpPr>
          <a:xfrm>
            <a:off x="6634163" y="2193925"/>
            <a:ext cx="4007544" cy="461665"/>
            <a:chOff x="0" y="92350"/>
            <a:chExt cx="4006989" cy="461629"/>
          </a:xfrm>
        </p:grpSpPr>
        <p:sp>
          <p:nvSpPr>
            <p:cNvPr id="6151" name="椭圆 6150" descr="椭圆 8"/>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2" name="文本框 6151" descr="文本框 9"/>
            <p:cNvSpPr txBox="1"/>
            <p:nvPr/>
          </p:nvSpPr>
          <p:spPr>
            <a:xfrm>
              <a:off x="703117" y="92350"/>
              <a:ext cx="3303872"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技术选型</a:t>
              </a:r>
              <a:r>
                <a:rPr lang="en-US" altLang="zh-CN" sz="2400" baseline="0" dirty="0">
                  <a:solidFill>
                    <a:srgbClr val="3D516A"/>
                  </a:solidFill>
                  <a:latin typeface="字体视界-一风尚黑体" charset="0"/>
                  <a:ea typeface="+mn-ea"/>
                  <a:sym typeface="字体视界-一风尚黑体" charset="0"/>
                </a:rPr>
                <a:t>&amp;</a:t>
              </a:r>
              <a:r>
                <a:rPr lang="zh-CN" altLang="en-US" sz="2400" baseline="0" dirty="0">
                  <a:solidFill>
                    <a:srgbClr val="3D516A"/>
                  </a:solidFill>
                  <a:latin typeface="字体视界-一风尚黑体" charset="0"/>
                  <a:ea typeface="+mn-ea"/>
                  <a:sym typeface="字体视界-一风尚黑体" charset="0"/>
                </a:rPr>
                <a:t>版本管理</a:t>
              </a:r>
            </a:p>
          </p:txBody>
        </p:sp>
      </p:grpSp>
      <p:grpSp>
        <p:nvGrpSpPr>
          <p:cNvPr id="6154" name="组合 6153"/>
          <p:cNvGrpSpPr/>
          <p:nvPr/>
        </p:nvGrpSpPr>
        <p:grpSpPr>
          <a:xfrm>
            <a:off x="6634163" y="3429000"/>
            <a:ext cx="3287432" cy="461665"/>
            <a:chOff x="0" y="92350"/>
            <a:chExt cx="3286977" cy="461629"/>
          </a:xfrm>
        </p:grpSpPr>
        <p:sp>
          <p:nvSpPr>
            <p:cNvPr id="6155" name="椭圆 6154" descr="椭圆 12"/>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6" name="文本框 6155" descr="文本框 13"/>
            <p:cNvSpPr txBox="1"/>
            <p:nvPr/>
          </p:nvSpPr>
          <p:spPr>
            <a:xfrm>
              <a:off x="703117" y="92350"/>
              <a:ext cx="2583860"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项目搭建三阶段</a:t>
              </a:r>
            </a:p>
          </p:txBody>
        </p:sp>
      </p:grpSp>
      <p:grpSp>
        <p:nvGrpSpPr>
          <p:cNvPr id="6158" name="组合 6157"/>
          <p:cNvGrpSpPr/>
          <p:nvPr/>
        </p:nvGrpSpPr>
        <p:grpSpPr>
          <a:xfrm>
            <a:off x="6634163" y="4664075"/>
            <a:ext cx="3377446" cy="461665"/>
            <a:chOff x="0" y="93938"/>
            <a:chExt cx="3376978" cy="461629"/>
          </a:xfrm>
        </p:grpSpPr>
        <p:sp>
          <p:nvSpPr>
            <p:cNvPr id="6159" name="椭圆 6158" descr="椭圆 21"/>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60" name="文本框 6159" descr="文本框 22"/>
            <p:cNvSpPr txBox="1"/>
            <p:nvPr/>
          </p:nvSpPr>
          <p:spPr>
            <a:xfrm>
              <a:off x="703117" y="93938"/>
              <a:ext cx="2673861"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项目</a:t>
              </a:r>
              <a:r>
                <a:rPr lang="zh-CN" altLang="en-US" sz="2400" dirty="0">
                  <a:solidFill>
                    <a:srgbClr val="3D516A"/>
                  </a:solidFill>
                  <a:ea typeface="+mn-ea"/>
                </a:rPr>
                <a:t>实机</a:t>
              </a:r>
              <a:r>
                <a:rPr lang="zh-CN" altLang="en-US" sz="2400" baseline="0" dirty="0">
                  <a:solidFill>
                    <a:srgbClr val="3D516A"/>
                  </a:solidFill>
                  <a:latin typeface="字体视界-一风尚黑体" charset="0"/>
                  <a:ea typeface="+mn-ea"/>
                  <a:sym typeface="字体视界-一风尚黑体" charset="0"/>
                </a:rPr>
                <a:t>演示</a:t>
              </a:r>
            </a:p>
          </p:txBody>
        </p:sp>
      </p:grpSp>
      <p:sp>
        <p:nvSpPr>
          <p:cNvPr id="6162" name="文本框 6161" descr="文本框 24"/>
          <p:cNvSpPr txBox="1"/>
          <p:nvPr/>
        </p:nvSpPr>
        <p:spPr>
          <a:xfrm>
            <a:off x="4460875" y="2203450"/>
            <a:ext cx="874713" cy="2632075"/>
          </a:xfrm>
          <a:prstGeom prst="rect">
            <a:avLst/>
          </a:prstGeom>
          <a:noFill/>
          <a:ln w="12700">
            <a:noFill/>
          </a:ln>
        </p:spPr>
        <p:txBody>
          <a:bodyPr vert="horz" wrap="square" lIns="45720" tIns="45720" rIns="45720" bIns="45720" anchor="t">
            <a:spAutoFit/>
          </a:bodyPr>
          <a:lstStyle/>
          <a:p>
            <a:r>
              <a:rPr lang="zh-CN" altLang="en-US" sz="7200" baseline="0">
                <a:solidFill>
                  <a:srgbClr val="3D516A"/>
                </a:solidFill>
                <a:latin typeface="字体视界-一风尚黑体" charset="0"/>
                <a:ea typeface="+mn-ea"/>
                <a:sym typeface="字体视界-一风尚黑体" charset="0"/>
              </a:rPr>
              <a:t>目录</a:t>
            </a:r>
          </a:p>
        </p:txBody>
      </p:sp>
      <p:grpSp>
        <p:nvGrpSpPr>
          <p:cNvPr id="22" name="组合 21">
            <a:extLst>
              <a:ext uri="{FF2B5EF4-FFF2-40B4-BE49-F238E27FC236}">
                <a16:creationId xmlns:a16="http://schemas.microsoft.com/office/drawing/2014/main" id="{7DCB5B65-018F-8B3D-CD04-D930F1BF6A94}"/>
              </a:ext>
            </a:extLst>
          </p:cNvPr>
          <p:cNvGrpSpPr/>
          <p:nvPr/>
        </p:nvGrpSpPr>
        <p:grpSpPr>
          <a:xfrm>
            <a:off x="6650893" y="5712388"/>
            <a:ext cx="3377446" cy="461665"/>
            <a:chOff x="0" y="93938"/>
            <a:chExt cx="3376978" cy="461629"/>
          </a:xfrm>
        </p:grpSpPr>
        <p:sp>
          <p:nvSpPr>
            <p:cNvPr id="23" name="椭圆 22" descr="椭圆 21">
              <a:extLst>
                <a:ext uri="{FF2B5EF4-FFF2-40B4-BE49-F238E27FC236}">
                  <a16:creationId xmlns:a16="http://schemas.microsoft.com/office/drawing/2014/main" id="{25C63D10-96CE-791D-47E4-922C2E780D00}"/>
                </a:ext>
              </a:extLst>
            </p:cNvPr>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24" name="文本框 23" descr="文本框 22">
              <a:extLst>
                <a:ext uri="{FF2B5EF4-FFF2-40B4-BE49-F238E27FC236}">
                  <a16:creationId xmlns:a16="http://schemas.microsoft.com/office/drawing/2014/main" id="{3F606611-F820-08C1-72FD-AE7806B7E6C3}"/>
                </a:ext>
              </a:extLst>
            </p:cNvPr>
            <p:cNvSpPr txBox="1"/>
            <p:nvPr/>
          </p:nvSpPr>
          <p:spPr>
            <a:xfrm>
              <a:off x="703117" y="93938"/>
              <a:ext cx="2673861"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总结</a:t>
              </a:r>
            </a:p>
          </p:txBody>
        </p:sp>
      </p:grpSp>
    </p:spTree>
    <p:extLst>
      <p:ext uri="{BB962C8B-B14F-4D97-AF65-F5344CB8AC3E}">
        <p14:creationId xmlns:p14="http://schemas.microsoft.com/office/powerpoint/2010/main" val="864067864"/>
      </p:ext>
    </p:extLst>
  </p:cSld>
  <p:clrMapOvr>
    <a:masterClrMapping/>
  </p:clrMapOvr>
  <p:transition spd="slow" advClick="0" advTm="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7168"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7170" name="文本框 7169"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第一节</a:t>
            </a:r>
          </a:p>
        </p:txBody>
      </p:sp>
      <p:sp>
        <p:nvSpPr>
          <p:cNvPr id="7171" name="文本框 7170"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7172" name="文本框 7171"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7173" name="矩形 7172"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192" descr="矩形 1"/>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8194" name="文本框 8193" descr="Text Box 2"/>
          <p:cNvSpPr txBox="1"/>
          <p:nvPr/>
        </p:nvSpPr>
        <p:spPr>
          <a:xfrm>
            <a:off x="976313" y="1465263"/>
            <a:ext cx="900112"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Marketing Tips.</a:t>
            </a:r>
          </a:p>
        </p:txBody>
      </p:sp>
      <p:sp>
        <p:nvSpPr>
          <p:cNvPr id="8195" name="椭圆 8194"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6" name="椭圆 8195"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7" name="椭圆 8196"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8" name="文本框 8197"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grpSp>
        <p:nvGrpSpPr>
          <p:cNvPr id="8199" name="组合 8198"/>
          <p:cNvGrpSpPr/>
          <p:nvPr/>
        </p:nvGrpSpPr>
        <p:grpSpPr>
          <a:xfrm>
            <a:off x="6599238" y="2325688"/>
            <a:ext cx="635000" cy="635000"/>
            <a:chOff x="0" y="0"/>
            <a:chExt cx="635000" cy="635000"/>
          </a:xfrm>
        </p:grpSpPr>
        <p:sp>
          <p:nvSpPr>
            <p:cNvPr id="8200" name="矩形 8199"/>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1" name="文本框 8200"/>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02" name="文本框 8201" descr="Text Box 8"/>
          <p:cNvSpPr txBox="1"/>
          <p:nvPr/>
        </p:nvSpPr>
        <p:spPr>
          <a:xfrm>
            <a:off x="7407275" y="2351088"/>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dirty="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dirty="0">
                <a:solidFill>
                  <a:srgbClr val="E6EAF3"/>
                </a:solidFill>
                <a:latin typeface="字体视界-一风尚黑体" charset="0"/>
                <a:ea typeface="+mn-ea"/>
                <a:sym typeface="字体视界-一风尚黑体" charset="0"/>
              </a:rPr>
              <a:t>Compellingly </a:t>
            </a:r>
            <a:r>
              <a:rPr lang="en-US" altLang="zh-CN" sz="1000" baseline="0" dirty="0" err="1">
                <a:solidFill>
                  <a:srgbClr val="E6EAF3"/>
                </a:solidFill>
                <a:latin typeface="字体视界-一风尚黑体" charset="0"/>
                <a:ea typeface="+mn-ea"/>
                <a:sym typeface="字体视界-一风尚黑体" charset="0"/>
              </a:rPr>
              <a:t>myocardinate</a:t>
            </a:r>
            <a:r>
              <a:rPr lang="en-US" altLang="zh-CN" sz="1000" baseline="0" dirty="0">
                <a:solidFill>
                  <a:srgbClr val="E6EAF3"/>
                </a:solidFill>
                <a:latin typeface="字体视界-一风尚黑体" charset="0"/>
                <a:ea typeface="+mn-ea"/>
                <a:sym typeface="字体视界-一风尚黑体" charset="0"/>
              </a:rPr>
              <a:t> cost effective materials rather than </a:t>
            </a:r>
          </a:p>
          <a:p>
            <a:pPr>
              <a:lnSpc>
                <a:spcPct val="120000"/>
              </a:lnSpc>
            </a:pPr>
            <a:r>
              <a:rPr lang="en-US" altLang="zh-CN" sz="1000" baseline="0" dirty="0">
                <a:solidFill>
                  <a:srgbClr val="E6EAF3"/>
                </a:solidFill>
                <a:latin typeface="字体视界-一风尚黑体" charset="0"/>
                <a:ea typeface="+mn-ea"/>
                <a:sym typeface="字体视界-一风尚黑体" charset="0"/>
              </a:rPr>
              <a:t>business catalysts for change.</a:t>
            </a:r>
          </a:p>
        </p:txBody>
      </p:sp>
      <p:grpSp>
        <p:nvGrpSpPr>
          <p:cNvPr id="8203" name="组合 8202"/>
          <p:cNvGrpSpPr/>
          <p:nvPr/>
        </p:nvGrpSpPr>
        <p:grpSpPr>
          <a:xfrm>
            <a:off x="6599238" y="3587750"/>
            <a:ext cx="635000" cy="635000"/>
            <a:chOff x="0" y="0"/>
            <a:chExt cx="635000" cy="635000"/>
          </a:xfrm>
        </p:grpSpPr>
        <p:sp>
          <p:nvSpPr>
            <p:cNvPr id="8204" name="矩形 8203"/>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5" name="文本框 8204"/>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06" name="文本框 8205" descr="Text Box 10"/>
          <p:cNvSpPr txBox="1"/>
          <p:nvPr/>
        </p:nvSpPr>
        <p:spPr>
          <a:xfrm>
            <a:off x="7407275" y="3613150"/>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p>
        </p:txBody>
      </p:sp>
      <p:grpSp>
        <p:nvGrpSpPr>
          <p:cNvPr id="8207" name="组合 8206"/>
          <p:cNvGrpSpPr/>
          <p:nvPr/>
        </p:nvGrpSpPr>
        <p:grpSpPr>
          <a:xfrm>
            <a:off x="6599238" y="4851400"/>
            <a:ext cx="635000" cy="635000"/>
            <a:chOff x="0" y="0"/>
            <a:chExt cx="635000" cy="635000"/>
          </a:xfrm>
        </p:grpSpPr>
        <p:sp>
          <p:nvSpPr>
            <p:cNvPr id="8208" name="矩形 8207"/>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9" name="文本框 8208"/>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10" name="文本框 8209" descr="Text Box 12"/>
          <p:cNvSpPr txBox="1"/>
          <p:nvPr/>
        </p:nvSpPr>
        <p:spPr>
          <a:xfrm>
            <a:off x="7407275" y="4876800"/>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p>
        </p:txBody>
      </p:sp>
      <p:graphicFrame>
        <p:nvGraphicFramePr>
          <p:cNvPr id="8211" name="对象 8210"/>
          <p:cNvGraphicFramePr/>
          <p:nvPr/>
        </p:nvGraphicFramePr>
        <p:xfrm>
          <a:off x="479425" y="2959100"/>
          <a:ext cx="4778375" cy="2908300"/>
        </p:xfrm>
        <a:graphic>
          <a:graphicData uri="http://schemas.openxmlformats.org/presentationml/2006/ole">
            <mc:AlternateContent xmlns:mc="http://schemas.openxmlformats.org/markup-compatibility/2006">
              <mc:Choice xmlns:v="urn:schemas-microsoft-com:vml" Requires="v">
                <p:oleObj r:id="rId2" imgW="7505700" imgH="5038725" progId="MSGraph.Chart.8">
                  <p:embed/>
                </p:oleObj>
              </mc:Choice>
              <mc:Fallback>
                <p:oleObj r:id="rId2" imgW="7505700" imgH="5038725" progId="MSGraph.Chart.8">
                  <p:embed/>
                  <p:pic>
                    <p:nvPicPr>
                      <p:cNvPr id="0" name="图片 3075"/>
                      <p:cNvPicPr/>
                      <p:nvPr/>
                    </p:nvPicPr>
                    <p:blipFill>
                      <a:blip r:embed="rId3"/>
                      <a:stretch>
                        <a:fillRect/>
                      </a:stretch>
                    </p:blipFill>
                    <p:spPr>
                      <a:xfrm>
                        <a:off x="479425" y="2959100"/>
                        <a:ext cx="4778375" cy="2908300"/>
                      </a:xfrm>
                      <a:prstGeom prst="rect">
                        <a:avLst/>
                      </a:prstGeom>
                      <a:noFill/>
                      <a:ln w="38100">
                        <a:noFill/>
                        <a:miter/>
                      </a:ln>
                    </p:spPr>
                  </p:pic>
                </p:oleObj>
              </mc:Fallback>
            </mc:AlternateContent>
          </a:graphicData>
        </a:graphic>
      </p:graphicFrame>
    </p:spTree>
  </p:cSld>
  <p:clrMapOvr>
    <a:masterClrMapping/>
  </p:clrMapOvr>
  <p:transition spd="slow" advClick="0" advTm="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圆角矩形 9216" descr="AutoShape 1"/>
          <p:cNvSpPr/>
          <p:nvPr/>
        </p:nvSpPr>
        <p:spPr>
          <a:xfrm>
            <a:off x="8018463" y="47323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18" name="文本框 9217" descr="Text Box 4"/>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9219" name="椭圆 9218" descr="Oval 5"/>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0" name="椭圆 9219" descr="Oval 6"/>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1" name="椭圆 9220" descr="Oval 7"/>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2" name="文本框 9221" descr="Text Box 8"/>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sp>
        <p:nvSpPr>
          <p:cNvPr id="9223" name="圆角矩形 9222" descr="AutoShape 9"/>
          <p:cNvSpPr/>
          <p:nvPr/>
        </p:nvSpPr>
        <p:spPr>
          <a:xfrm>
            <a:off x="8018463" y="4732338"/>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4" name="文本框 9223" descr="Text Box 10"/>
          <p:cNvSpPr txBox="1"/>
          <p:nvPr/>
        </p:nvSpPr>
        <p:spPr>
          <a:xfrm>
            <a:off x="8018463" y="44402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25" name="文本框 9224" descr="Text Box 11"/>
          <p:cNvSpPr txBox="1"/>
          <p:nvPr/>
        </p:nvSpPr>
        <p:spPr>
          <a:xfrm>
            <a:off x="11171238" y="44402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9226" name="圆角矩形 9225" descr="AutoShape 12"/>
          <p:cNvSpPr/>
          <p:nvPr/>
        </p:nvSpPr>
        <p:spPr>
          <a:xfrm>
            <a:off x="8018463" y="5400675"/>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7" name="圆角矩形 9226" descr="AutoShape 13"/>
          <p:cNvSpPr/>
          <p:nvPr/>
        </p:nvSpPr>
        <p:spPr>
          <a:xfrm>
            <a:off x="8018463" y="5400675"/>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8" name="文本框 9227" descr="Text Box 14"/>
          <p:cNvSpPr txBox="1"/>
          <p:nvPr/>
        </p:nvSpPr>
        <p:spPr>
          <a:xfrm>
            <a:off x="8018463" y="51101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29" name="文本框 9228" descr="Text Box 15"/>
          <p:cNvSpPr txBox="1"/>
          <p:nvPr/>
        </p:nvSpPr>
        <p:spPr>
          <a:xfrm>
            <a:off x="11171238" y="51101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9230" name="圆角矩形 9229" descr="AutoShape 16"/>
          <p:cNvSpPr/>
          <p:nvPr/>
        </p:nvSpPr>
        <p:spPr>
          <a:xfrm>
            <a:off x="8018463" y="40640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31" name="圆角矩形 9230" descr="AutoShape 17"/>
          <p:cNvSpPr/>
          <p:nvPr/>
        </p:nvSpPr>
        <p:spPr>
          <a:xfrm>
            <a:off x="8018463" y="4064000"/>
            <a:ext cx="30432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32" name="文本框 9231" descr="Text Box 18"/>
          <p:cNvSpPr txBox="1"/>
          <p:nvPr/>
        </p:nvSpPr>
        <p:spPr>
          <a:xfrm>
            <a:off x="8018463" y="3771900"/>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33" name="文本框 9232" descr="Text Box 19"/>
          <p:cNvSpPr txBox="1"/>
          <p:nvPr/>
        </p:nvSpPr>
        <p:spPr>
          <a:xfrm>
            <a:off x="11171238" y="3771900"/>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9234" name="文本框 9233" descr="Text Box 20"/>
          <p:cNvSpPr txBox="1"/>
          <p:nvPr/>
        </p:nvSpPr>
        <p:spPr>
          <a:xfrm>
            <a:off x="8018463" y="2736850"/>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9235" name="任意多边形 9234" descr="AutoShape 21"/>
          <p:cNvSpPr/>
          <p:nvPr/>
        </p:nvSpPr>
        <p:spPr>
          <a:xfrm>
            <a:off x="1119188" y="3522663"/>
            <a:ext cx="287337" cy="233362"/>
          </a:xfrm>
          <a:custGeom>
            <a:avLst/>
            <a:gdLst/>
            <a:ahLst/>
            <a:cxnLst>
              <a:cxn ang="0">
                <a:pos x="10800" y="10800"/>
              </a:cxn>
              <a:cxn ang="0">
                <a:pos x="10800" y="10800"/>
              </a:cxn>
              <a:cxn ang="0">
                <a:pos x="10800" y="10800"/>
              </a:cxn>
              <a:cxn ang="0">
                <a:pos x="10800" y="10800"/>
              </a:cxn>
            </a:cxnLst>
            <a:rect l="0" t="0" r="0" b="0"/>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6" name="任意多边形 9235" descr="AutoShape 22"/>
          <p:cNvSpPr/>
          <p:nvPr/>
        </p:nvSpPr>
        <p:spPr>
          <a:xfrm>
            <a:off x="2463800" y="3522663"/>
            <a:ext cx="285750" cy="260350"/>
          </a:xfrm>
          <a:custGeom>
            <a:avLst/>
            <a:gdLst/>
            <a:ahLst/>
            <a:cxnLst>
              <a:cxn ang="0">
                <a:pos x="10800" y="10800"/>
              </a:cxn>
              <a:cxn ang="0">
                <a:pos x="10800" y="10800"/>
              </a:cxn>
              <a:cxn ang="0">
                <a:pos x="10800" y="10800"/>
              </a:cxn>
              <a:cxn ang="0">
                <a:pos x="10800" y="10800"/>
              </a:cxn>
            </a:cxnLst>
            <a:rect l="0" t="0" r="0" b="0"/>
            <a:pathLst>
              <a:path w="21600" h="2160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7" name="任意多边形 9236" descr="AutoShape 23"/>
          <p:cNvSpPr/>
          <p:nvPr/>
        </p:nvSpPr>
        <p:spPr>
          <a:xfrm>
            <a:off x="3808413" y="3522663"/>
            <a:ext cx="285750" cy="285750"/>
          </a:xfrm>
          <a:custGeom>
            <a:avLst/>
            <a:gdLst/>
            <a:ahLst/>
            <a:cxnLst>
              <a:cxn ang="0">
                <a:pos x="10800" y="10800"/>
              </a:cxn>
              <a:cxn ang="0">
                <a:pos x="10800" y="10800"/>
              </a:cxn>
              <a:cxn ang="0">
                <a:pos x="10800" y="10800"/>
              </a:cxn>
              <a:cxn ang="0">
                <a:pos x="10800" y="10800"/>
              </a:cxn>
            </a:cxnLst>
            <a:rect l="0" t="0" r="0" b="0"/>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8" name="文本框 9237" descr="Text Box 24"/>
          <p:cNvSpPr txBox="1"/>
          <p:nvPr/>
        </p:nvSpPr>
        <p:spPr>
          <a:xfrm>
            <a:off x="80803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9239" name="文本框 9238" descr="Text Box 25"/>
          <p:cNvSpPr txBox="1"/>
          <p:nvPr/>
        </p:nvSpPr>
        <p:spPr>
          <a:xfrm>
            <a:off x="348773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9240" name="文本框 9239" descr="Text Box 26"/>
          <p:cNvSpPr txBox="1"/>
          <p:nvPr/>
        </p:nvSpPr>
        <p:spPr>
          <a:xfrm>
            <a:off x="214788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pic>
        <p:nvPicPr>
          <p:cNvPr id="9241" name="图片 9240" descr="图片 26"/>
          <p:cNvPicPr>
            <a:picLocks noChangeAspect="1"/>
          </p:cNvPicPr>
          <p:nvPr/>
        </p:nvPicPr>
        <p:blipFill>
          <a:blip r:embed="rId2"/>
          <a:srcRect l="72102" t="10602" r="11623" b="13811"/>
          <a:stretch>
            <a:fillRect/>
          </a:stretch>
        </p:blipFill>
        <p:spPr>
          <a:xfrm flipH="1">
            <a:off x="5280025" y="1430338"/>
            <a:ext cx="1768475" cy="4651375"/>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10240" descr="Text Box 2"/>
          <p:cNvSpPr txBox="1"/>
          <p:nvPr/>
        </p:nvSpPr>
        <p:spPr>
          <a:xfrm>
            <a:off x="976313" y="1465263"/>
            <a:ext cx="111125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Service With Chart.</a:t>
            </a:r>
          </a:p>
        </p:txBody>
      </p:sp>
      <p:sp>
        <p:nvSpPr>
          <p:cNvPr id="10242" name="椭圆 10241"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3" name="椭圆 10242"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4" name="椭圆 10243"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5" name="文本框 10244"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sp>
        <p:nvSpPr>
          <p:cNvPr id="10246" name="矩形 10245" descr="Rectangle 7"/>
          <p:cNvSpPr/>
          <p:nvPr/>
        </p:nvSpPr>
        <p:spPr>
          <a:xfrm>
            <a:off x="7773988" y="1622425"/>
            <a:ext cx="1776412" cy="17764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47" name="文本框 10246" descr="Text Box 8"/>
          <p:cNvSpPr txBox="1"/>
          <p:nvPr/>
        </p:nvSpPr>
        <p:spPr>
          <a:xfrm>
            <a:off x="7967663" y="2328863"/>
            <a:ext cx="1389062"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48" name="任意多边形 10247" descr="AutoShape 9"/>
          <p:cNvSpPr/>
          <p:nvPr/>
        </p:nvSpPr>
        <p:spPr>
          <a:xfrm>
            <a:off x="8518525" y="2032000"/>
            <a:ext cx="287338" cy="233363"/>
          </a:xfrm>
          <a:custGeom>
            <a:avLst/>
            <a:gdLst/>
            <a:ahLst/>
            <a:cxnLst>
              <a:cxn ang="0">
                <a:pos x="10800" y="10800"/>
              </a:cxn>
              <a:cxn ang="0">
                <a:pos x="10800" y="10800"/>
              </a:cxn>
              <a:cxn ang="0">
                <a:pos x="10800" y="10800"/>
              </a:cxn>
              <a:cxn ang="0">
                <a:pos x="10800" y="10800"/>
              </a:cxn>
            </a:cxnLst>
            <a:rect l="0" t="0" r="0" b="0"/>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49" name="矩形 10248" descr="Rectangle 10"/>
          <p:cNvSpPr/>
          <p:nvPr/>
        </p:nvSpPr>
        <p:spPr>
          <a:xfrm>
            <a:off x="7773988" y="3502025"/>
            <a:ext cx="1776412" cy="17764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0" name="任意多边形 10249" descr="AutoShape 11"/>
          <p:cNvSpPr/>
          <p:nvPr/>
        </p:nvSpPr>
        <p:spPr>
          <a:xfrm>
            <a:off x="8532813" y="3898900"/>
            <a:ext cx="258762" cy="260350"/>
          </a:xfrm>
          <a:custGeom>
            <a:avLst/>
            <a:gdLst/>
            <a:ahLst/>
            <a:cxnLst>
              <a:cxn ang="0">
                <a:pos x="10800" y="10800"/>
              </a:cxn>
              <a:cxn ang="0">
                <a:pos x="10800" y="10800"/>
              </a:cxn>
              <a:cxn ang="0">
                <a:pos x="10800" y="10800"/>
              </a:cxn>
              <a:cxn ang="0">
                <a:pos x="10800" y="10800"/>
              </a:cxn>
            </a:cxnLst>
            <a:rect l="0" t="0" r="0" b="0"/>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1" name="矩形 10250" descr="Rectangle 12"/>
          <p:cNvSpPr/>
          <p:nvPr/>
        </p:nvSpPr>
        <p:spPr>
          <a:xfrm>
            <a:off x="5878513" y="3146425"/>
            <a:ext cx="1778000" cy="1776413"/>
          </a:xfrm>
          <a:prstGeom prst="rect">
            <a:avLst/>
          </a:prstGeom>
          <a:solidFill>
            <a:srgbClr val="FFFFFF">
              <a:alpha val="100000"/>
            </a:srgb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2" name="任意多边形 10251" descr="AutoShape 13"/>
          <p:cNvSpPr/>
          <p:nvPr/>
        </p:nvSpPr>
        <p:spPr>
          <a:xfrm>
            <a:off x="6646863" y="3578225"/>
            <a:ext cx="285750" cy="234950"/>
          </a:xfrm>
          <a:custGeom>
            <a:avLst/>
            <a:gdLst/>
            <a:ahLst/>
            <a:cxnLst>
              <a:cxn ang="0">
                <a:pos x="10800" y="10800"/>
              </a:cxn>
              <a:cxn ang="0">
                <a:pos x="10800" y="10800"/>
              </a:cxn>
              <a:cxn ang="0">
                <a:pos x="10800" y="10800"/>
              </a:cxn>
              <a:cxn ang="0">
                <a:pos x="10800" y="10800"/>
              </a:cxn>
            </a:cxnLst>
            <a:rect l="0" t="0" r="0" b="0"/>
            <a:pathLst>
              <a:path w="21600" h="2160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3" name="矩形 10252" descr="Rectangle 14"/>
          <p:cNvSpPr/>
          <p:nvPr/>
        </p:nvSpPr>
        <p:spPr>
          <a:xfrm>
            <a:off x="9667875" y="1979613"/>
            <a:ext cx="1776413" cy="1778000"/>
          </a:xfrm>
          <a:prstGeom prst="rect">
            <a:avLst/>
          </a:prstGeom>
          <a:solidFill>
            <a:srgbClr val="FFFFFF">
              <a:alpha val="100000"/>
            </a:srgb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4" name="任意多边形 10253" descr="AutoShape 15"/>
          <p:cNvSpPr/>
          <p:nvPr/>
        </p:nvSpPr>
        <p:spPr>
          <a:xfrm>
            <a:off x="10433050" y="2384425"/>
            <a:ext cx="246063" cy="246063"/>
          </a:xfrm>
          <a:custGeom>
            <a:avLst/>
            <a:gdLst/>
            <a:ahLst/>
            <a:cxnLst>
              <a:cxn ang="0">
                <a:pos x="10543" y="10800"/>
              </a:cxn>
              <a:cxn ang="0">
                <a:pos x="10543" y="10800"/>
              </a:cxn>
              <a:cxn ang="0">
                <a:pos x="10543" y="10800"/>
              </a:cxn>
              <a:cxn ang="0">
                <a:pos x="10543" y="10800"/>
              </a:cxn>
            </a:cxnLst>
            <a:rect l="0" t="0" r="0" b="0"/>
            <a:pathLst>
              <a:path w="21086" h="2160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5" name="文本框 10254" descr="Text Box 16"/>
          <p:cNvSpPr txBox="1"/>
          <p:nvPr/>
        </p:nvSpPr>
        <p:spPr>
          <a:xfrm>
            <a:off x="9863138" y="2690813"/>
            <a:ext cx="1387475"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6" name="文本框 10255" descr="Text Box 17"/>
          <p:cNvSpPr txBox="1"/>
          <p:nvPr/>
        </p:nvSpPr>
        <p:spPr>
          <a:xfrm>
            <a:off x="7967663" y="4219575"/>
            <a:ext cx="1389062"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7" name="文本框 10256" descr="Text Box 18"/>
          <p:cNvSpPr txBox="1"/>
          <p:nvPr/>
        </p:nvSpPr>
        <p:spPr>
          <a:xfrm>
            <a:off x="6096000" y="3829050"/>
            <a:ext cx="1387475"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8" name="矩形 10257" descr="Rectangle 19"/>
          <p:cNvSpPr/>
          <p:nvPr/>
        </p:nvSpPr>
        <p:spPr>
          <a:xfrm>
            <a:off x="704850" y="35385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59" name="矩形 10258" descr="Rectangle 20"/>
          <p:cNvSpPr/>
          <p:nvPr/>
        </p:nvSpPr>
        <p:spPr>
          <a:xfrm>
            <a:off x="704850" y="3538538"/>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0" name="文本框 10259" descr="Text Box 21"/>
          <p:cNvSpPr txBox="1"/>
          <p:nvPr/>
        </p:nvSpPr>
        <p:spPr>
          <a:xfrm>
            <a:off x="666750" y="32893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1" name="文本框 10260" descr="Text Box 22"/>
          <p:cNvSpPr txBox="1"/>
          <p:nvPr/>
        </p:nvSpPr>
        <p:spPr>
          <a:xfrm>
            <a:off x="4197350" y="32893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10262" name="矩形 10261" descr="Rectangle 23"/>
          <p:cNvSpPr/>
          <p:nvPr/>
        </p:nvSpPr>
        <p:spPr>
          <a:xfrm>
            <a:off x="704850" y="40973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3" name="矩形 10262" descr="Rectangle 24"/>
          <p:cNvSpPr/>
          <p:nvPr/>
        </p:nvSpPr>
        <p:spPr>
          <a:xfrm>
            <a:off x="704850" y="4097338"/>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4" name="文本框 10263" descr="Text Box 25"/>
          <p:cNvSpPr txBox="1"/>
          <p:nvPr/>
        </p:nvSpPr>
        <p:spPr>
          <a:xfrm>
            <a:off x="666750" y="38481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5" name="文本框 10264" descr="Text Box 26"/>
          <p:cNvSpPr txBox="1"/>
          <p:nvPr/>
        </p:nvSpPr>
        <p:spPr>
          <a:xfrm>
            <a:off x="4197350" y="38481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10266" name="矩形 10265" descr="Rectangle 27"/>
          <p:cNvSpPr/>
          <p:nvPr/>
        </p:nvSpPr>
        <p:spPr>
          <a:xfrm>
            <a:off x="704850" y="46672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7" name="矩形 10266" descr="Rectangle 28"/>
          <p:cNvSpPr/>
          <p:nvPr/>
        </p:nvSpPr>
        <p:spPr>
          <a:xfrm>
            <a:off x="704850" y="4667250"/>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8" name="文本框 10267" descr="Text Box 29"/>
          <p:cNvSpPr txBox="1"/>
          <p:nvPr/>
        </p:nvSpPr>
        <p:spPr>
          <a:xfrm>
            <a:off x="666750" y="4418013"/>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9" name="文本框 10268" descr="Text Box 30"/>
          <p:cNvSpPr txBox="1"/>
          <p:nvPr/>
        </p:nvSpPr>
        <p:spPr>
          <a:xfrm>
            <a:off x="4197350" y="4418013"/>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10270" name="矩形 10269" descr="Rectangle 31"/>
          <p:cNvSpPr/>
          <p:nvPr/>
        </p:nvSpPr>
        <p:spPr>
          <a:xfrm>
            <a:off x="704850" y="5237163"/>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71" name="矩形 10270" descr="Rectangle 32"/>
          <p:cNvSpPr/>
          <p:nvPr/>
        </p:nvSpPr>
        <p:spPr>
          <a:xfrm>
            <a:off x="704850" y="5237163"/>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72" name="文本框 10271" descr="Text Box 33"/>
          <p:cNvSpPr txBox="1"/>
          <p:nvPr/>
        </p:nvSpPr>
        <p:spPr>
          <a:xfrm>
            <a:off x="666750" y="4987925"/>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73" name="文本框 10272" descr="Text Box 34"/>
          <p:cNvSpPr txBox="1"/>
          <p:nvPr/>
        </p:nvSpPr>
        <p:spPr>
          <a:xfrm>
            <a:off x="4197350" y="4987925"/>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Tree>
  </p:cSld>
  <p:clrMapOvr>
    <a:masterClrMapping/>
  </p:clrMapOvr>
  <p:transition spd="slow" advClick="0" advTm="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圆角矩形 11264" descr="AutoShape 3"/>
          <p:cNvSpPr/>
          <p:nvPr/>
        </p:nvSpPr>
        <p:spPr>
          <a:xfrm>
            <a:off x="6969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66" name="圆角矩形 11265" descr="AutoShape 4"/>
          <p:cNvSpPr/>
          <p:nvPr/>
        </p:nvSpPr>
        <p:spPr>
          <a:xfrm>
            <a:off x="6969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67" name="文本框 11266" descr="Text Box 5"/>
          <p:cNvSpPr txBox="1"/>
          <p:nvPr/>
        </p:nvSpPr>
        <p:spPr>
          <a:xfrm>
            <a:off x="696913" y="45640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68" name="文本框 11267" descr="Text Box 6"/>
          <p:cNvSpPr txBox="1"/>
          <p:nvPr/>
        </p:nvSpPr>
        <p:spPr>
          <a:xfrm>
            <a:off x="3849688" y="45640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11269" name="圆角矩形 11268" descr="AutoShape 7"/>
          <p:cNvSpPr/>
          <p:nvPr/>
        </p:nvSpPr>
        <p:spPr>
          <a:xfrm>
            <a:off x="6969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0" name="圆角矩形 11269" descr="AutoShape 8"/>
          <p:cNvSpPr/>
          <p:nvPr/>
        </p:nvSpPr>
        <p:spPr>
          <a:xfrm>
            <a:off x="6969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1" name="文本框 11270" descr="Text Box 9"/>
          <p:cNvSpPr txBox="1"/>
          <p:nvPr/>
        </p:nvSpPr>
        <p:spPr>
          <a:xfrm>
            <a:off x="696913" y="523398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72" name="文本框 11271" descr="Text Box 10"/>
          <p:cNvSpPr txBox="1"/>
          <p:nvPr/>
        </p:nvSpPr>
        <p:spPr>
          <a:xfrm>
            <a:off x="3849688" y="523398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11273" name="圆角矩形 11272" descr="AutoShape 11"/>
          <p:cNvSpPr/>
          <p:nvPr/>
        </p:nvSpPr>
        <p:spPr>
          <a:xfrm>
            <a:off x="6969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4" name="圆角矩形 11273" descr="AutoShape 12"/>
          <p:cNvSpPr/>
          <p:nvPr/>
        </p:nvSpPr>
        <p:spPr>
          <a:xfrm>
            <a:off x="6969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5" name="文本框 11274" descr="Text Box 13"/>
          <p:cNvSpPr txBox="1"/>
          <p:nvPr/>
        </p:nvSpPr>
        <p:spPr>
          <a:xfrm>
            <a:off x="696913" y="38941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76" name="文本框 11275" descr="Text Box 14"/>
          <p:cNvSpPr txBox="1"/>
          <p:nvPr/>
        </p:nvSpPr>
        <p:spPr>
          <a:xfrm>
            <a:off x="3849688" y="38941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11277" name="文本框 11276" descr="Text Box 15"/>
          <p:cNvSpPr txBox="1"/>
          <p:nvPr/>
        </p:nvSpPr>
        <p:spPr>
          <a:xfrm>
            <a:off x="696913" y="2860675"/>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11278" name="圆角矩形 11277" descr="AutoShape 16"/>
          <p:cNvSpPr/>
          <p:nvPr/>
        </p:nvSpPr>
        <p:spPr>
          <a:xfrm>
            <a:off x="51165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9" name="圆角矩形 11278" descr="AutoShape 17"/>
          <p:cNvSpPr/>
          <p:nvPr/>
        </p:nvSpPr>
        <p:spPr>
          <a:xfrm>
            <a:off x="51165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0" name="文本框 11279" descr="Text Box 18"/>
          <p:cNvSpPr txBox="1"/>
          <p:nvPr/>
        </p:nvSpPr>
        <p:spPr>
          <a:xfrm>
            <a:off x="5116513" y="45640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1" name="文本框 11280" descr="Text Box 19"/>
          <p:cNvSpPr txBox="1"/>
          <p:nvPr/>
        </p:nvSpPr>
        <p:spPr>
          <a:xfrm>
            <a:off x="8269288" y="45640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11282" name="圆角矩形 11281" descr="AutoShape 20"/>
          <p:cNvSpPr/>
          <p:nvPr/>
        </p:nvSpPr>
        <p:spPr>
          <a:xfrm>
            <a:off x="51165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3" name="圆角矩形 11282" descr="AutoShape 21"/>
          <p:cNvSpPr/>
          <p:nvPr/>
        </p:nvSpPr>
        <p:spPr>
          <a:xfrm>
            <a:off x="51165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4" name="文本框 11283" descr="Text Box 22"/>
          <p:cNvSpPr txBox="1"/>
          <p:nvPr/>
        </p:nvSpPr>
        <p:spPr>
          <a:xfrm>
            <a:off x="5116513" y="523398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5" name="文本框 11284" descr="Text Box 23"/>
          <p:cNvSpPr txBox="1"/>
          <p:nvPr/>
        </p:nvSpPr>
        <p:spPr>
          <a:xfrm>
            <a:off x="8269288" y="523398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11286" name="圆角矩形 11285" descr="AutoShape 24"/>
          <p:cNvSpPr/>
          <p:nvPr/>
        </p:nvSpPr>
        <p:spPr>
          <a:xfrm>
            <a:off x="51165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7" name="圆角矩形 11286" descr="AutoShape 25"/>
          <p:cNvSpPr/>
          <p:nvPr/>
        </p:nvSpPr>
        <p:spPr>
          <a:xfrm>
            <a:off x="51165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8" name="文本框 11287" descr="Text Box 26"/>
          <p:cNvSpPr txBox="1"/>
          <p:nvPr/>
        </p:nvSpPr>
        <p:spPr>
          <a:xfrm>
            <a:off x="5116513" y="38941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9" name="文本框 11288" descr="Text Box 27"/>
          <p:cNvSpPr txBox="1"/>
          <p:nvPr/>
        </p:nvSpPr>
        <p:spPr>
          <a:xfrm>
            <a:off x="8269288" y="38941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11290" name="文本框 11289" descr="Text Box 28"/>
          <p:cNvSpPr txBox="1"/>
          <p:nvPr/>
        </p:nvSpPr>
        <p:spPr>
          <a:xfrm>
            <a:off x="5116513" y="2860675"/>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11291" name="文本框 11290" descr="Text Box 29"/>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1292" name="椭圆 11291" descr="Oval 30"/>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3" name="椭圆 11292" descr="Oval 31"/>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4" name="椭圆 11293" descr="Oval 32"/>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5" name="文本框 11294" descr="Text Box 33"/>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pic>
        <p:nvPicPr>
          <p:cNvPr id="11296" name="图片 11295" descr="图片 33"/>
          <p:cNvPicPr>
            <a:picLocks noChangeAspect="1"/>
          </p:cNvPicPr>
          <p:nvPr/>
        </p:nvPicPr>
        <p:blipFill>
          <a:blip r:embed="rId2"/>
          <a:srcRect l="71571" t="10602" r="11623" b="13811"/>
          <a:stretch>
            <a:fillRect/>
          </a:stretch>
        </p:blipFill>
        <p:spPr>
          <a:xfrm flipH="1">
            <a:off x="9388475" y="1560513"/>
            <a:ext cx="1825625" cy="4649787"/>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12288" descr="Text Box 6"/>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e-business catalysts for change.</a:t>
            </a:r>
          </a:p>
        </p:txBody>
      </p:sp>
      <p:sp>
        <p:nvSpPr>
          <p:cNvPr id="12290" name="文本框 12289" descr="Text Box 7"/>
          <p:cNvSpPr txBox="1"/>
          <p:nvPr/>
        </p:nvSpPr>
        <p:spPr>
          <a:xfrm>
            <a:off x="4633913" y="1465263"/>
            <a:ext cx="1152525" cy="190500"/>
          </a:xfrm>
          <a:prstGeom prst="rect">
            <a:avLst/>
          </a:prstGeom>
          <a:noFill/>
          <a:ln w="12700">
            <a:noFill/>
          </a:ln>
        </p:spPr>
        <p:txBody>
          <a:bodyPr vert="horz" wrap="none" lIns="25400" tIns="25400" rIns="25400" bIns="25400" anchor="ctr">
            <a:spAutoFit/>
          </a:bodyPr>
          <a:lstStyle/>
          <a:p>
            <a:r>
              <a:rPr lang="en-US" altLang="zh-CN" sz="900" b="1" baseline="0">
                <a:solidFill>
                  <a:srgbClr val="E6EAF3"/>
                </a:solidFill>
                <a:latin typeface="字体视界-一风尚黑体" charset="0"/>
                <a:ea typeface="+mn-ea"/>
                <a:sym typeface="字体视界-一风尚黑体" charset="0"/>
              </a:rPr>
              <a:t>Creative Team Work</a:t>
            </a:r>
          </a:p>
        </p:txBody>
      </p:sp>
      <p:grpSp>
        <p:nvGrpSpPr>
          <p:cNvPr id="12291" name="组合 12290"/>
          <p:cNvGrpSpPr/>
          <p:nvPr/>
        </p:nvGrpSpPr>
        <p:grpSpPr>
          <a:xfrm>
            <a:off x="5995988" y="1858963"/>
            <a:ext cx="198437" cy="38100"/>
            <a:chOff x="0" y="0"/>
            <a:chExt cx="199233" cy="38100"/>
          </a:xfrm>
        </p:grpSpPr>
        <p:sp>
          <p:nvSpPr>
            <p:cNvPr id="12292" name="椭圆 12291" descr="Oval 9"/>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2293" name="椭圆 12292" descr="Oval 10"/>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2294" name="椭圆 12293" descr="Oval 11"/>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12295" name="文本框 12294" descr="Text Box 12"/>
          <p:cNvSpPr txBox="1"/>
          <p:nvPr/>
        </p:nvSpPr>
        <p:spPr>
          <a:xfrm>
            <a:off x="788988" y="4595813"/>
            <a:ext cx="1922462"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Justin Mayer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296" name="任意多边形 12295" descr="AutoShape 13"/>
          <p:cNvSpPr/>
          <p:nvPr/>
        </p:nvSpPr>
        <p:spPr>
          <a:xfrm>
            <a:off x="1377950"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7" name="任意多边形 12296" descr="AutoShape 14"/>
          <p:cNvSpPr/>
          <p:nvPr/>
        </p:nvSpPr>
        <p:spPr>
          <a:xfrm>
            <a:off x="1657350"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8" name="任意多边形 12297" descr="AutoShape 15"/>
          <p:cNvSpPr/>
          <p:nvPr/>
        </p:nvSpPr>
        <p:spPr>
          <a:xfrm>
            <a:off x="193833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9" name="文本框 12298" descr="Text Box 16"/>
          <p:cNvSpPr txBox="1"/>
          <p:nvPr/>
        </p:nvSpPr>
        <p:spPr>
          <a:xfrm>
            <a:off x="3719513" y="4595813"/>
            <a:ext cx="1922462"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Andrey Moor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0" name="任意多边形 12299" descr="AutoShape 17"/>
          <p:cNvSpPr/>
          <p:nvPr/>
        </p:nvSpPr>
        <p:spPr>
          <a:xfrm>
            <a:off x="4308475"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1" name="任意多边形 12300" descr="AutoShape 18"/>
          <p:cNvSpPr/>
          <p:nvPr/>
        </p:nvSpPr>
        <p:spPr>
          <a:xfrm>
            <a:off x="458946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2" name="任意多边形 12301" descr="AutoShape 19"/>
          <p:cNvSpPr/>
          <p:nvPr/>
        </p:nvSpPr>
        <p:spPr>
          <a:xfrm>
            <a:off x="486886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3" name="文本框 12302" descr="Text Box 20"/>
          <p:cNvSpPr txBox="1"/>
          <p:nvPr/>
        </p:nvSpPr>
        <p:spPr>
          <a:xfrm>
            <a:off x="9582150" y="4595813"/>
            <a:ext cx="1920875"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Selena Mier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4" name="任意多边形 12303" descr="AutoShape 21"/>
          <p:cNvSpPr/>
          <p:nvPr/>
        </p:nvSpPr>
        <p:spPr>
          <a:xfrm>
            <a:off x="1017111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5" name="任意多边形 12304" descr="AutoShape 22"/>
          <p:cNvSpPr/>
          <p:nvPr/>
        </p:nvSpPr>
        <p:spPr>
          <a:xfrm>
            <a:off x="1045051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6" name="任意多边形 12305" descr="AutoShape 23"/>
          <p:cNvSpPr/>
          <p:nvPr/>
        </p:nvSpPr>
        <p:spPr>
          <a:xfrm>
            <a:off x="10729913" y="5330825"/>
            <a:ext cx="185737"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7" name="文本框 12306" descr="Text Box 24"/>
          <p:cNvSpPr txBox="1"/>
          <p:nvPr/>
        </p:nvSpPr>
        <p:spPr>
          <a:xfrm>
            <a:off x="6651625" y="4595813"/>
            <a:ext cx="1920875"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Jonathan Mack</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8" name="任意多边形 12307" descr="AutoShape 25"/>
          <p:cNvSpPr/>
          <p:nvPr/>
        </p:nvSpPr>
        <p:spPr>
          <a:xfrm>
            <a:off x="72405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9" name="任意多边形 12308" descr="AutoShape 26"/>
          <p:cNvSpPr/>
          <p:nvPr/>
        </p:nvSpPr>
        <p:spPr>
          <a:xfrm>
            <a:off x="75199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0" name="任意多边形 12309" descr="AutoShape 27"/>
          <p:cNvSpPr/>
          <p:nvPr/>
        </p:nvSpPr>
        <p:spPr>
          <a:xfrm>
            <a:off x="77993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1" name="椭圆 12310" descr="椭圆 1"/>
          <p:cNvSpPr/>
          <p:nvPr/>
        </p:nvSpPr>
        <p:spPr>
          <a:xfrm>
            <a:off x="730250"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2" name="椭圆 12311" descr="椭圆 29"/>
          <p:cNvSpPr/>
          <p:nvPr/>
        </p:nvSpPr>
        <p:spPr>
          <a:xfrm>
            <a:off x="3556000" y="2963863"/>
            <a:ext cx="1477963"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3" name="椭圆 12312" descr="椭圆 30"/>
          <p:cNvSpPr/>
          <p:nvPr/>
        </p:nvSpPr>
        <p:spPr>
          <a:xfrm>
            <a:off x="6380163" y="2963863"/>
            <a:ext cx="1477962"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4" name="椭圆 12313" descr="椭圆 31"/>
          <p:cNvSpPr/>
          <p:nvPr/>
        </p:nvSpPr>
        <p:spPr>
          <a:xfrm>
            <a:off x="9204325"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3312"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3314" name="文本框 13313"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第二节</a:t>
            </a:r>
          </a:p>
        </p:txBody>
      </p:sp>
      <p:sp>
        <p:nvSpPr>
          <p:cNvPr id="13315" name="文本框 13314"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13316" name="文本框 13315"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13317" name="矩形 13316"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4338" name="椭圆 14337"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39" name="椭圆 14338"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40" name="椭圆 14339"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41" name="文本框 14340" descr="Text Box 7"/>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grpSp>
        <p:nvGrpSpPr>
          <p:cNvPr id="14342" name="组合 14341"/>
          <p:cNvGrpSpPr/>
          <p:nvPr/>
        </p:nvGrpSpPr>
        <p:grpSpPr>
          <a:xfrm>
            <a:off x="703263" y="3771900"/>
            <a:ext cx="595312" cy="595313"/>
            <a:chOff x="-1" y="-1"/>
            <a:chExt cx="594520" cy="594520"/>
          </a:xfrm>
        </p:grpSpPr>
        <p:sp>
          <p:nvSpPr>
            <p:cNvPr id="14343" name="任意多边形 14342" descr="AutoShape 9"/>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44" name="任意多边形 14343" descr="AutoShape 10"/>
            <p:cNvSpPr/>
            <p:nvPr/>
          </p:nvSpPr>
          <p:spPr>
            <a:xfrm>
              <a:off x="164399" y="176487"/>
              <a:ext cx="265720" cy="241545"/>
            </a:xfrm>
            <a:custGeom>
              <a:avLst/>
              <a:gdLst/>
              <a:ahLst/>
              <a:cxnLst>
                <a:cxn ang="0">
                  <a:pos x="10800" y="10800"/>
                </a:cxn>
                <a:cxn ang="0">
                  <a:pos x="10800" y="10800"/>
                </a:cxn>
                <a:cxn ang="0">
                  <a:pos x="10800" y="10800"/>
                </a:cxn>
                <a:cxn ang="0">
                  <a:pos x="10800" y="10800"/>
                </a:cxn>
              </a:cxnLst>
              <a:rect l="0" t="0" r="0" b="0"/>
              <a:pathLst>
                <a:path w="21600" h="2160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5" name="组合 14344"/>
          <p:cNvGrpSpPr/>
          <p:nvPr/>
        </p:nvGrpSpPr>
        <p:grpSpPr>
          <a:xfrm>
            <a:off x="1941513" y="3771900"/>
            <a:ext cx="595312" cy="595313"/>
            <a:chOff x="-1" y="-1"/>
            <a:chExt cx="594520" cy="594520"/>
          </a:xfrm>
        </p:grpSpPr>
        <p:sp>
          <p:nvSpPr>
            <p:cNvPr id="14346" name="任意多边形 14345" descr="AutoShape 12"/>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47" name="任意多边形 14346" descr="AutoShape 13"/>
            <p:cNvSpPr/>
            <p:nvPr/>
          </p:nvSpPr>
          <p:spPr>
            <a:xfrm>
              <a:off x="164399" y="188564"/>
              <a:ext cx="265720" cy="217391"/>
            </a:xfrm>
            <a:custGeom>
              <a:avLst/>
              <a:gdLst/>
              <a:ahLst/>
              <a:cxnLst>
                <a:cxn ang="0">
                  <a:pos x="10800" y="10800"/>
                </a:cxn>
                <a:cxn ang="0">
                  <a:pos x="10800" y="10800"/>
                </a:cxn>
                <a:cxn ang="0">
                  <a:pos x="10800" y="10800"/>
                </a:cxn>
                <a:cxn ang="0">
                  <a:pos x="10800" y="10800"/>
                </a:cxn>
              </a:cxnLst>
              <a:rect l="0" t="0" r="0" b="0"/>
              <a:pathLst>
                <a:path w="21600" h="2160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8" name="组合 14347"/>
          <p:cNvGrpSpPr/>
          <p:nvPr/>
        </p:nvGrpSpPr>
        <p:grpSpPr>
          <a:xfrm>
            <a:off x="3179763" y="3771900"/>
            <a:ext cx="595312" cy="595313"/>
            <a:chOff x="-1" y="-1"/>
            <a:chExt cx="594520" cy="594520"/>
          </a:xfrm>
        </p:grpSpPr>
        <p:sp>
          <p:nvSpPr>
            <p:cNvPr id="14349" name="任意多边形 14348" descr="AutoShape 15"/>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50" name="任意多边形 14349" descr="AutoShape 16"/>
            <p:cNvSpPr/>
            <p:nvPr/>
          </p:nvSpPr>
          <p:spPr>
            <a:xfrm>
              <a:off x="164399" y="157394"/>
              <a:ext cx="265721" cy="241629"/>
            </a:xfrm>
            <a:custGeom>
              <a:avLst/>
              <a:gdLst/>
              <a:ahLst/>
              <a:cxnLst>
                <a:cxn ang="0">
                  <a:pos x="10800" y="11028"/>
                </a:cxn>
                <a:cxn ang="0">
                  <a:pos x="10800" y="11028"/>
                </a:cxn>
                <a:cxn ang="0">
                  <a:pos x="10800" y="11028"/>
                </a:cxn>
                <a:cxn ang="0">
                  <a:pos x="10800" y="11028"/>
                </a:cxn>
              </a:cxnLst>
              <a:rect l="0" t="0" r="0" b="0"/>
              <a:pathLst>
                <a:path w="21600" h="21144">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sp>
        <p:nvSpPr>
          <p:cNvPr id="14351" name="直接连接符 14350" descr="Line 17"/>
          <p:cNvSpPr/>
          <p:nvPr/>
        </p:nvSpPr>
        <p:spPr>
          <a:xfrm>
            <a:off x="149383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14352" name="直接连接符 14351" descr="Line 18"/>
          <p:cNvSpPr/>
          <p:nvPr/>
        </p:nvSpPr>
        <p:spPr>
          <a:xfrm>
            <a:off x="273208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14353" name="文本框 14352" descr="Text Box 19"/>
          <p:cNvSpPr txBox="1"/>
          <p:nvPr/>
        </p:nvSpPr>
        <p:spPr>
          <a:xfrm>
            <a:off x="3954463" y="3890963"/>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grpSp>
        <p:nvGrpSpPr>
          <p:cNvPr id="14354" name="组合 14353"/>
          <p:cNvGrpSpPr/>
          <p:nvPr/>
        </p:nvGrpSpPr>
        <p:grpSpPr>
          <a:xfrm flipH="1">
            <a:off x="5929313" y="1995488"/>
            <a:ext cx="5062537" cy="3838575"/>
            <a:chOff x="0" y="0"/>
            <a:chExt cx="5061347" cy="3837782"/>
          </a:xfrm>
        </p:grpSpPr>
        <p:pic>
          <p:nvPicPr>
            <p:cNvPr id="14355" name="图片 14354" descr="image1.png"/>
            <p:cNvPicPr>
              <a:picLocks noChangeAspect="1"/>
            </p:cNvPicPr>
            <p:nvPr/>
          </p:nvPicPr>
          <p:blipFill>
            <a:blip r:embed="rId2"/>
            <a:stretch>
              <a:fillRect/>
            </a:stretch>
          </p:blipFill>
          <p:spPr>
            <a:xfrm>
              <a:off x="0" y="0"/>
              <a:ext cx="5061347" cy="3837782"/>
            </a:xfrm>
            <a:prstGeom prst="rect">
              <a:avLst/>
            </a:prstGeom>
            <a:noFill/>
            <a:ln w="9525">
              <a:noFill/>
            </a:ln>
          </p:spPr>
        </p:pic>
        <p:sp>
          <p:nvSpPr>
            <p:cNvPr id="14356" name="任意多边形 14355"/>
            <p:cNvSpPr/>
            <p:nvPr/>
          </p:nvSpPr>
          <p:spPr>
            <a:xfrm>
              <a:off x="0" y="0"/>
              <a:ext cx="5061347" cy="3837782"/>
            </a:xfrm>
            <a:custGeom>
              <a:avLst/>
              <a:gdLst/>
              <a:ahLst/>
              <a:cxnLst>
                <a:cxn ang="0">
                  <a:pos x="10800" y="10800"/>
                </a:cxn>
                <a:cxn ang="0">
                  <a:pos x="10800" y="10800"/>
                </a:cxn>
                <a:cxn ang="0">
                  <a:pos x="10800" y="10800"/>
                </a:cxn>
                <a:cxn ang="0">
                  <a:pos x="10800" y="10800"/>
                </a:cxn>
              </a:cxnLst>
              <a:rect l="0" t="0" r="0" b="0"/>
              <a:pathLst>
                <a:path w="21600" h="21600">
                  <a:moveTo>
                    <a:pt x="2453" y="0"/>
                  </a:moveTo>
                  <a:cubicBezTo>
                    <a:pt x="1098" y="0"/>
                    <a:pt x="0" y="1612"/>
                    <a:pt x="0" y="3601"/>
                  </a:cubicBezTo>
                  <a:lnTo>
                    <a:pt x="0" y="17999"/>
                  </a:lnTo>
                  <a:cubicBezTo>
                    <a:pt x="0" y="19988"/>
                    <a:pt x="1098" y="21600"/>
                    <a:pt x="2453" y="21600"/>
                  </a:cubicBezTo>
                  <a:lnTo>
                    <a:pt x="19147" y="21600"/>
                  </a:lnTo>
                  <a:cubicBezTo>
                    <a:pt x="20502" y="21600"/>
                    <a:pt x="21600" y="19988"/>
                    <a:pt x="21600" y="17999"/>
                  </a:cubicBezTo>
                  <a:lnTo>
                    <a:pt x="21600" y="3601"/>
                  </a:lnTo>
                  <a:cubicBezTo>
                    <a:pt x="21600" y="1612"/>
                    <a:pt x="20502" y="0"/>
                    <a:pt x="19147" y="0"/>
                  </a:cubicBezTo>
                  <a:lnTo>
                    <a:pt x="245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spTree>
  </p:cSld>
  <p:clrMapOvr>
    <a:masterClrMapping/>
  </p:clrMapOvr>
  <p:transition spd="slow" advClick="0" advTm="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圆角矩形 15360" descr="AutoShape 2"/>
          <p:cNvSpPr/>
          <p:nvPr/>
        </p:nvSpPr>
        <p:spPr>
          <a:xfrm>
            <a:off x="7364413" y="4298950"/>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2" name="文本框 15361" descr="Text Box 3"/>
          <p:cNvSpPr txBox="1"/>
          <p:nvPr/>
        </p:nvSpPr>
        <p:spPr>
          <a:xfrm>
            <a:off x="7646988" y="4338638"/>
            <a:ext cx="57785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Business</a:t>
            </a:r>
          </a:p>
        </p:txBody>
      </p:sp>
      <p:sp>
        <p:nvSpPr>
          <p:cNvPr id="15363" name="圆角矩形 15362" descr="AutoShape 4"/>
          <p:cNvSpPr/>
          <p:nvPr/>
        </p:nvSpPr>
        <p:spPr>
          <a:xfrm>
            <a:off x="8651875" y="4298950"/>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4" name="文本框 15363" descr="Text Box 5"/>
          <p:cNvSpPr txBox="1"/>
          <p:nvPr/>
        </p:nvSpPr>
        <p:spPr>
          <a:xfrm>
            <a:off x="9007475" y="4338638"/>
            <a:ext cx="430213"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Forum</a:t>
            </a:r>
          </a:p>
        </p:txBody>
      </p:sp>
      <p:sp>
        <p:nvSpPr>
          <p:cNvPr id="15365" name="圆角矩形 15364" descr="AutoShape 6"/>
          <p:cNvSpPr/>
          <p:nvPr/>
        </p:nvSpPr>
        <p:spPr>
          <a:xfrm>
            <a:off x="9939338" y="4298950"/>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66" name="文本框 15365" descr="Text Box 7"/>
          <p:cNvSpPr txBox="1"/>
          <p:nvPr/>
        </p:nvSpPr>
        <p:spPr>
          <a:xfrm>
            <a:off x="10318750" y="4338638"/>
            <a:ext cx="38100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Mode</a:t>
            </a:r>
          </a:p>
        </p:txBody>
      </p:sp>
      <p:sp>
        <p:nvSpPr>
          <p:cNvPr id="15367" name="圆角矩形 15366" descr="AutoShape 8"/>
          <p:cNvSpPr/>
          <p:nvPr/>
        </p:nvSpPr>
        <p:spPr>
          <a:xfrm>
            <a:off x="10347325"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8" name="文本框 15367" descr="Text Box 9"/>
          <p:cNvSpPr txBox="1"/>
          <p:nvPr/>
        </p:nvSpPr>
        <p:spPr>
          <a:xfrm>
            <a:off x="10747375" y="4775200"/>
            <a:ext cx="338138"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Type</a:t>
            </a:r>
          </a:p>
        </p:txBody>
      </p:sp>
      <p:sp>
        <p:nvSpPr>
          <p:cNvPr id="15369" name="圆角矩形 15368" descr="AutoShape 10"/>
          <p:cNvSpPr/>
          <p:nvPr/>
        </p:nvSpPr>
        <p:spPr>
          <a:xfrm>
            <a:off x="9059863" y="4733925"/>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0" name="文本框 15369" descr="Text Box 11"/>
          <p:cNvSpPr txBox="1"/>
          <p:nvPr/>
        </p:nvSpPr>
        <p:spPr>
          <a:xfrm>
            <a:off x="9224963" y="4775200"/>
            <a:ext cx="811212"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Development</a:t>
            </a:r>
          </a:p>
        </p:txBody>
      </p:sp>
      <p:sp>
        <p:nvSpPr>
          <p:cNvPr id="15371" name="圆角矩形 15370" descr="AutoShape 12"/>
          <p:cNvSpPr/>
          <p:nvPr/>
        </p:nvSpPr>
        <p:spPr>
          <a:xfrm>
            <a:off x="7772400"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72" name="文本框 15371" descr="Text Box 13"/>
          <p:cNvSpPr txBox="1"/>
          <p:nvPr/>
        </p:nvSpPr>
        <p:spPr>
          <a:xfrm>
            <a:off x="8113713" y="4775200"/>
            <a:ext cx="458787"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Design</a:t>
            </a:r>
          </a:p>
        </p:txBody>
      </p:sp>
      <p:sp>
        <p:nvSpPr>
          <p:cNvPr id="15373" name="圆角矩形 15372" descr="AutoShape 14"/>
          <p:cNvSpPr/>
          <p:nvPr/>
        </p:nvSpPr>
        <p:spPr>
          <a:xfrm>
            <a:off x="6486525" y="4733925"/>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4" name="文本框 15373" descr="Text Box 15"/>
          <p:cNvSpPr txBox="1"/>
          <p:nvPr/>
        </p:nvSpPr>
        <p:spPr>
          <a:xfrm>
            <a:off x="6727825" y="4775200"/>
            <a:ext cx="655638"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Programm</a:t>
            </a:r>
          </a:p>
        </p:txBody>
      </p:sp>
      <p:sp>
        <p:nvSpPr>
          <p:cNvPr id="15375" name="圆角矩形 15374" descr="AutoShape 16"/>
          <p:cNvSpPr/>
          <p:nvPr/>
        </p:nvSpPr>
        <p:spPr>
          <a:xfrm>
            <a:off x="7053263" y="5170488"/>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76" name="文本框 15375" descr="Text Box 17"/>
          <p:cNvSpPr txBox="1"/>
          <p:nvPr/>
        </p:nvSpPr>
        <p:spPr>
          <a:xfrm>
            <a:off x="7342188" y="5211763"/>
            <a:ext cx="563562"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Software</a:t>
            </a:r>
          </a:p>
        </p:txBody>
      </p:sp>
      <p:sp>
        <p:nvSpPr>
          <p:cNvPr id="15377" name="圆角矩形 15376" descr="AutoShape 18"/>
          <p:cNvSpPr/>
          <p:nvPr/>
        </p:nvSpPr>
        <p:spPr>
          <a:xfrm>
            <a:off x="8340725"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8" name="文本框 15377" descr="Text Box 19"/>
          <p:cNvSpPr txBox="1"/>
          <p:nvPr/>
        </p:nvSpPr>
        <p:spPr>
          <a:xfrm>
            <a:off x="8745538" y="5211763"/>
            <a:ext cx="33020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Tech</a:t>
            </a:r>
          </a:p>
        </p:txBody>
      </p:sp>
      <p:sp>
        <p:nvSpPr>
          <p:cNvPr id="15379" name="圆角矩形 15378" descr="AutoShape 20"/>
          <p:cNvSpPr/>
          <p:nvPr/>
        </p:nvSpPr>
        <p:spPr>
          <a:xfrm>
            <a:off x="9626600"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80" name="文本框 15379" descr="Text Box 21"/>
          <p:cNvSpPr txBox="1"/>
          <p:nvPr/>
        </p:nvSpPr>
        <p:spPr>
          <a:xfrm>
            <a:off x="9929813" y="5211763"/>
            <a:ext cx="53657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Creative</a:t>
            </a:r>
          </a:p>
        </p:txBody>
      </p:sp>
      <p:sp>
        <p:nvSpPr>
          <p:cNvPr id="15381" name="文本框 15380" descr="Text Box 22"/>
          <p:cNvSpPr txBox="1"/>
          <p:nvPr/>
        </p:nvSpPr>
        <p:spPr>
          <a:xfrm>
            <a:off x="7107238"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5382" name="椭圆 15381" descr="Oval 23"/>
          <p:cNvSpPr/>
          <p:nvPr/>
        </p:nvSpPr>
        <p:spPr>
          <a:xfrm>
            <a:off x="6805613"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3" name="椭圆 15382" descr="Oval 24"/>
          <p:cNvSpPr/>
          <p:nvPr/>
        </p:nvSpPr>
        <p:spPr>
          <a:xfrm>
            <a:off x="688657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4" name="椭圆 15383" descr="Oval 25"/>
          <p:cNvSpPr/>
          <p:nvPr/>
        </p:nvSpPr>
        <p:spPr>
          <a:xfrm>
            <a:off x="69659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5" name="文本框 15384" descr="Text Box 26"/>
          <p:cNvSpPr txBox="1"/>
          <p:nvPr/>
        </p:nvSpPr>
        <p:spPr>
          <a:xfrm>
            <a:off x="680243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15386" name="文本框 15385" descr="Text Box 27"/>
          <p:cNvSpPr txBox="1"/>
          <p:nvPr/>
        </p:nvSpPr>
        <p:spPr>
          <a:xfrm>
            <a:off x="7434263" y="2860675"/>
            <a:ext cx="1920875"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graphicFrame>
        <p:nvGraphicFramePr>
          <p:cNvPr id="15387" name="对象 15386"/>
          <p:cNvGraphicFramePr/>
          <p:nvPr/>
        </p:nvGraphicFramePr>
        <p:xfrm>
          <a:off x="682625" y="1417638"/>
          <a:ext cx="4325938" cy="4325937"/>
        </p:xfrm>
        <a:graphic>
          <a:graphicData uri="http://schemas.openxmlformats.org/presentationml/2006/ole">
            <mc:AlternateContent xmlns:mc="http://schemas.openxmlformats.org/markup-compatibility/2006">
              <mc:Choice xmlns:v="urn:schemas-microsoft-com:vml" Requires="v">
                <p:oleObj r:id="rId2" imgW="6762750" imgH="6762750" progId="MSGraph.Chart.8">
                  <p:embed/>
                </p:oleObj>
              </mc:Choice>
              <mc:Fallback>
                <p:oleObj r:id="rId2" imgW="6762750" imgH="6762750" progId="MSGraph.Chart.8">
                  <p:embed/>
                  <p:pic>
                    <p:nvPicPr>
                      <p:cNvPr id="0" name="图片 3076"/>
                      <p:cNvPicPr/>
                      <p:nvPr/>
                    </p:nvPicPr>
                    <p:blipFill>
                      <a:blip r:embed="rId3"/>
                      <a:stretch>
                        <a:fillRect/>
                      </a:stretch>
                    </p:blipFill>
                    <p:spPr>
                      <a:xfrm>
                        <a:off x="682625" y="1417638"/>
                        <a:ext cx="4325938" cy="4325937"/>
                      </a:xfrm>
                      <a:prstGeom prst="rect">
                        <a:avLst/>
                      </a:prstGeom>
                      <a:noFill/>
                      <a:ln w="38100">
                        <a:noFill/>
                        <a:miter/>
                      </a:ln>
                    </p:spPr>
                  </p:pic>
                </p:oleObj>
              </mc:Fallback>
            </mc:AlternateContent>
          </a:graphicData>
        </a:graphic>
      </p:graphicFrame>
      <p:sp>
        <p:nvSpPr>
          <p:cNvPr id="15388" name="椭圆 15387" descr="Oval 29"/>
          <p:cNvSpPr/>
          <p:nvPr/>
        </p:nvSpPr>
        <p:spPr>
          <a:xfrm>
            <a:off x="1103313" y="1838325"/>
            <a:ext cx="3487737" cy="3486150"/>
          </a:xfrm>
          <a:prstGeom prst="ellipse">
            <a:avLst/>
          </a:prstGeom>
          <a:solidFill>
            <a:srgbClr val="222328">
              <a:alpha val="100000"/>
            </a:srgbClr>
          </a:solidFill>
          <a:ln w="12700">
            <a:noFill/>
          </a:ln>
        </p:spPr>
        <p:txBody>
          <a:bodyPr vert="horz" wrap="square" lIns="45720" tIns="45720" rIns="45720" bIns="45720" anchor="ctr"/>
          <a:lstStyle/>
          <a:p>
            <a:pPr defTabSz="1798955"/>
            <a:endParaRPr sz="1700" baseline="0">
              <a:latin typeface="字体视界-一风尚黑体" charset="0"/>
              <a:ea typeface="+mn-ea"/>
              <a:sym typeface="字体视界-一风尚黑体" charset="0"/>
            </a:endParaRPr>
          </a:p>
        </p:txBody>
      </p:sp>
      <p:sp>
        <p:nvSpPr>
          <p:cNvPr id="15389" name="文本框 15388" descr="Text Box 30"/>
          <p:cNvSpPr txBox="1"/>
          <p:nvPr/>
        </p:nvSpPr>
        <p:spPr>
          <a:xfrm>
            <a:off x="2219325" y="3417888"/>
            <a:ext cx="1227138"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Chart Essential Tittle</a:t>
            </a:r>
          </a:p>
          <a:p>
            <a:pPr>
              <a:lnSpc>
                <a:spcPct val="120000"/>
              </a:lnSpc>
            </a:pPr>
            <a:r>
              <a:rPr lang="en-US" altLang="zh-CN" sz="1000" b="1" baseline="0">
                <a:solidFill>
                  <a:srgbClr val="E6EAF3"/>
                </a:solidFill>
                <a:latin typeface="字体视界-一风尚黑体" charset="0"/>
                <a:ea typeface="+mn-ea"/>
                <a:sym typeface="字体视界-一风尚黑体" charset="0"/>
              </a:rPr>
              <a:t>Application</a:t>
            </a:r>
          </a:p>
        </p:txBody>
      </p:sp>
    </p:spTree>
  </p:cSld>
  <p:clrMapOvr>
    <a:masterClrMapping/>
  </p:clrMapOvr>
  <p:transition spd="slow" advClick="0" advTm="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6384" descr="Text Box 1"/>
          <p:cNvSpPr txBox="1"/>
          <p:nvPr/>
        </p:nvSpPr>
        <p:spPr>
          <a:xfrm>
            <a:off x="11312525" y="681038"/>
            <a:ext cx="190500" cy="190500"/>
          </a:xfrm>
          <a:prstGeom prst="rect">
            <a:avLst/>
          </a:prstGeom>
          <a:noFill/>
          <a:ln w="12700">
            <a:noFill/>
          </a:ln>
        </p:spPr>
        <p:txBody>
          <a:bodyPr vert="horz" wrap="none" lIns="25400" tIns="25400" rIns="25400" bIns="25400" anchor="t">
            <a:spAutoFit/>
          </a:bodyPr>
          <a:lstStyle/>
          <a:p>
            <a:pPr algn="r"/>
            <a:fld id="{9A0DB2DC-4C9A-4742-B13C-FB6460FD3503}" type="slidenum">
              <a:rPr lang="zh-CN" altLang="en-US" sz="900" baseline="0">
                <a:solidFill>
                  <a:srgbClr val="FFFFFF"/>
                </a:solidFill>
                <a:latin typeface="字体视界-一风尚黑体" charset="0"/>
                <a:ea typeface="+mn-ea"/>
                <a:sym typeface="字体视界-一风尚黑体" charset="0"/>
              </a:rPr>
              <a:t>29</a:t>
            </a:fld>
            <a:endParaRPr lang="zh-CN" altLang="en-US" sz="900" baseline="0">
              <a:solidFill>
                <a:srgbClr val="FFFFFF"/>
              </a:solidFill>
              <a:latin typeface="字体视界-一风尚黑体" charset="0"/>
              <a:ea typeface="+mn-ea"/>
              <a:sym typeface="字体视界-一风尚黑体" charset="0"/>
            </a:endParaRPr>
          </a:p>
        </p:txBody>
      </p:sp>
      <p:sp>
        <p:nvSpPr>
          <p:cNvPr id="16386" name="任意多边形 16385" descr="AutoShape 2"/>
          <p:cNvSpPr/>
          <p:nvPr/>
        </p:nvSpPr>
        <p:spPr>
          <a:xfrm>
            <a:off x="7326313" y="2263775"/>
            <a:ext cx="1506537" cy="2005013"/>
          </a:xfrm>
          <a:custGeom>
            <a:avLst/>
            <a:gdLst/>
            <a:ahLst/>
            <a:cxnLst>
              <a:cxn ang="0">
                <a:pos x="10800" y="10800"/>
              </a:cxn>
              <a:cxn ang="0">
                <a:pos x="10800" y="10800"/>
              </a:cxn>
              <a:cxn ang="0">
                <a:pos x="10800" y="10800"/>
              </a:cxn>
              <a:cxn ang="0">
                <a:pos x="10800" y="10800"/>
              </a:cxn>
            </a:cxnLst>
            <a:rect l="0" t="0" r="0" b="0"/>
            <a:pathLst>
              <a:path w="21600" h="21600">
                <a:moveTo>
                  <a:pt x="13388" y="18519"/>
                </a:moveTo>
                <a:cubicBezTo>
                  <a:pt x="14628" y="18872"/>
                  <a:pt x="14628" y="18872"/>
                  <a:pt x="14628" y="18872"/>
                </a:cubicBezTo>
                <a:cubicBezTo>
                  <a:pt x="12789" y="20027"/>
                  <a:pt x="12789" y="20027"/>
                  <a:pt x="12789" y="20027"/>
                </a:cubicBezTo>
                <a:cubicBezTo>
                  <a:pt x="12789" y="20027"/>
                  <a:pt x="12789" y="20027"/>
                  <a:pt x="12789" y="20027"/>
                </a:cubicBezTo>
                <a:cubicBezTo>
                  <a:pt x="10308" y="21600"/>
                  <a:pt x="10308" y="21600"/>
                  <a:pt x="10308" y="21600"/>
                </a:cubicBezTo>
                <a:cubicBezTo>
                  <a:pt x="9795" y="19418"/>
                  <a:pt x="9795" y="19418"/>
                  <a:pt x="9795" y="19418"/>
                </a:cubicBezTo>
                <a:cubicBezTo>
                  <a:pt x="9795" y="19418"/>
                  <a:pt x="9795" y="19418"/>
                  <a:pt x="9795" y="19418"/>
                </a:cubicBezTo>
                <a:cubicBezTo>
                  <a:pt x="9324" y="17428"/>
                  <a:pt x="9324" y="17428"/>
                  <a:pt x="9324" y="17428"/>
                </a:cubicBezTo>
                <a:cubicBezTo>
                  <a:pt x="10436" y="17749"/>
                  <a:pt x="10436" y="17749"/>
                  <a:pt x="10436" y="17749"/>
                </a:cubicBezTo>
                <a:cubicBezTo>
                  <a:pt x="10650" y="17075"/>
                  <a:pt x="10821" y="16401"/>
                  <a:pt x="10907" y="15695"/>
                </a:cubicBezTo>
                <a:cubicBezTo>
                  <a:pt x="5304" y="17075"/>
                  <a:pt x="5304" y="17075"/>
                  <a:pt x="5304" y="17075"/>
                </a:cubicBezTo>
                <a:cubicBezTo>
                  <a:pt x="0" y="4846"/>
                  <a:pt x="0" y="4846"/>
                  <a:pt x="0" y="4846"/>
                </a:cubicBezTo>
                <a:cubicBezTo>
                  <a:pt x="5475" y="3498"/>
                  <a:pt x="5475" y="3498"/>
                  <a:pt x="5475" y="3498"/>
                </a:cubicBezTo>
                <a:cubicBezTo>
                  <a:pt x="4833" y="2985"/>
                  <a:pt x="4106" y="2471"/>
                  <a:pt x="3336" y="2022"/>
                </a:cubicBezTo>
                <a:cubicBezTo>
                  <a:pt x="6116" y="2343"/>
                  <a:pt x="6116" y="2343"/>
                  <a:pt x="6116" y="2343"/>
                </a:cubicBezTo>
                <a:cubicBezTo>
                  <a:pt x="4962" y="0"/>
                  <a:pt x="4962" y="0"/>
                  <a:pt x="4962" y="0"/>
                </a:cubicBezTo>
                <a:cubicBezTo>
                  <a:pt x="6330" y="802"/>
                  <a:pt x="7571" y="1733"/>
                  <a:pt x="8640" y="2728"/>
                </a:cubicBezTo>
                <a:cubicBezTo>
                  <a:pt x="16296" y="867"/>
                  <a:pt x="16296" y="867"/>
                  <a:pt x="16296" y="867"/>
                </a:cubicBezTo>
                <a:cubicBezTo>
                  <a:pt x="21600" y="13095"/>
                  <a:pt x="21600" y="13095"/>
                  <a:pt x="21600" y="13095"/>
                </a:cubicBezTo>
                <a:cubicBezTo>
                  <a:pt x="14072" y="14924"/>
                  <a:pt x="14072" y="14924"/>
                  <a:pt x="14072" y="14924"/>
                </a:cubicBezTo>
                <a:cubicBezTo>
                  <a:pt x="13987" y="16176"/>
                  <a:pt x="13773" y="17363"/>
                  <a:pt x="13388" y="18519"/>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7" name="任意多边形 16386" descr="AutoShape 3"/>
          <p:cNvSpPr/>
          <p:nvPr/>
        </p:nvSpPr>
        <p:spPr>
          <a:xfrm>
            <a:off x="7326313" y="2451100"/>
            <a:ext cx="879475" cy="1817688"/>
          </a:xfrm>
          <a:custGeom>
            <a:avLst/>
            <a:gdLst/>
            <a:ahLst/>
            <a:cxnLst>
              <a:cxn ang="0">
                <a:pos x="10800" y="10800"/>
              </a:cxn>
              <a:cxn ang="0">
                <a:pos x="10800" y="10800"/>
              </a:cxn>
              <a:cxn ang="0">
                <a:pos x="10800" y="10800"/>
              </a:cxn>
              <a:cxn ang="0">
                <a:pos x="10800" y="10800"/>
              </a:cxn>
            </a:cxnLst>
            <a:rect l="0" t="0" r="0" b="0"/>
            <a:pathLst>
              <a:path w="21600" h="21600">
                <a:moveTo>
                  <a:pt x="21600" y="13385"/>
                </a:moveTo>
                <a:cubicBezTo>
                  <a:pt x="21600" y="16324"/>
                  <a:pt x="20209" y="19121"/>
                  <a:pt x="17646" y="21600"/>
                </a:cubicBezTo>
                <a:cubicBezTo>
                  <a:pt x="16767" y="19192"/>
                  <a:pt x="16767" y="19192"/>
                  <a:pt x="16767" y="19192"/>
                </a:cubicBezTo>
                <a:cubicBezTo>
                  <a:pt x="16767" y="19192"/>
                  <a:pt x="16767" y="19192"/>
                  <a:pt x="16767" y="19192"/>
                </a:cubicBezTo>
                <a:cubicBezTo>
                  <a:pt x="15962" y="16997"/>
                  <a:pt x="15962" y="16997"/>
                  <a:pt x="15962" y="16997"/>
                </a:cubicBezTo>
                <a:cubicBezTo>
                  <a:pt x="17866" y="17351"/>
                  <a:pt x="17866" y="17351"/>
                  <a:pt x="17866" y="17351"/>
                </a:cubicBezTo>
                <a:cubicBezTo>
                  <a:pt x="18232" y="16607"/>
                  <a:pt x="18525" y="15864"/>
                  <a:pt x="18671" y="15085"/>
                </a:cubicBezTo>
                <a:cubicBezTo>
                  <a:pt x="9079" y="16607"/>
                  <a:pt x="9079" y="16607"/>
                  <a:pt x="9079" y="16607"/>
                </a:cubicBezTo>
                <a:cubicBezTo>
                  <a:pt x="0" y="3116"/>
                  <a:pt x="0" y="3116"/>
                  <a:pt x="0" y="3116"/>
                </a:cubicBezTo>
                <a:cubicBezTo>
                  <a:pt x="9372" y="1629"/>
                  <a:pt x="9372" y="1629"/>
                  <a:pt x="9372" y="1629"/>
                </a:cubicBezTo>
                <a:cubicBezTo>
                  <a:pt x="8274" y="1062"/>
                  <a:pt x="7029" y="496"/>
                  <a:pt x="5711" y="0"/>
                </a:cubicBezTo>
                <a:cubicBezTo>
                  <a:pt x="10471" y="354"/>
                  <a:pt x="10471" y="354"/>
                  <a:pt x="10471" y="354"/>
                </a:cubicBezTo>
                <a:cubicBezTo>
                  <a:pt x="10471" y="283"/>
                  <a:pt x="10471" y="283"/>
                  <a:pt x="10471" y="283"/>
                </a:cubicBezTo>
                <a:cubicBezTo>
                  <a:pt x="17353" y="3647"/>
                  <a:pt x="21600" y="8286"/>
                  <a:pt x="21600" y="13385"/>
                </a:cubicBez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88" name="任意多边形 16387" descr="AutoShape 4"/>
          <p:cNvSpPr/>
          <p:nvPr/>
        </p:nvSpPr>
        <p:spPr>
          <a:xfrm>
            <a:off x="5741988" y="1457325"/>
            <a:ext cx="2011362" cy="1192213"/>
          </a:xfrm>
          <a:custGeom>
            <a:avLst/>
            <a:gdLst/>
            <a:ahLst/>
            <a:cxnLst>
              <a:cxn ang="0">
                <a:pos x="10800" y="10800"/>
              </a:cxn>
              <a:cxn ang="0">
                <a:pos x="10800" y="10800"/>
              </a:cxn>
              <a:cxn ang="0">
                <a:pos x="10800" y="10800"/>
              </a:cxn>
              <a:cxn ang="0">
                <a:pos x="10800" y="10800"/>
              </a:cxn>
            </a:cxnLst>
            <a:rect l="0" t="0" r="0" b="0"/>
            <a:pathLst>
              <a:path w="21600" h="21600">
                <a:moveTo>
                  <a:pt x="21600" y="18522"/>
                </a:moveTo>
                <a:cubicBezTo>
                  <a:pt x="19520" y="17982"/>
                  <a:pt x="19520" y="17982"/>
                  <a:pt x="19520" y="17982"/>
                </a:cubicBezTo>
                <a:cubicBezTo>
                  <a:pt x="19520" y="17982"/>
                  <a:pt x="19520" y="17982"/>
                  <a:pt x="19520" y="17982"/>
                </a:cubicBezTo>
                <a:cubicBezTo>
                  <a:pt x="17440" y="17388"/>
                  <a:pt x="17440" y="17388"/>
                  <a:pt x="17440" y="17388"/>
                </a:cubicBezTo>
                <a:cubicBezTo>
                  <a:pt x="18048" y="16146"/>
                  <a:pt x="18048" y="16146"/>
                  <a:pt x="18048" y="16146"/>
                </a:cubicBezTo>
                <a:cubicBezTo>
                  <a:pt x="17440" y="15498"/>
                  <a:pt x="16800" y="14904"/>
                  <a:pt x="16128" y="14364"/>
                </a:cubicBezTo>
                <a:cubicBezTo>
                  <a:pt x="16128" y="21600"/>
                  <a:pt x="16128" y="21600"/>
                  <a:pt x="16128" y="21600"/>
                </a:cubicBezTo>
                <a:cubicBezTo>
                  <a:pt x="3328" y="21600"/>
                  <a:pt x="3328" y="21600"/>
                  <a:pt x="3328" y="21600"/>
                </a:cubicBezTo>
                <a:cubicBezTo>
                  <a:pt x="3328" y="14310"/>
                  <a:pt x="3328" y="14310"/>
                  <a:pt x="3328" y="14310"/>
                </a:cubicBezTo>
                <a:cubicBezTo>
                  <a:pt x="2656" y="14796"/>
                  <a:pt x="1984" y="15390"/>
                  <a:pt x="1376" y="16038"/>
                </a:cubicBezTo>
                <a:cubicBezTo>
                  <a:pt x="2400" y="12744"/>
                  <a:pt x="2400" y="12744"/>
                  <a:pt x="2400" y="12744"/>
                </a:cubicBezTo>
                <a:cubicBezTo>
                  <a:pt x="0" y="12906"/>
                  <a:pt x="0" y="12906"/>
                  <a:pt x="0" y="12906"/>
                </a:cubicBezTo>
                <a:cubicBezTo>
                  <a:pt x="1056" y="11772"/>
                  <a:pt x="2144" y="10854"/>
                  <a:pt x="3328" y="10098"/>
                </a:cubicBezTo>
                <a:cubicBezTo>
                  <a:pt x="3328" y="0"/>
                  <a:pt x="3328" y="0"/>
                  <a:pt x="3328" y="0"/>
                </a:cubicBezTo>
                <a:cubicBezTo>
                  <a:pt x="16128" y="0"/>
                  <a:pt x="16128" y="0"/>
                  <a:pt x="16128" y="0"/>
                </a:cubicBezTo>
                <a:cubicBezTo>
                  <a:pt x="16128" y="10152"/>
                  <a:pt x="16128" y="10152"/>
                  <a:pt x="16128" y="10152"/>
                </a:cubicBezTo>
                <a:cubicBezTo>
                  <a:pt x="17312" y="10962"/>
                  <a:pt x="18464" y="11934"/>
                  <a:pt x="19520" y="13122"/>
                </a:cubicBezTo>
                <a:cubicBezTo>
                  <a:pt x="20096" y="11880"/>
                  <a:pt x="20096" y="11880"/>
                  <a:pt x="20096" y="11880"/>
                </a:cubicBezTo>
                <a:cubicBezTo>
                  <a:pt x="20736" y="14580"/>
                  <a:pt x="20736" y="14580"/>
                  <a:pt x="20736" y="14580"/>
                </a:cubicBezTo>
                <a:lnTo>
                  <a:pt x="21600" y="18522"/>
                </a:lnTo>
                <a:close/>
              </a:path>
            </a:pathLst>
          </a:custGeom>
          <a:solidFill>
            <a:schemeClr val="accent1">
              <a:alpha val="100000"/>
            </a:schemeClr>
          </a:solidFill>
          <a:ln w="12700">
            <a:noFill/>
          </a:ln>
          <a:effectLst>
            <a:outerShdw dist="25400" dir="5400000" algn="ctr" rotWithShape="0">
              <a:srgbClr val="000000">
                <a:alpha val="26665"/>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9" name="任意多边形 16388" descr="AutoShape 5"/>
          <p:cNvSpPr/>
          <p:nvPr/>
        </p:nvSpPr>
        <p:spPr>
          <a:xfrm>
            <a:off x="5870575" y="2012950"/>
            <a:ext cx="1882775" cy="636588"/>
          </a:xfrm>
          <a:custGeom>
            <a:avLst/>
            <a:gdLst/>
            <a:ahLst/>
            <a:cxnLst>
              <a:cxn ang="0">
                <a:pos x="10800" y="10800"/>
              </a:cxn>
              <a:cxn ang="0">
                <a:pos x="10800" y="10800"/>
              </a:cxn>
              <a:cxn ang="0">
                <a:pos x="10800" y="10800"/>
              </a:cxn>
              <a:cxn ang="0">
                <a:pos x="10800" y="10800"/>
              </a:cxn>
            </a:cxnLst>
            <a:rect l="0" t="0" r="0" b="0"/>
            <a:pathLst>
              <a:path w="21600" h="21600">
                <a:moveTo>
                  <a:pt x="21600" y="15847"/>
                </a:moveTo>
                <a:cubicBezTo>
                  <a:pt x="19378" y="14837"/>
                  <a:pt x="19378" y="14837"/>
                  <a:pt x="19378" y="14837"/>
                </a:cubicBezTo>
                <a:cubicBezTo>
                  <a:pt x="19378" y="14837"/>
                  <a:pt x="19378" y="14837"/>
                  <a:pt x="19378" y="14837"/>
                </a:cubicBezTo>
                <a:cubicBezTo>
                  <a:pt x="17157" y="13727"/>
                  <a:pt x="17157" y="13727"/>
                  <a:pt x="17157" y="13727"/>
                </a:cubicBezTo>
                <a:cubicBezTo>
                  <a:pt x="17806" y="11406"/>
                  <a:pt x="17806" y="11406"/>
                  <a:pt x="17806" y="11406"/>
                </a:cubicBezTo>
                <a:cubicBezTo>
                  <a:pt x="17157" y="10194"/>
                  <a:pt x="16473" y="9084"/>
                  <a:pt x="15756" y="8075"/>
                </a:cubicBezTo>
                <a:cubicBezTo>
                  <a:pt x="15756" y="21600"/>
                  <a:pt x="15756" y="21600"/>
                  <a:pt x="15756" y="21600"/>
                </a:cubicBezTo>
                <a:cubicBezTo>
                  <a:pt x="2085" y="21600"/>
                  <a:pt x="2085" y="21600"/>
                  <a:pt x="2085" y="21600"/>
                </a:cubicBezTo>
                <a:cubicBezTo>
                  <a:pt x="2085" y="7974"/>
                  <a:pt x="2085" y="7974"/>
                  <a:pt x="2085" y="7974"/>
                </a:cubicBezTo>
                <a:cubicBezTo>
                  <a:pt x="1367" y="8882"/>
                  <a:pt x="649" y="9993"/>
                  <a:pt x="0" y="11204"/>
                </a:cubicBezTo>
                <a:cubicBezTo>
                  <a:pt x="1094" y="5148"/>
                  <a:pt x="1094" y="5148"/>
                  <a:pt x="1094" y="5148"/>
                </a:cubicBezTo>
                <a:cubicBezTo>
                  <a:pt x="3452" y="1817"/>
                  <a:pt x="6084" y="0"/>
                  <a:pt x="8852" y="0"/>
                </a:cubicBezTo>
                <a:cubicBezTo>
                  <a:pt x="13808" y="0"/>
                  <a:pt x="18319" y="5955"/>
                  <a:pt x="21600" y="15645"/>
                </a:cubicBezTo>
                <a:cubicBezTo>
                  <a:pt x="21600" y="15645"/>
                  <a:pt x="21600" y="15645"/>
                  <a:pt x="21600" y="15645"/>
                </a:cubicBezTo>
                <a:lnTo>
                  <a:pt x="21600" y="15847"/>
                </a:lnTo>
                <a:close/>
              </a:path>
            </a:pathLst>
          </a:custGeom>
          <a:solidFill>
            <a:schemeClr val="accent1">
              <a:alpha val="2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0" name="任意多边形 16389" descr="AutoShape 6"/>
          <p:cNvSpPr/>
          <p:nvPr/>
        </p:nvSpPr>
        <p:spPr>
          <a:xfrm>
            <a:off x="4462463" y="2162175"/>
            <a:ext cx="1501775" cy="1804988"/>
          </a:xfrm>
          <a:custGeom>
            <a:avLst/>
            <a:gdLst/>
            <a:ahLst/>
            <a:cxnLst>
              <a:cxn ang="0">
                <a:pos x="10800" y="10800"/>
              </a:cxn>
              <a:cxn ang="0">
                <a:pos x="10800" y="10800"/>
              </a:cxn>
              <a:cxn ang="0">
                <a:pos x="10800" y="10800"/>
              </a:cxn>
              <a:cxn ang="0">
                <a:pos x="10800" y="10800"/>
              </a:cxn>
            </a:cxnLst>
            <a:rect l="0" t="0" r="0" b="0"/>
            <a:pathLst>
              <a:path w="21600" h="21600">
                <a:moveTo>
                  <a:pt x="16029" y="5097"/>
                </a:moveTo>
                <a:cubicBezTo>
                  <a:pt x="21600" y="6594"/>
                  <a:pt x="21600" y="6594"/>
                  <a:pt x="21600" y="6594"/>
                </a:cubicBezTo>
                <a:cubicBezTo>
                  <a:pt x="16329" y="20174"/>
                  <a:pt x="16329" y="20174"/>
                  <a:pt x="16329" y="20174"/>
                </a:cubicBezTo>
                <a:cubicBezTo>
                  <a:pt x="10543" y="18606"/>
                  <a:pt x="10543" y="18606"/>
                  <a:pt x="10543" y="18606"/>
                </a:cubicBezTo>
                <a:cubicBezTo>
                  <a:pt x="10629" y="19390"/>
                  <a:pt x="10800" y="20139"/>
                  <a:pt x="11014" y="20887"/>
                </a:cubicBezTo>
                <a:cubicBezTo>
                  <a:pt x="8914" y="19069"/>
                  <a:pt x="8914" y="19069"/>
                  <a:pt x="8914" y="19069"/>
                </a:cubicBezTo>
                <a:cubicBezTo>
                  <a:pt x="8014" y="21600"/>
                  <a:pt x="8014" y="21600"/>
                  <a:pt x="8014" y="21600"/>
                </a:cubicBezTo>
                <a:cubicBezTo>
                  <a:pt x="7671" y="20352"/>
                  <a:pt x="7457" y="19069"/>
                  <a:pt x="7371" y="17750"/>
                </a:cubicBezTo>
                <a:cubicBezTo>
                  <a:pt x="0" y="15754"/>
                  <a:pt x="0" y="15754"/>
                  <a:pt x="0" y="15754"/>
                </a:cubicBezTo>
                <a:cubicBezTo>
                  <a:pt x="5271" y="2174"/>
                  <a:pt x="5271" y="2174"/>
                  <a:pt x="5271" y="2174"/>
                </a:cubicBezTo>
                <a:cubicBezTo>
                  <a:pt x="12814" y="4206"/>
                  <a:pt x="12814" y="4206"/>
                  <a:pt x="12814" y="4206"/>
                </a:cubicBezTo>
                <a:cubicBezTo>
                  <a:pt x="13971" y="3065"/>
                  <a:pt x="15257" y="2032"/>
                  <a:pt x="16671" y="1105"/>
                </a:cubicBezTo>
                <a:cubicBezTo>
                  <a:pt x="15986" y="178"/>
                  <a:pt x="15986" y="178"/>
                  <a:pt x="15986" y="178"/>
                </a:cubicBezTo>
                <a:cubicBezTo>
                  <a:pt x="18386" y="107"/>
                  <a:pt x="18386" y="107"/>
                  <a:pt x="18386" y="107"/>
                </a:cubicBezTo>
                <a:cubicBezTo>
                  <a:pt x="21600" y="0"/>
                  <a:pt x="21600" y="0"/>
                  <a:pt x="21600" y="0"/>
                </a:cubicBezTo>
                <a:cubicBezTo>
                  <a:pt x="20229" y="2174"/>
                  <a:pt x="20229" y="2174"/>
                  <a:pt x="20229" y="2174"/>
                </a:cubicBezTo>
                <a:cubicBezTo>
                  <a:pt x="18943" y="4170"/>
                  <a:pt x="18943" y="4170"/>
                  <a:pt x="18943" y="4170"/>
                </a:cubicBezTo>
                <a:cubicBezTo>
                  <a:pt x="18343" y="3315"/>
                  <a:pt x="18343" y="3315"/>
                  <a:pt x="18343" y="3315"/>
                </a:cubicBezTo>
                <a:cubicBezTo>
                  <a:pt x="17486" y="3850"/>
                  <a:pt x="16757" y="4455"/>
                  <a:pt x="16029" y="5097"/>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1" name="任意多边形 16390" descr="AutoShape 7"/>
          <p:cNvSpPr/>
          <p:nvPr/>
        </p:nvSpPr>
        <p:spPr>
          <a:xfrm>
            <a:off x="5073650" y="2165350"/>
            <a:ext cx="890588" cy="1743075"/>
          </a:xfrm>
          <a:custGeom>
            <a:avLst/>
            <a:gdLst/>
            <a:ahLst/>
            <a:cxnLst>
              <a:cxn ang="0">
                <a:pos x="10800" y="10800"/>
              </a:cxn>
              <a:cxn ang="0">
                <a:pos x="10800" y="10800"/>
              </a:cxn>
              <a:cxn ang="0">
                <a:pos x="10800" y="10800"/>
              </a:cxn>
              <a:cxn ang="0">
                <a:pos x="10800" y="10800"/>
              </a:cxn>
            </a:cxnLst>
            <a:rect l="0" t="0" r="0" b="0"/>
            <a:pathLst>
              <a:path w="21600" h="21600">
                <a:moveTo>
                  <a:pt x="12714" y="20862"/>
                </a:moveTo>
                <a:cubicBezTo>
                  <a:pt x="2962" y="19237"/>
                  <a:pt x="2962" y="19237"/>
                  <a:pt x="2962" y="19237"/>
                </a:cubicBezTo>
                <a:cubicBezTo>
                  <a:pt x="3106" y="20049"/>
                  <a:pt x="3395" y="20825"/>
                  <a:pt x="3757" y="21600"/>
                </a:cubicBezTo>
                <a:cubicBezTo>
                  <a:pt x="289" y="19754"/>
                  <a:pt x="289" y="19754"/>
                  <a:pt x="289" y="19754"/>
                </a:cubicBezTo>
                <a:cubicBezTo>
                  <a:pt x="289" y="19754"/>
                  <a:pt x="289" y="19754"/>
                  <a:pt x="289" y="19754"/>
                </a:cubicBezTo>
                <a:cubicBezTo>
                  <a:pt x="72" y="19015"/>
                  <a:pt x="0" y="18240"/>
                  <a:pt x="0" y="17502"/>
                </a:cubicBezTo>
                <a:cubicBezTo>
                  <a:pt x="0" y="9785"/>
                  <a:pt x="8813" y="3102"/>
                  <a:pt x="21600" y="0"/>
                </a:cubicBezTo>
                <a:cubicBezTo>
                  <a:pt x="19288" y="2215"/>
                  <a:pt x="19288" y="2215"/>
                  <a:pt x="19288" y="2215"/>
                </a:cubicBezTo>
                <a:cubicBezTo>
                  <a:pt x="17121" y="4283"/>
                  <a:pt x="17121" y="4283"/>
                  <a:pt x="17121" y="4283"/>
                </a:cubicBezTo>
                <a:cubicBezTo>
                  <a:pt x="16110" y="3397"/>
                  <a:pt x="16110" y="3397"/>
                  <a:pt x="16110" y="3397"/>
                </a:cubicBezTo>
                <a:cubicBezTo>
                  <a:pt x="14665" y="3951"/>
                  <a:pt x="13437" y="4578"/>
                  <a:pt x="12209" y="5243"/>
                </a:cubicBezTo>
                <a:cubicBezTo>
                  <a:pt x="21600" y="6794"/>
                  <a:pt x="21600" y="6794"/>
                  <a:pt x="21600" y="6794"/>
                </a:cubicBezTo>
                <a:lnTo>
                  <a:pt x="12714" y="20862"/>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2" name="任意多边形 16391" descr="AutoShape 8"/>
          <p:cNvSpPr/>
          <p:nvPr/>
        </p:nvSpPr>
        <p:spPr>
          <a:xfrm>
            <a:off x="4868863" y="3756025"/>
            <a:ext cx="1665287" cy="1919288"/>
          </a:xfrm>
          <a:custGeom>
            <a:avLst/>
            <a:gdLst/>
            <a:ahLst/>
            <a:cxnLst>
              <a:cxn ang="0">
                <a:pos x="10800" y="10800"/>
              </a:cxn>
              <a:cxn ang="0">
                <a:pos x="10800" y="10800"/>
              </a:cxn>
              <a:cxn ang="0">
                <a:pos x="10800" y="10800"/>
              </a:cxn>
              <a:cxn ang="0">
                <a:pos x="10800" y="10800"/>
              </a:cxn>
            </a:cxnLst>
            <a:rect l="0" t="0" r="0" b="0"/>
            <a:pathLst>
              <a:path w="21600" h="21600">
                <a:moveTo>
                  <a:pt x="19166" y="15328"/>
                </a:moveTo>
                <a:cubicBezTo>
                  <a:pt x="21561" y="16670"/>
                  <a:pt x="21561" y="16670"/>
                  <a:pt x="21561" y="16670"/>
                </a:cubicBezTo>
                <a:cubicBezTo>
                  <a:pt x="20054" y="16602"/>
                  <a:pt x="18586" y="16368"/>
                  <a:pt x="17156" y="16032"/>
                </a:cubicBezTo>
                <a:cubicBezTo>
                  <a:pt x="12519" y="21600"/>
                  <a:pt x="12519" y="21600"/>
                  <a:pt x="12519" y="21600"/>
                </a:cubicBezTo>
                <a:cubicBezTo>
                  <a:pt x="0" y="13684"/>
                  <a:pt x="0" y="13684"/>
                  <a:pt x="0" y="13684"/>
                </a:cubicBezTo>
                <a:cubicBezTo>
                  <a:pt x="4753" y="8016"/>
                  <a:pt x="4753" y="8016"/>
                  <a:pt x="4753" y="8016"/>
                </a:cubicBezTo>
                <a:cubicBezTo>
                  <a:pt x="3825" y="6775"/>
                  <a:pt x="3091" y="5434"/>
                  <a:pt x="2512" y="3991"/>
                </a:cubicBezTo>
                <a:cubicBezTo>
                  <a:pt x="1352" y="4226"/>
                  <a:pt x="1352" y="4226"/>
                  <a:pt x="1352" y="4226"/>
                </a:cubicBezTo>
                <a:cubicBezTo>
                  <a:pt x="1971" y="2381"/>
                  <a:pt x="1971" y="2381"/>
                  <a:pt x="1971" y="2381"/>
                </a:cubicBezTo>
                <a:cubicBezTo>
                  <a:pt x="2782" y="0"/>
                  <a:pt x="2782" y="0"/>
                  <a:pt x="2782" y="0"/>
                </a:cubicBezTo>
                <a:cubicBezTo>
                  <a:pt x="4675" y="1711"/>
                  <a:pt x="4675" y="1711"/>
                  <a:pt x="4675" y="1711"/>
                </a:cubicBezTo>
                <a:cubicBezTo>
                  <a:pt x="6298" y="3220"/>
                  <a:pt x="6298" y="3220"/>
                  <a:pt x="6298" y="3220"/>
                </a:cubicBezTo>
                <a:cubicBezTo>
                  <a:pt x="5255" y="3421"/>
                  <a:pt x="5255" y="3421"/>
                  <a:pt x="5255" y="3421"/>
                </a:cubicBezTo>
                <a:cubicBezTo>
                  <a:pt x="5603" y="4293"/>
                  <a:pt x="6028" y="5098"/>
                  <a:pt x="6530" y="5903"/>
                </a:cubicBezTo>
                <a:cubicBezTo>
                  <a:pt x="9081" y="2817"/>
                  <a:pt x="9081" y="2817"/>
                  <a:pt x="9081" y="2817"/>
                </a:cubicBezTo>
                <a:cubicBezTo>
                  <a:pt x="21600" y="10733"/>
                  <a:pt x="21600" y="10733"/>
                  <a:pt x="21600" y="10733"/>
                </a:cubicBezTo>
                <a:cubicBezTo>
                  <a:pt x="18934" y="13919"/>
                  <a:pt x="18934" y="13919"/>
                  <a:pt x="18934" y="13919"/>
                </a:cubicBezTo>
                <a:cubicBezTo>
                  <a:pt x="19784" y="14087"/>
                  <a:pt x="20673" y="14188"/>
                  <a:pt x="21561" y="14255"/>
                </a:cubicBezTo>
                <a:lnTo>
                  <a:pt x="19166" y="15328"/>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3" name="任意多边形 16392" descr="AutoShape 9"/>
          <p:cNvSpPr/>
          <p:nvPr/>
        </p:nvSpPr>
        <p:spPr>
          <a:xfrm>
            <a:off x="5086350" y="3759200"/>
            <a:ext cx="1447800" cy="1355725"/>
          </a:xfrm>
          <a:custGeom>
            <a:avLst/>
            <a:gdLst/>
            <a:ahLst/>
            <a:cxnLst>
              <a:cxn ang="0">
                <a:pos x="10800" y="10800"/>
              </a:cxn>
              <a:cxn ang="0">
                <a:pos x="10800" y="10800"/>
              </a:cxn>
              <a:cxn ang="0">
                <a:pos x="10800" y="10800"/>
              </a:cxn>
              <a:cxn ang="0">
                <a:pos x="10800" y="10800"/>
              </a:cxn>
            </a:cxnLst>
            <a:rect l="0" t="0" r="0" b="0"/>
            <a:pathLst>
              <a:path w="21600" h="21600">
                <a:moveTo>
                  <a:pt x="18533" y="19654"/>
                </a:moveTo>
                <a:cubicBezTo>
                  <a:pt x="19511" y="19891"/>
                  <a:pt x="20533" y="20033"/>
                  <a:pt x="21556" y="20128"/>
                </a:cubicBezTo>
                <a:cubicBezTo>
                  <a:pt x="18844" y="21600"/>
                  <a:pt x="18844" y="21600"/>
                  <a:pt x="18844" y="21600"/>
                </a:cubicBezTo>
                <a:cubicBezTo>
                  <a:pt x="8889" y="19606"/>
                  <a:pt x="1156" y="10871"/>
                  <a:pt x="0" y="0"/>
                </a:cubicBezTo>
                <a:cubicBezTo>
                  <a:pt x="2133" y="2374"/>
                  <a:pt x="2133" y="2374"/>
                  <a:pt x="2133" y="2374"/>
                </a:cubicBezTo>
                <a:cubicBezTo>
                  <a:pt x="4000" y="4510"/>
                  <a:pt x="4000" y="4510"/>
                  <a:pt x="4000" y="4510"/>
                </a:cubicBezTo>
                <a:cubicBezTo>
                  <a:pt x="2800" y="4795"/>
                  <a:pt x="2800" y="4795"/>
                  <a:pt x="2800" y="4795"/>
                </a:cubicBezTo>
                <a:cubicBezTo>
                  <a:pt x="3200" y="6029"/>
                  <a:pt x="3689" y="7168"/>
                  <a:pt x="4267" y="8308"/>
                </a:cubicBezTo>
                <a:cubicBezTo>
                  <a:pt x="7200" y="3940"/>
                  <a:pt x="7200" y="3940"/>
                  <a:pt x="7200" y="3940"/>
                </a:cubicBezTo>
                <a:cubicBezTo>
                  <a:pt x="21600" y="15144"/>
                  <a:pt x="21600" y="15144"/>
                  <a:pt x="21600" y="15144"/>
                </a:cubicBezTo>
                <a:lnTo>
                  <a:pt x="18533" y="19654"/>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4" name="任意多边形 16393" descr="AutoShape 10"/>
          <p:cNvSpPr/>
          <p:nvPr/>
        </p:nvSpPr>
        <p:spPr>
          <a:xfrm>
            <a:off x="6346825" y="4006850"/>
            <a:ext cx="2079625" cy="1668463"/>
          </a:xfrm>
          <a:custGeom>
            <a:avLst/>
            <a:gdLst/>
            <a:ahLst/>
            <a:cxnLst>
              <a:cxn ang="0">
                <a:pos x="10800" y="10800"/>
              </a:cxn>
              <a:cxn ang="0">
                <a:pos x="10800" y="10800"/>
              </a:cxn>
              <a:cxn ang="0">
                <a:pos x="10800" y="10800"/>
              </a:cxn>
              <a:cxn ang="0">
                <a:pos x="10800" y="10800"/>
              </a:cxn>
            </a:cxnLst>
            <a:rect l="0" t="0" r="0" b="0"/>
            <a:pathLst>
              <a:path w="21600" h="21600">
                <a:moveTo>
                  <a:pt x="21600" y="12497"/>
                </a:moveTo>
                <a:cubicBezTo>
                  <a:pt x="11574" y="21600"/>
                  <a:pt x="11574" y="21600"/>
                  <a:pt x="11574" y="21600"/>
                </a:cubicBezTo>
                <a:cubicBezTo>
                  <a:pt x="7829" y="15159"/>
                  <a:pt x="7829" y="15159"/>
                  <a:pt x="7829" y="15159"/>
                </a:cubicBezTo>
                <a:cubicBezTo>
                  <a:pt x="6437" y="15660"/>
                  <a:pt x="4982" y="15930"/>
                  <a:pt x="3466" y="15969"/>
                </a:cubicBezTo>
                <a:cubicBezTo>
                  <a:pt x="3404" y="17126"/>
                  <a:pt x="3404" y="17126"/>
                  <a:pt x="3404" y="17126"/>
                </a:cubicBezTo>
                <a:cubicBezTo>
                  <a:pt x="1919" y="15930"/>
                  <a:pt x="1919" y="15930"/>
                  <a:pt x="1919" y="15930"/>
                </a:cubicBezTo>
                <a:cubicBezTo>
                  <a:pt x="1919" y="15930"/>
                  <a:pt x="1919" y="15930"/>
                  <a:pt x="1919" y="15930"/>
                </a:cubicBezTo>
                <a:cubicBezTo>
                  <a:pt x="0" y="14387"/>
                  <a:pt x="0" y="14387"/>
                  <a:pt x="0" y="14387"/>
                </a:cubicBezTo>
                <a:cubicBezTo>
                  <a:pt x="1919" y="13153"/>
                  <a:pt x="1919" y="13153"/>
                  <a:pt x="1919" y="13153"/>
                </a:cubicBezTo>
                <a:cubicBezTo>
                  <a:pt x="1919" y="13153"/>
                  <a:pt x="1919" y="13153"/>
                  <a:pt x="1919" y="13153"/>
                </a:cubicBezTo>
                <a:cubicBezTo>
                  <a:pt x="3621" y="12073"/>
                  <a:pt x="3621" y="12073"/>
                  <a:pt x="3621" y="12073"/>
                </a:cubicBezTo>
                <a:cubicBezTo>
                  <a:pt x="3590" y="13191"/>
                  <a:pt x="3590" y="13191"/>
                  <a:pt x="3590" y="13191"/>
                </a:cubicBezTo>
                <a:cubicBezTo>
                  <a:pt x="4549" y="13153"/>
                  <a:pt x="5508" y="12999"/>
                  <a:pt x="6406" y="12729"/>
                </a:cubicBezTo>
                <a:cubicBezTo>
                  <a:pt x="4270" y="9103"/>
                  <a:pt x="4270" y="9103"/>
                  <a:pt x="4270" y="9103"/>
                </a:cubicBezTo>
                <a:cubicBezTo>
                  <a:pt x="14297" y="0"/>
                  <a:pt x="14297" y="0"/>
                  <a:pt x="14297" y="0"/>
                </a:cubicBezTo>
                <a:cubicBezTo>
                  <a:pt x="16308" y="3433"/>
                  <a:pt x="16308" y="3433"/>
                  <a:pt x="16308" y="3433"/>
                </a:cubicBezTo>
                <a:cubicBezTo>
                  <a:pt x="16680" y="2584"/>
                  <a:pt x="16989" y="1697"/>
                  <a:pt x="17268" y="771"/>
                </a:cubicBezTo>
                <a:cubicBezTo>
                  <a:pt x="17639" y="3394"/>
                  <a:pt x="17639" y="3394"/>
                  <a:pt x="17639" y="3394"/>
                </a:cubicBezTo>
                <a:cubicBezTo>
                  <a:pt x="19434" y="1504"/>
                  <a:pt x="19434" y="1504"/>
                  <a:pt x="19434" y="1504"/>
                </a:cubicBezTo>
                <a:cubicBezTo>
                  <a:pt x="19001" y="3047"/>
                  <a:pt x="18413" y="4513"/>
                  <a:pt x="17732" y="5863"/>
                </a:cubicBezTo>
                <a:lnTo>
                  <a:pt x="21600" y="12497"/>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5" name="任意多边形 16394" descr="AutoShape 11"/>
          <p:cNvSpPr/>
          <p:nvPr/>
        </p:nvSpPr>
        <p:spPr>
          <a:xfrm>
            <a:off x="6350000" y="4006850"/>
            <a:ext cx="1695450" cy="1135063"/>
          </a:xfrm>
          <a:custGeom>
            <a:avLst/>
            <a:gdLst/>
            <a:ahLst/>
            <a:cxnLst>
              <a:cxn ang="0">
                <a:pos x="10800" y="10800"/>
              </a:cxn>
              <a:cxn ang="0">
                <a:pos x="10800" y="10800"/>
              </a:cxn>
              <a:cxn ang="0">
                <a:pos x="10800" y="10800"/>
              </a:cxn>
              <a:cxn ang="0">
                <a:pos x="10800" y="10800"/>
              </a:cxn>
            </a:cxnLst>
            <a:rect l="0" t="0" r="0" b="0"/>
            <a:pathLst>
              <a:path w="21600" h="21600">
                <a:moveTo>
                  <a:pt x="21600" y="4989"/>
                </a:moveTo>
                <a:cubicBezTo>
                  <a:pt x="18373" y="14854"/>
                  <a:pt x="11578" y="21600"/>
                  <a:pt x="3720" y="21600"/>
                </a:cubicBezTo>
                <a:cubicBezTo>
                  <a:pt x="2430" y="21600"/>
                  <a:pt x="1177" y="21430"/>
                  <a:pt x="0" y="21090"/>
                </a:cubicBezTo>
                <a:cubicBezTo>
                  <a:pt x="2316" y="19332"/>
                  <a:pt x="2316" y="19332"/>
                  <a:pt x="2316" y="19332"/>
                </a:cubicBezTo>
                <a:cubicBezTo>
                  <a:pt x="2316" y="19332"/>
                  <a:pt x="2316" y="19332"/>
                  <a:pt x="2316" y="19332"/>
                </a:cubicBezTo>
                <a:cubicBezTo>
                  <a:pt x="4404" y="17745"/>
                  <a:pt x="4404" y="17745"/>
                  <a:pt x="4404" y="17745"/>
                </a:cubicBezTo>
                <a:cubicBezTo>
                  <a:pt x="4366" y="19389"/>
                  <a:pt x="4366" y="19389"/>
                  <a:pt x="4366" y="19389"/>
                </a:cubicBezTo>
                <a:cubicBezTo>
                  <a:pt x="5542" y="19332"/>
                  <a:pt x="6719" y="19106"/>
                  <a:pt x="7820" y="18709"/>
                </a:cubicBezTo>
                <a:cubicBezTo>
                  <a:pt x="5201" y="13380"/>
                  <a:pt x="5201" y="13380"/>
                  <a:pt x="5201" y="13380"/>
                </a:cubicBezTo>
                <a:cubicBezTo>
                  <a:pt x="17500" y="0"/>
                  <a:pt x="17500" y="0"/>
                  <a:pt x="17500" y="0"/>
                </a:cubicBezTo>
                <a:cubicBezTo>
                  <a:pt x="19968" y="5046"/>
                  <a:pt x="19968" y="5046"/>
                  <a:pt x="19968" y="5046"/>
                </a:cubicBezTo>
                <a:cubicBezTo>
                  <a:pt x="20423" y="3798"/>
                  <a:pt x="20803" y="2494"/>
                  <a:pt x="21144" y="1134"/>
                </a:cubicBezTo>
                <a:lnTo>
                  <a:pt x="21600" y="4989"/>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6" name="圆角矩形 16395" descr="AutoShape 12"/>
          <p:cNvSpPr/>
          <p:nvPr/>
        </p:nvSpPr>
        <p:spPr>
          <a:xfrm>
            <a:off x="6299200" y="170497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397" name="任意多边形 16396" descr="AutoShape 13"/>
          <p:cNvSpPr/>
          <p:nvPr/>
        </p:nvSpPr>
        <p:spPr>
          <a:xfrm>
            <a:off x="6467475" y="1873250"/>
            <a:ext cx="360363" cy="360363"/>
          </a:xfrm>
          <a:custGeom>
            <a:avLst/>
            <a:gdLst/>
            <a:ahLst/>
            <a:cxnLst>
              <a:cxn ang="0">
                <a:pos x="10800" y="10800"/>
              </a:cxn>
              <a:cxn ang="0">
                <a:pos x="10800" y="10800"/>
              </a:cxn>
              <a:cxn ang="0">
                <a:pos x="10800" y="10800"/>
              </a:cxn>
              <a:cxn ang="0">
                <a:pos x="10800" y="10800"/>
              </a:cxn>
            </a:cxnLst>
            <a:rect l="0" t="0" r="0" b="0"/>
            <a:pathLst>
              <a:path w="21600" h="21600">
                <a:moveTo>
                  <a:pt x="19913" y="1687"/>
                </a:moveTo>
                <a:lnTo>
                  <a:pt x="18900" y="1012"/>
                </a:lnTo>
                <a:lnTo>
                  <a:pt x="17888" y="506"/>
                </a:lnTo>
                <a:lnTo>
                  <a:pt x="16875" y="169"/>
                </a:lnTo>
                <a:lnTo>
                  <a:pt x="15863" y="0"/>
                </a:lnTo>
                <a:lnTo>
                  <a:pt x="15019" y="0"/>
                </a:lnTo>
                <a:lnTo>
                  <a:pt x="13331" y="675"/>
                </a:lnTo>
                <a:lnTo>
                  <a:pt x="9450" y="4556"/>
                </a:lnTo>
                <a:lnTo>
                  <a:pt x="9281" y="4556"/>
                </a:lnTo>
                <a:lnTo>
                  <a:pt x="2363" y="11644"/>
                </a:lnTo>
                <a:lnTo>
                  <a:pt x="2025" y="12150"/>
                </a:lnTo>
                <a:lnTo>
                  <a:pt x="1688" y="12825"/>
                </a:lnTo>
                <a:lnTo>
                  <a:pt x="169" y="18563"/>
                </a:lnTo>
                <a:lnTo>
                  <a:pt x="0" y="19238"/>
                </a:lnTo>
                <a:lnTo>
                  <a:pt x="169" y="20081"/>
                </a:lnTo>
                <a:lnTo>
                  <a:pt x="675" y="20925"/>
                </a:lnTo>
                <a:lnTo>
                  <a:pt x="1519" y="21431"/>
                </a:lnTo>
                <a:lnTo>
                  <a:pt x="2363" y="21600"/>
                </a:lnTo>
                <a:lnTo>
                  <a:pt x="3206" y="21431"/>
                </a:lnTo>
                <a:lnTo>
                  <a:pt x="8944" y="19913"/>
                </a:lnTo>
                <a:lnTo>
                  <a:pt x="9450" y="19744"/>
                </a:lnTo>
                <a:lnTo>
                  <a:pt x="20250" y="8944"/>
                </a:lnTo>
                <a:lnTo>
                  <a:pt x="20925" y="8100"/>
                </a:lnTo>
                <a:lnTo>
                  <a:pt x="21600" y="6413"/>
                </a:lnTo>
                <a:lnTo>
                  <a:pt x="21600" y="5400"/>
                </a:lnTo>
                <a:lnTo>
                  <a:pt x="21431" y="4387"/>
                </a:lnTo>
                <a:lnTo>
                  <a:pt x="21094" y="3544"/>
                </a:lnTo>
                <a:lnTo>
                  <a:pt x="20588" y="2531"/>
                </a:lnTo>
                <a:lnTo>
                  <a:pt x="19913" y="1687"/>
                </a:lnTo>
                <a:close/>
                <a:moveTo>
                  <a:pt x="10800" y="16031"/>
                </a:moveTo>
                <a:lnTo>
                  <a:pt x="10631" y="15188"/>
                </a:lnTo>
                <a:lnTo>
                  <a:pt x="10294" y="14344"/>
                </a:lnTo>
                <a:lnTo>
                  <a:pt x="16706" y="7931"/>
                </a:lnTo>
                <a:lnTo>
                  <a:pt x="16875" y="8775"/>
                </a:lnTo>
                <a:lnTo>
                  <a:pt x="16875" y="9788"/>
                </a:lnTo>
                <a:lnTo>
                  <a:pt x="16538" y="10631"/>
                </a:lnTo>
                <a:lnTo>
                  <a:pt x="16031" y="11306"/>
                </a:lnTo>
                <a:lnTo>
                  <a:pt x="10800" y="16538"/>
                </a:lnTo>
                <a:lnTo>
                  <a:pt x="10800" y="16031"/>
                </a:lnTo>
                <a:close/>
                <a:moveTo>
                  <a:pt x="9956" y="13669"/>
                </a:moveTo>
                <a:lnTo>
                  <a:pt x="9113" y="12488"/>
                </a:lnTo>
                <a:lnTo>
                  <a:pt x="7762" y="11475"/>
                </a:lnTo>
                <a:lnTo>
                  <a:pt x="14175" y="5063"/>
                </a:lnTo>
                <a:lnTo>
                  <a:pt x="14850" y="5400"/>
                </a:lnTo>
                <a:lnTo>
                  <a:pt x="16031" y="6581"/>
                </a:lnTo>
                <a:lnTo>
                  <a:pt x="16369" y="7256"/>
                </a:lnTo>
                <a:lnTo>
                  <a:pt x="9956" y="13669"/>
                </a:lnTo>
                <a:close/>
                <a:moveTo>
                  <a:pt x="7087" y="11138"/>
                </a:moveTo>
                <a:lnTo>
                  <a:pt x="5063" y="10800"/>
                </a:lnTo>
                <a:lnTo>
                  <a:pt x="10294" y="5569"/>
                </a:lnTo>
                <a:lnTo>
                  <a:pt x="10969" y="5063"/>
                </a:lnTo>
                <a:lnTo>
                  <a:pt x="11813" y="4725"/>
                </a:lnTo>
                <a:lnTo>
                  <a:pt x="12656" y="4725"/>
                </a:lnTo>
                <a:lnTo>
                  <a:pt x="13500" y="4894"/>
                </a:lnTo>
                <a:lnTo>
                  <a:pt x="7087" y="11138"/>
                </a:lnTo>
                <a:close/>
                <a:moveTo>
                  <a:pt x="2869" y="20081"/>
                </a:moveTo>
                <a:lnTo>
                  <a:pt x="2363" y="20250"/>
                </a:lnTo>
                <a:lnTo>
                  <a:pt x="2025" y="20250"/>
                </a:lnTo>
                <a:lnTo>
                  <a:pt x="1350" y="19575"/>
                </a:lnTo>
                <a:lnTo>
                  <a:pt x="1350" y="18900"/>
                </a:lnTo>
                <a:lnTo>
                  <a:pt x="2194" y="16200"/>
                </a:lnTo>
                <a:lnTo>
                  <a:pt x="2700" y="16369"/>
                </a:lnTo>
                <a:lnTo>
                  <a:pt x="3375" y="16538"/>
                </a:lnTo>
                <a:lnTo>
                  <a:pt x="4388" y="17213"/>
                </a:lnTo>
                <a:lnTo>
                  <a:pt x="4894" y="17719"/>
                </a:lnTo>
                <a:lnTo>
                  <a:pt x="5063" y="18394"/>
                </a:lnTo>
                <a:lnTo>
                  <a:pt x="5231" y="18900"/>
                </a:lnTo>
                <a:lnTo>
                  <a:pt x="5400" y="19575"/>
                </a:lnTo>
                <a:lnTo>
                  <a:pt x="2869" y="20081"/>
                </a:lnTo>
                <a:close/>
                <a:moveTo>
                  <a:pt x="5906" y="19406"/>
                </a:moveTo>
                <a:lnTo>
                  <a:pt x="5906" y="18731"/>
                </a:lnTo>
                <a:lnTo>
                  <a:pt x="5738" y="18056"/>
                </a:lnTo>
                <a:lnTo>
                  <a:pt x="5400" y="17381"/>
                </a:lnTo>
                <a:lnTo>
                  <a:pt x="4894" y="16706"/>
                </a:lnTo>
                <a:lnTo>
                  <a:pt x="4219" y="16200"/>
                </a:lnTo>
                <a:lnTo>
                  <a:pt x="3713" y="15863"/>
                </a:lnTo>
                <a:lnTo>
                  <a:pt x="2363" y="15525"/>
                </a:lnTo>
                <a:lnTo>
                  <a:pt x="3038" y="13163"/>
                </a:lnTo>
                <a:lnTo>
                  <a:pt x="3206" y="12656"/>
                </a:lnTo>
                <a:lnTo>
                  <a:pt x="3713" y="12319"/>
                </a:lnTo>
                <a:lnTo>
                  <a:pt x="4388" y="12150"/>
                </a:lnTo>
                <a:lnTo>
                  <a:pt x="5738" y="12150"/>
                </a:lnTo>
                <a:lnTo>
                  <a:pt x="6244" y="12319"/>
                </a:lnTo>
                <a:lnTo>
                  <a:pt x="7594" y="12994"/>
                </a:lnTo>
                <a:lnTo>
                  <a:pt x="8606" y="14006"/>
                </a:lnTo>
                <a:lnTo>
                  <a:pt x="9113" y="14681"/>
                </a:lnTo>
                <a:lnTo>
                  <a:pt x="9450" y="16031"/>
                </a:lnTo>
                <a:lnTo>
                  <a:pt x="9450" y="16706"/>
                </a:lnTo>
                <a:lnTo>
                  <a:pt x="9113" y="18056"/>
                </a:lnTo>
                <a:lnTo>
                  <a:pt x="8775" y="18563"/>
                </a:lnTo>
                <a:lnTo>
                  <a:pt x="8438" y="18731"/>
                </a:lnTo>
                <a:lnTo>
                  <a:pt x="5906" y="19406"/>
                </a:lnTo>
                <a:close/>
                <a:moveTo>
                  <a:pt x="19406" y="7931"/>
                </a:moveTo>
                <a:lnTo>
                  <a:pt x="18225" y="9113"/>
                </a:lnTo>
                <a:lnTo>
                  <a:pt x="18225" y="8606"/>
                </a:lnTo>
                <a:lnTo>
                  <a:pt x="18056" y="7594"/>
                </a:lnTo>
                <a:lnTo>
                  <a:pt x="17719" y="6750"/>
                </a:lnTo>
                <a:lnTo>
                  <a:pt x="17212" y="5906"/>
                </a:lnTo>
                <a:lnTo>
                  <a:pt x="16538" y="5063"/>
                </a:lnTo>
                <a:lnTo>
                  <a:pt x="15694" y="4387"/>
                </a:lnTo>
                <a:lnTo>
                  <a:pt x="14681" y="3881"/>
                </a:lnTo>
                <a:lnTo>
                  <a:pt x="13669" y="3544"/>
                </a:lnTo>
                <a:lnTo>
                  <a:pt x="12488" y="3375"/>
                </a:lnTo>
                <a:lnTo>
                  <a:pt x="13669" y="2194"/>
                </a:lnTo>
                <a:lnTo>
                  <a:pt x="14681" y="1519"/>
                </a:lnTo>
                <a:lnTo>
                  <a:pt x="15188" y="1350"/>
                </a:lnTo>
                <a:lnTo>
                  <a:pt x="15863" y="1350"/>
                </a:lnTo>
                <a:lnTo>
                  <a:pt x="16706" y="1519"/>
                </a:lnTo>
                <a:lnTo>
                  <a:pt x="17381" y="1687"/>
                </a:lnTo>
                <a:lnTo>
                  <a:pt x="18225" y="2194"/>
                </a:lnTo>
                <a:lnTo>
                  <a:pt x="18900" y="2700"/>
                </a:lnTo>
                <a:lnTo>
                  <a:pt x="19913" y="4050"/>
                </a:lnTo>
                <a:lnTo>
                  <a:pt x="20081" y="4725"/>
                </a:lnTo>
                <a:lnTo>
                  <a:pt x="20250" y="5569"/>
                </a:lnTo>
                <a:lnTo>
                  <a:pt x="20250" y="6244"/>
                </a:lnTo>
                <a:lnTo>
                  <a:pt x="20081" y="6919"/>
                </a:lnTo>
                <a:lnTo>
                  <a:pt x="19406" y="7931"/>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8" name="圆角矩形 16397" descr="AutoShape 14"/>
          <p:cNvSpPr/>
          <p:nvPr/>
        </p:nvSpPr>
        <p:spPr>
          <a:xfrm rot="20500668">
            <a:off x="7729538" y="2752725"/>
            <a:ext cx="698500"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399" name="任意多边形 16398" descr="AutoShape 15"/>
          <p:cNvSpPr/>
          <p:nvPr/>
        </p:nvSpPr>
        <p:spPr>
          <a:xfrm>
            <a:off x="7870825" y="2828925"/>
            <a:ext cx="366713" cy="484188"/>
          </a:xfrm>
          <a:custGeom>
            <a:avLst/>
            <a:gdLst/>
            <a:ahLst/>
            <a:cxnLst>
              <a:cxn ang="0">
                <a:pos x="10800" y="10800"/>
              </a:cxn>
              <a:cxn ang="0">
                <a:pos x="10800" y="10800"/>
              </a:cxn>
              <a:cxn ang="0">
                <a:pos x="10800" y="10800"/>
              </a:cxn>
              <a:cxn ang="0">
                <a:pos x="10800" y="10800"/>
              </a:cxn>
            </a:cxnLst>
            <a:rect l="0" t="0" r="0" b="0"/>
            <a:pathLst>
              <a:path w="21600" h="21600">
                <a:moveTo>
                  <a:pt x="18758" y="0"/>
                </a:moveTo>
                <a:lnTo>
                  <a:pt x="17931" y="76"/>
                </a:lnTo>
                <a:lnTo>
                  <a:pt x="17236" y="436"/>
                </a:lnTo>
                <a:lnTo>
                  <a:pt x="16812" y="887"/>
                </a:lnTo>
                <a:lnTo>
                  <a:pt x="16641" y="1422"/>
                </a:lnTo>
                <a:lnTo>
                  <a:pt x="16742" y="2056"/>
                </a:lnTo>
                <a:lnTo>
                  <a:pt x="17215" y="2576"/>
                </a:lnTo>
                <a:lnTo>
                  <a:pt x="17810" y="2897"/>
                </a:lnTo>
                <a:lnTo>
                  <a:pt x="18516" y="3027"/>
                </a:lnTo>
                <a:lnTo>
                  <a:pt x="19352" y="2958"/>
                </a:lnTo>
                <a:lnTo>
                  <a:pt x="20038" y="2591"/>
                </a:lnTo>
                <a:lnTo>
                  <a:pt x="20461" y="2148"/>
                </a:lnTo>
                <a:lnTo>
                  <a:pt x="20632" y="1605"/>
                </a:lnTo>
                <a:lnTo>
                  <a:pt x="20542" y="978"/>
                </a:lnTo>
                <a:lnTo>
                  <a:pt x="20058" y="451"/>
                </a:lnTo>
                <a:lnTo>
                  <a:pt x="19473" y="130"/>
                </a:lnTo>
                <a:lnTo>
                  <a:pt x="18758" y="0"/>
                </a:lnTo>
                <a:close/>
                <a:moveTo>
                  <a:pt x="18586" y="543"/>
                </a:moveTo>
                <a:lnTo>
                  <a:pt x="19635" y="902"/>
                </a:lnTo>
                <a:lnTo>
                  <a:pt x="19917" y="1475"/>
                </a:lnTo>
                <a:lnTo>
                  <a:pt x="19443" y="2270"/>
                </a:lnTo>
                <a:lnTo>
                  <a:pt x="19070" y="2377"/>
                </a:lnTo>
                <a:lnTo>
                  <a:pt x="18687" y="2484"/>
                </a:lnTo>
                <a:lnTo>
                  <a:pt x="17639" y="2125"/>
                </a:lnTo>
                <a:lnTo>
                  <a:pt x="17357" y="1552"/>
                </a:lnTo>
                <a:lnTo>
                  <a:pt x="17830" y="757"/>
                </a:lnTo>
                <a:lnTo>
                  <a:pt x="18586" y="543"/>
                </a:lnTo>
                <a:close/>
                <a:moveTo>
                  <a:pt x="11450" y="4051"/>
                </a:moveTo>
                <a:lnTo>
                  <a:pt x="10805" y="4066"/>
                </a:lnTo>
                <a:lnTo>
                  <a:pt x="10120" y="4433"/>
                </a:lnTo>
                <a:lnTo>
                  <a:pt x="9686" y="4876"/>
                </a:lnTo>
                <a:lnTo>
                  <a:pt x="8981" y="6069"/>
                </a:lnTo>
                <a:lnTo>
                  <a:pt x="8809" y="6604"/>
                </a:lnTo>
                <a:lnTo>
                  <a:pt x="8910" y="7238"/>
                </a:lnTo>
                <a:lnTo>
                  <a:pt x="9051" y="7529"/>
                </a:lnTo>
                <a:lnTo>
                  <a:pt x="9454" y="7903"/>
                </a:lnTo>
                <a:lnTo>
                  <a:pt x="766" y="13987"/>
                </a:lnTo>
                <a:lnTo>
                  <a:pt x="454" y="14239"/>
                </a:lnTo>
                <a:lnTo>
                  <a:pt x="222" y="14637"/>
                </a:lnTo>
                <a:lnTo>
                  <a:pt x="50" y="15172"/>
                </a:lnTo>
                <a:lnTo>
                  <a:pt x="0" y="15516"/>
                </a:lnTo>
                <a:lnTo>
                  <a:pt x="212" y="15952"/>
                </a:lnTo>
                <a:lnTo>
                  <a:pt x="1028" y="16701"/>
                </a:lnTo>
                <a:lnTo>
                  <a:pt x="14595" y="21386"/>
                </a:lnTo>
                <a:lnTo>
                  <a:pt x="15573" y="21600"/>
                </a:lnTo>
                <a:lnTo>
                  <a:pt x="16591" y="21478"/>
                </a:lnTo>
                <a:lnTo>
                  <a:pt x="16974" y="21371"/>
                </a:lnTo>
                <a:lnTo>
                  <a:pt x="17467" y="21065"/>
                </a:lnTo>
                <a:lnTo>
                  <a:pt x="17901" y="20614"/>
                </a:lnTo>
                <a:lnTo>
                  <a:pt x="18133" y="20217"/>
                </a:lnTo>
                <a:lnTo>
                  <a:pt x="18113" y="19727"/>
                </a:lnTo>
                <a:lnTo>
                  <a:pt x="18324" y="10968"/>
                </a:lnTo>
                <a:lnTo>
                  <a:pt x="19614" y="10930"/>
                </a:lnTo>
                <a:lnTo>
                  <a:pt x="20300" y="10571"/>
                </a:lnTo>
                <a:lnTo>
                  <a:pt x="20723" y="10120"/>
                </a:lnTo>
                <a:lnTo>
                  <a:pt x="21439" y="8927"/>
                </a:lnTo>
                <a:lnTo>
                  <a:pt x="21600" y="8392"/>
                </a:lnTo>
                <a:lnTo>
                  <a:pt x="21509" y="7758"/>
                </a:lnTo>
                <a:lnTo>
                  <a:pt x="21036" y="7238"/>
                </a:lnTo>
                <a:lnTo>
                  <a:pt x="20441" y="6917"/>
                </a:lnTo>
                <a:lnTo>
                  <a:pt x="12347" y="4127"/>
                </a:lnTo>
                <a:lnTo>
                  <a:pt x="11450" y="4051"/>
                </a:lnTo>
                <a:close/>
                <a:moveTo>
                  <a:pt x="19917" y="4104"/>
                </a:moveTo>
                <a:lnTo>
                  <a:pt x="19544" y="4211"/>
                </a:lnTo>
                <a:lnTo>
                  <a:pt x="19161" y="4326"/>
                </a:lnTo>
                <a:lnTo>
                  <a:pt x="18919" y="4716"/>
                </a:lnTo>
                <a:lnTo>
                  <a:pt x="19211" y="5297"/>
                </a:lnTo>
                <a:lnTo>
                  <a:pt x="19725" y="5473"/>
                </a:lnTo>
                <a:lnTo>
                  <a:pt x="20491" y="5259"/>
                </a:lnTo>
                <a:lnTo>
                  <a:pt x="20723" y="4861"/>
                </a:lnTo>
                <a:lnTo>
                  <a:pt x="20441" y="4288"/>
                </a:lnTo>
                <a:lnTo>
                  <a:pt x="19917" y="4104"/>
                </a:lnTo>
                <a:close/>
                <a:moveTo>
                  <a:pt x="11369" y="5220"/>
                </a:moveTo>
                <a:lnTo>
                  <a:pt x="11632" y="5312"/>
                </a:lnTo>
                <a:lnTo>
                  <a:pt x="19655" y="7957"/>
                </a:lnTo>
                <a:lnTo>
                  <a:pt x="19987" y="8194"/>
                </a:lnTo>
                <a:lnTo>
                  <a:pt x="19866" y="8392"/>
                </a:lnTo>
                <a:lnTo>
                  <a:pt x="19040" y="9776"/>
                </a:lnTo>
                <a:lnTo>
                  <a:pt x="18586" y="9738"/>
                </a:lnTo>
                <a:lnTo>
                  <a:pt x="16762" y="9111"/>
                </a:lnTo>
                <a:lnTo>
                  <a:pt x="16812" y="11396"/>
                </a:lnTo>
                <a:lnTo>
                  <a:pt x="16742" y="11251"/>
                </a:lnTo>
                <a:lnTo>
                  <a:pt x="15694" y="10892"/>
                </a:lnTo>
                <a:lnTo>
                  <a:pt x="14534" y="10731"/>
                </a:lnTo>
                <a:lnTo>
                  <a:pt x="12539" y="10639"/>
                </a:lnTo>
                <a:lnTo>
                  <a:pt x="10614" y="10693"/>
                </a:lnTo>
                <a:lnTo>
                  <a:pt x="9021" y="10983"/>
                </a:lnTo>
                <a:lnTo>
                  <a:pt x="6864" y="11434"/>
                </a:lnTo>
                <a:lnTo>
                  <a:pt x="12327" y="7582"/>
                </a:lnTo>
                <a:lnTo>
                  <a:pt x="10684" y="6894"/>
                </a:lnTo>
                <a:lnTo>
                  <a:pt x="10422" y="6803"/>
                </a:lnTo>
                <a:lnTo>
                  <a:pt x="10472" y="6466"/>
                </a:lnTo>
                <a:lnTo>
                  <a:pt x="11067" y="5473"/>
                </a:lnTo>
                <a:lnTo>
                  <a:pt x="11369" y="5220"/>
                </a:lnTo>
                <a:close/>
                <a:moveTo>
                  <a:pt x="12367" y="11182"/>
                </a:moveTo>
                <a:lnTo>
                  <a:pt x="15079" y="11396"/>
                </a:lnTo>
                <a:lnTo>
                  <a:pt x="16832" y="11885"/>
                </a:lnTo>
                <a:lnTo>
                  <a:pt x="16570" y="19674"/>
                </a:lnTo>
                <a:lnTo>
                  <a:pt x="16218" y="20270"/>
                </a:lnTo>
                <a:lnTo>
                  <a:pt x="16026" y="20324"/>
                </a:lnTo>
                <a:lnTo>
                  <a:pt x="15381" y="20339"/>
                </a:lnTo>
                <a:lnTo>
                  <a:pt x="1804" y="15661"/>
                </a:lnTo>
                <a:lnTo>
                  <a:pt x="1663" y="15371"/>
                </a:lnTo>
                <a:lnTo>
                  <a:pt x="1713" y="15027"/>
                </a:lnTo>
                <a:lnTo>
                  <a:pt x="1834" y="14836"/>
                </a:lnTo>
                <a:lnTo>
                  <a:pt x="5866" y="12046"/>
                </a:lnTo>
                <a:lnTo>
                  <a:pt x="7338" y="11954"/>
                </a:lnTo>
                <a:lnTo>
                  <a:pt x="8547" y="11771"/>
                </a:lnTo>
                <a:lnTo>
                  <a:pt x="10896" y="11266"/>
                </a:lnTo>
                <a:lnTo>
                  <a:pt x="12367" y="11182"/>
                </a:lnTo>
                <a:close/>
                <a:moveTo>
                  <a:pt x="13436" y="12023"/>
                </a:moveTo>
                <a:lnTo>
                  <a:pt x="12609" y="12099"/>
                </a:lnTo>
                <a:lnTo>
                  <a:pt x="11924" y="12459"/>
                </a:lnTo>
                <a:lnTo>
                  <a:pt x="11490" y="12910"/>
                </a:lnTo>
                <a:lnTo>
                  <a:pt x="11329" y="13445"/>
                </a:lnTo>
                <a:lnTo>
                  <a:pt x="11420" y="14079"/>
                </a:lnTo>
                <a:lnTo>
                  <a:pt x="11894" y="14599"/>
                </a:lnTo>
                <a:lnTo>
                  <a:pt x="12488" y="14927"/>
                </a:lnTo>
                <a:lnTo>
                  <a:pt x="13204" y="15050"/>
                </a:lnTo>
                <a:lnTo>
                  <a:pt x="14030" y="14981"/>
                </a:lnTo>
                <a:lnTo>
                  <a:pt x="14716" y="14614"/>
                </a:lnTo>
                <a:lnTo>
                  <a:pt x="15149" y="14171"/>
                </a:lnTo>
                <a:lnTo>
                  <a:pt x="15310" y="13628"/>
                </a:lnTo>
                <a:lnTo>
                  <a:pt x="15220" y="13001"/>
                </a:lnTo>
                <a:lnTo>
                  <a:pt x="14746" y="12474"/>
                </a:lnTo>
                <a:lnTo>
                  <a:pt x="14151" y="12153"/>
                </a:lnTo>
                <a:lnTo>
                  <a:pt x="13436" y="12023"/>
                </a:lnTo>
                <a:close/>
                <a:moveTo>
                  <a:pt x="13274" y="12566"/>
                </a:moveTo>
                <a:lnTo>
                  <a:pt x="14313" y="12925"/>
                </a:lnTo>
                <a:lnTo>
                  <a:pt x="14605" y="13498"/>
                </a:lnTo>
                <a:lnTo>
                  <a:pt x="14121" y="14293"/>
                </a:lnTo>
                <a:lnTo>
                  <a:pt x="13365" y="14507"/>
                </a:lnTo>
                <a:lnTo>
                  <a:pt x="12327" y="14148"/>
                </a:lnTo>
                <a:lnTo>
                  <a:pt x="12035" y="13575"/>
                </a:lnTo>
                <a:lnTo>
                  <a:pt x="12508" y="12780"/>
                </a:lnTo>
                <a:lnTo>
                  <a:pt x="13274" y="12566"/>
                </a:lnTo>
                <a:close/>
                <a:moveTo>
                  <a:pt x="8668" y="12887"/>
                </a:moveTo>
                <a:lnTo>
                  <a:pt x="7388" y="12925"/>
                </a:lnTo>
                <a:lnTo>
                  <a:pt x="6390" y="13536"/>
                </a:lnTo>
                <a:lnTo>
                  <a:pt x="6431" y="14507"/>
                </a:lnTo>
                <a:lnTo>
                  <a:pt x="7247" y="15264"/>
                </a:lnTo>
                <a:lnTo>
                  <a:pt x="8527" y="15225"/>
                </a:lnTo>
                <a:lnTo>
                  <a:pt x="9525" y="14614"/>
                </a:lnTo>
                <a:lnTo>
                  <a:pt x="9475" y="13643"/>
                </a:lnTo>
                <a:lnTo>
                  <a:pt x="8668" y="12887"/>
                </a:lnTo>
                <a:close/>
                <a:moveTo>
                  <a:pt x="8053" y="13391"/>
                </a:moveTo>
                <a:lnTo>
                  <a:pt x="8567" y="13575"/>
                </a:lnTo>
                <a:lnTo>
                  <a:pt x="8860" y="14148"/>
                </a:lnTo>
                <a:lnTo>
                  <a:pt x="8618" y="14545"/>
                </a:lnTo>
                <a:lnTo>
                  <a:pt x="7862" y="14759"/>
                </a:lnTo>
                <a:lnTo>
                  <a:pt x="7338" y="14583"/>
                </a:lnTo>
                <a:lnTo>
                  <a:pt x="7056" y="14003"/>
                </a:lnTo>
                <a:lnTo>
                  <a:pt x="7287" y="13613"/>
                </a:lnTo>
                <a:lnTo>
                  <a:pt x="7670" y="13498"/>
                </a:lnTo>
                <a:lnTo>
                  <a:pt x="8053" y="13391"/>
                </a:lnTo>
                <a:close/>
                <a:moveTo>
                  <a:pt x="12035" y="16204"/>
                </a:moveTo>
                <a:lnTo>
                  <a:pt x="11279" y="16418"/>
                </a:lnTo>
                <a:lnTo>
                  <a:pt x="11037" y="16815"/>
                </a:lnTo>
                <a:lnTo>
                  <a:pt x="11329" y="17389"/>
                </a:lnTo>
                <a:lnTo>
                  <a:pt x="11843" y="17572"/>
                </a:lnTo>
                <a:lnTo>
                  <a:pt x="12226" y="17465"/>
                </a:lnTo>
                <a:lnTo>
                  <a:pt x="12609" y="17350"/>
                </a:lnTo>
                <a:lnTo>
                  <a:pt x="12841" y="16961"/>
                </a:lnTo>
                <a:lnTo>
                  <a:pt x="12559" y="16380"/>
                </a:lnTo>
                <a:lnTo>
                  <a:pt x="12035" y="1620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0" name="圆角矩形 16399" descr="AutoShape 16"/>
          <p:cNvSpPr/>
          <p:nvPr/>
        </p:nvSpPr>
        <p:spPr>
          <a:xfrm rot="1098334">
            <a:off x="4849813" y="2749550"/>
            <a:ext cx="696912"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1" name="任意多边形 16400" descr="AutoShape 17"/>
          <p:cNvSpPr/>
          <p:nvPr/>
        </p:nvSpPr>
        <p:spPr>
          <a:xfrm>
            <a:off x="5067300" y="2922588"/>
            <a:ext cx="250825" cy="357187"/>
          </a:xfrm>
          <a:custGeom>
            <a:avLst/>
            <a:gdLst/>
            <a:ahLst/>
            <a:cxnLst>
              <a:cxn ang="0">
                <a:pos x="10800" y="10800"/>
              </a:cxn>
              <a:cxn ang="0">
                <a:pos x="10800" y="10800"/>
              </a:cxn>
              <a:cxn ang="0">
                <a:pos x="10800" y="10800"/>
              </a:cxn>
              <a:cxn ang="0">
                <a:pos x="10800" y="10800"/>
              </a:cxn>
            </a:cxnLst>
            <a:rect l="0" t="0" r="0" b="0"/>
            <a:pathLst>
              <a:path w="21600" h="21600">
                <a:moveTo>
                  <a:pt x="9547" y="0"/>
                </a:moveTo>
                <a:lnTo>
                  <a:pt x="7314" y="444"/>
                </a:lnTo>
                <a:lnTo>
                  <a:pt x="5546" y="984"/>
                </a:lnTo>
                <a:lnTo>
                  <a:pt x="3949" y="1728"/>
                </a:lnTo>
                <a:lnTo>
                  <a:pt x="2232" y="2808"/>
                </a:lnTo>
                <a:lnTo>
                  <a:pt x="1202" y="4032"/>
                </a:lnTo>
                <a:lnTo>
                  <a:pt x="343" y="5472"/>
                </a:lnTo>
                <a:lnTo>
                  <a:pt x="0" y="7548"/>
                </a:lnTo>
                <a:lnTo>
                  <a:pt x="532" y="9984"/>
                </a:lnTo>
                <a:lnTo>
                  <a:pt x="1356" y="12300"/>
                </a:lnTo>
                <a:lnTo>
                  <a:pt x="1786" y="14352"/>
                </a:lnTo>
                <a:lnTo>
                  <a:pt x="2060" y="19248"/>
                </a:lnTo>
                <a:lnTo>
                  <a:pt x="2249" y="20004"/>
                </a:lnTo>
                <a:lnTo>
                  <a:pt x="2764" y="20640"/>
                </a:lnTo>
                <a:lnTo>
                  <a:pt x="3640" y="21000"/>
                </a:lnTo>
                <a:lnTo>
                  <a:pt x="4979" y="21444"/>
                </a:lnTo>
                <a:lnTo>
                  <a:pt x="6473" y="21576"/>
                </a:lnTo>
                <a:lnTo>
                  <a:pt x="7486" y="21600"/>
                </a:lnTo>
                <a:lnTo>
                  <a:pt x="8396" y="21252"/>
                </a:lnTo>
                <a:lnTo>
                  <a:pt x="9152" y="20676"/>
                </a:lnTo>
                <a:lnTo>
                  <a:pt x="13118" y="16656"/>
                </a:lnTo>
                <a:lnTo>
                  <a:pt x="15058" y="15084"/>
                </a:lnTo>
                <a:lnTo>
                  <a:pt x="17531" y="13428"/>
                </a:lnTo>
                <a:lnTo>
                  <a:pt x="19849" y="11580"/>
                </a:lnTo>
                <a:lnTo>
                  <a:pt x="21136" y="9684"/>
                </a:lnTo>
                <a:lnTo>
                  <a:pt x="21514" y="8160"/>
                </a:lnTo>
                <a:lnTo>
                  <a:pt x="21600" y="6744"/>
                </a:lnTo>
                <a:lnTo>
                  <a:pt x="20965" y="5184"/>
                </a:lnTo>
                <a:lnTo>
                  <a:pt x="20192" y="3948"/>
                </a:lnTo>
                <a:lnTo>
                  <a:pt x="19110" y="2832"/>
                </a:lnTo>
                <a:lnTo>
                  <a:pt x="17565" y="1632"/>
                </a:lnTo>
                <a:lnTo>
                  <a:pt x="15814" y="912"/>
                </a:lnTo>
                <a:lnTo>
                  <a:pt x="13753" y="324"/>
                </a:lnTo>
                <a:lnTo>
                  <a:pt x="11573" y="48"/>
                </a:lnTo>
                <a:lnTo>
                  <a:pt x="9547" y="0"/>
                </a:lnTo>
                <a:close/>
                <a:moveTo>
                  <a:pt x="9701" y="1464"/>
                </a:moveTo>
                <a:lnTo>
                  <a:pt x="11487" y="1464"/>
                </a:lnTo>
                <a:lnTo>
                  <a:pt x="13204" y="1644"/>
                </a:lnTo>
                <a:lnTo>
                  <a:pt x="14801" y="2136"/>
                </a:lnTo>
                <a:lnTo>
                  <a:pt x="16312" y="2808"/>
                </a:lnTo>
                <a:lnTo>
                  <a:pt x="17531" y="3588"/>
                </a:lnTo>
                <a:lnTo>
                  <a:pt x="19196" y="5712"/>
                </a:lnTo>
                <a:lnTo>
                  <a:pt x="19505" y="6852"/>
                </a:lnTo>
                <a:lnTo>
                  <a:pt x="19488" y="8100"/>
                </a:lnTo>
                <a:lnTo>
                  <a:pt x="19248" y="9312"/>
                </a:lnTo>
                <a:lnTo>
                  <a:pt x="18595" y="10248"/>
                </a:lnTo>
                <a:lnTo>
                  <a:pt x="17651" y="11304"/>
                </a:lnTo>
                <a:lnTo>
                  <a:pt x="14801" y="13236"/>
                </a:lnTo>
                <a:lnTo>
                  <a:pt x="12483" y="15096"/>
                </a:lnTo>
                <a:lnTo>
                  <a:pt x="3520" y="13272"/>
                </a:lnTo>
                <a:lnTo>
                  <a:pt x="2988" y="10836"/>
                </a:lnTo>
                <a:lnTo>
                  <a:pt x="2060" y="8148"/>
                </a:lnTo>
                <a:lnTo>
                  <a:pt x="2060" y="6900"/>
                </a:lnTo>
                <a:lnTo>
                  <a:pt x="2232" y="5856"/>
                </a:lnTo>
                <a:lnTo>
                  <a:pt x="2953" y="4752"/>
                </a:lnTo>
                <a:lnTo>
                  <a:pt x="3915" y="3684"/>
                </a:lnTo>
                <a:lnTo>
                  <a:pt x="5031" y="2844"/>
                </a:lnTo>
                <a:lnTo>
                  <a:pt x="8070" y="1668"/>
                </a:lnTo>
                <a:lnTo>
                  <a:pt x="9701" y="1464"/>
                </a:lnTo>
                <a:close/>
                <a:moveTo>
                  <a:pt x="11212" y="3384"/>
                </a:moveTo>
                <a:lnTo>
                  <a:pt x="9049" y="3660"/>
                </a:lnTo>
                <a:lnTo>
                  <a:pt x="7898" y="3960"/>
                </a:lnTo>
                <a:lnTo>
                  <a:pt x="6902" y="4476"/>
                </a:lnTo>
                <a:lnTo>
                  <a:pt x="5426" y="5604"/>
                </a:lnTo>
                <a:lnTo>
                  <a:pt x="5082" y="6432"/>
                </a:lnTo>
                <a:lnTo>
                  <a:pt x="5409" y="6852"/>
                </a:lnTo>
                <a:lnTo>
                  <a:pt x="6027" y="6624"/>
                </a:lnTo>
                <a:lnTo>
                  <a:pt x="6301" y="5964"/>
                </a:lnTo>
                <a:lnTo>
                  <a:pt x="7040" y="5400"/>
                </a:lnTo>
                <a:lnTo>
                  <a:pt x="7486" y="4956"/>
                </a:lnTo>
                <a:lnTo>
                  <a:pt x="9306" y="4248"/>
                </a:lnTo>
                <a:lnTo>
                  <a:pt x="10096" y="4224"/>
                </a:lnTo>
                <a:lnTo>
                  <a:pt x="11178" y="4092"/>
                </a:lnTo>
                <a:lnTo>
                  <a:pt x="12122" y="4284"/>
                </a:lnTo>
                <a:lnTo>
                  <a:pt x="12723" y="4044"/>
                </a:lnTo>
                <a:lnTo>
                  <a:pt x="12397" y="3624"/>
                </a:lnTo>
                <a:lnTo>
                  <a:pt x="11212" y="3384"/>
                </a:lnTo>
                <a:close/>
                <a:moveTo>
                  <a:pt x="3674" y="14736"/>
                </a:moveTo>
                <a:lnTo>
                  <a:pt x="11229" y="16272"/>
                </a:lnTo>
                <a:lnTo>
                  <a:pt x="10491" y="16836"/>
                </a:lnTo>
                <a:lnTo>
                  <a:pt x="3829" y="16200"/>
                </a:lnTo>
                <a:lnTo>
                  <a:pt x="3674" y="14736"/>
                </a:lnTo>
                <a:close/>
                <a:moveTo>
                  <a:pt x="3863" y="16752"/>
                </a:moveTo>
                <a:lnTo>
                  <a:pt x="9976" y="17448"/>
                </a:lnTo>
                <a:lnTo>
                  <a:pt x="9461" y="18060"/>
                </a:lnTo>
                <a:lnTo>
                  <a:pt x="8654" y="18792"/>
                </a:lnTo>
                <a:lnTo>
                  <a:pt x="4018" y="18216"/>
                </a:lnTo>
                <a:lnTo>
                  <a:pt x="3795" y="16908"/>
                </a:lnTo>
                <a:lnTo>
                  <a:pt x="3863" y="16752"/>
                </a:lnTo>
                <a:close/>
                <a:moveTo>
                  <a:pt x="3983" y="18924"/>
                </a:moveTo>
                <a:lnTo>
                  <a:pt x="8139" y="19404"/>
                </a:lnTo>
                <a:lnTo>
                  <a:pt x="7400" y="19968"/>
                </a:lnTo>
                <a:lnTo>
                  <a:pt x="6782" y="20208"/>
                </a:lnTo>
                <a:lnTo>
                  <a:pt x="6250" y="20268"/>
                </a:lnTo>
                <a:lnTo>
                  <a:pt x="5529" y="20124"/>
                </a:lnTo>
                <a:lnTo>
                  <a:pt x="4825" y="19980"/>
                </a:lnTo>
                <a:lnTo>
                  <a:pt x="4430" y="19728"/>
                </a:lnTo>
                <a:lnTo>
                  <a:pt x="4258" y="19512"/>
                </a:lnTo>
                <a:lnTo>
                  <a:pt x="3983" y="1892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2" name="圆角矩形 16401" descr="AutoShape 18"/>
          <p:cNvSpPr/>
          <p:nvPr/>
        </p:nvSpPr>
        <p:spPr>
          <a:xfrm rot="19412974">
            <a:off x="7254875" y="449262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3" name="任意多边形 16402" descr="AutoShape 19"/>
          <p:cNvSpPr/>
          <p:nvPr/>
        </p:nvSpPr>
        <p:spPr>
          <a:xfrm>
            <a:off x="7421563" y="4659313"/>
            <a:ext cx="363537" cy="363537"/>
          </a:xfrm>
          <a:custGeom>
            <a:avLst/>
            <a:gdLst/>
            <a:ahLst/>
            <a:cxnLst>
              <a:cxn ang="0">
                <a:pos x="10800" y="10800"/>
              </a:cxn>
              <a:cxn ang="0">
                <a:pos x="10800" y="10800"/>
              </a:cxn>
              <a:cxn ang="0">
                <a:pos x="10800" y="10800"/>
              </a:cxn>
              <a:cxn ang="0">
                <a:pos x="10800" y="10800"/>
              </a:cxn>
            </a:cxnLst>
            <a:rect l="0" t="0" r="0" b="0"/>
            <a:pathLst>
              <a:path w="21600" h="21600">
                <a:moveTo>
                  <a:pt x="9446" y="0"/>
                </a:moveTo>
                <a:lnTo>
                  <a:pt x="8947" y="336"/>
                </a:lnTo>
                <a:lnTo>
                  <a:pt x="8601" y="1018"/>
                </a:lnTo>
                <a:lnTo>
                  <a:pt x="8103" y="3206"/>
                </a:lnTo>
                <a:lnTo>
                  <a:pt x="7258" y="3542"/>
                </a:lnTo>
                <a:lnTo>
                  <a:pt x="5568" y="2362"/>
                </a:lnTo>
                <a:lnTo>
                  <a:pt x="5232" y="2199"/>
                </a:lnTo>
                <a:lnTo>
                  <a:pt x="4214" y="2199"/>
                </a:lnTo>
                <a:lnTo>
                  <a:pt x="2189" y="4224"/>
                </a:lnTo>
                <a:lnTo>
                  <a:pt x="2189" y="5059"/>
                </a:lnTo>
                <a:lnTo>
                  <a:pt x="2362" y="5568"/>
                </a:lnTo>
                <a:lnTo>
                  <a:pt x="3542" y="7258"/>
                </a:lnTo>
                <a:lnTo>
                  <a:pt x="3206" y="8103"/>
                </a:lnTo>
                <a:lnTo>
                  <a:pt x="1008" y="8611"/>
                </a:lnTo>
                <a:lnTo>
                  <a:pt x="336" y="8947"/>
                </a:lnTo>
                <a:lnTo>
                  <a:pt x="0" y="9456"/>
                </a:lnTo>
                <a:lnTo>
                  <a:pt x="0" y="12154"/>
                </a:lnTo>
                <a:lnTo>
                  <a:pt x="336" y="12663"/>
                </a:lnTo>
                <a:lnTo>
                  <a:pt x="1008" y="12999"/>
                </a:lnTo>
                <a:lnTo>
                  <a:pt x="3206" y="13497"/>
                </a:lnTo>
                <a:lnTo>
                  <a:pt x="3542" y="14342"/>
                </a:lnTo>
                <a:lnTo>
                  <a:pt x="2362" y="16032"/>
                </a:lnTo>
                <a:lnTo>
                  <a:pt x="2189" y="16541"/>
                </a:lnTo>
                <a:lnTo>
                  <a:pt x="2189" y="17386"/>
                </a:lnTo>
                <a:lnTo>
                  <a:pt x="4214" y="19411"/>
                </a:lnTo>
                <a:lnTo>
                  <a:pt x="5232" y="19411"/>
                </a:lnTo>
                <a:lnTo>
                  <a:pt x="5568" y="19238"/>
                </a:lnTo>
                <a:lnTo>
                  <a:pt x="7258" y="18058"/>
                </a:lnTo>
                <a:lnTo>
                  <a:pt x="8103" y="18394"/>
                </a:lnTo>
                <a:lnTo>
                  <a:pt x="8601" y="20592"/>
                </a:lnTo>
                <a:lnTo>
                  <a:pt x="8947" y="21264"/>
                </a:lnTo>
                <a:lnTo>
                  <a:pt x="9446" y="21600"/>
                </a:lnTo>
                <a:lnTo>
                  <a:pt x="12154" y="21600"/>
                </a:lnTo>
                <a:lnTo>
                  <a:pt x="12653" y="21264"/>
                </a:lnTo>
                <a:lnTo>
                  <a:pt x="12989" y="20592"/>
                </a:lnTo>
                <a:lnTo>
                  <a:pt x="13497" y="18394"/>
                </a:lnTo>
                <a:lnTo>
                  <a:pt x="14342" y="18058"/>
                </a:lnTo>
                <a:lnTo>
                  <a:pt x="16032" y="19238"/>
                </a:lnTo>
                <a:lnTo>
                  <a:pt x="16368" y="19411"/>
                </a:lnTo>
                <a:lnTo>
                  <a:pt x="17386" y="19411"/>
                </a:lnTo>
                <a:lnTo>
                  <a:pt x="19411" y="17386"/>
                </a:lnTo>
                <a:lnTo>
                  <a:pt x="19411" y="16541"/>
                </a:lnTo>
                <a:lnTo>
                  <a:pt x="19238" y="16032"/>
                </a:lnTo>
                <a:lnTo>
                  <a:pt x="18058" y="14342"/>
                </a:lnTo>
                <a:lnTo>
                  <a:pt x="18394" y="13497"/>
                </a:lnTo>
                <a:lnTo>
                  <a:pt x="20592" y="12999"/>
                </a:lnTo>
                <a:lnTo>
                  <a:pt x="21264" y="12663"/>
                </a:lnTo>
                <a:lnTo>
                  <a:pt x="21600" y="12154"/>
                </a:lnTo>
                <a:lnTo>
                  <a:pt x="21600" y="9456"/>
                </a:lnTo>
                <a:lnTo>
                  <a:pt x="21264" y="8947"/>
                </a:lnTo>
                <a:lnTo>
                  <a:pt x="20592" y="8611"/>
                </a:lnTo>
                <a:lnTo>
                  <a:pt x="18394" y="8103"/>
                </a:lnTo>
                <a:lnTo>
                  <a:pt x="18058" y="7258"/>
                </a:lnTo>
                <a:lnTo>
                  <a:pt x="19238" y="5568"/>
                </a:lnTo>
                <a:lnTo>
                  <a:pt x="19411" y="5059"/>
                </a:lnTo>
                <a:lnTo>
                  <a:pt x="19411" y="4224"/>
                </a:lnTo>
                <a:lnTo>
                  <a:pt x="17386" y="2199"/>
                </a:lnTo>
                <a:lnTo>
                  <a:pt x="16368" y="2199"/>
                </a:lnTo>
                <a:lnTo>
                  <a:pt x="16032" y="2362"/>
                </a:lnTo>
                <a:lnTo>
                  <a:pt x="14342" y="3542"/>
                </a:lnTo>
                <a:lnTo>
                  <a:pt x="13497" y="3206"/>
                </a:lnTo>
                <a:lnTo>
                  <a:pt x="12989" y="1018"/>
                </a:lnTo>
                <a:lnTo>
                  <a:pt x="12653" y="336"/>
                </a:lnTo>
                <a:lnTo>
                  <a:pt x="12154" y="0"/>
                </a:lnTo>
                <a:lnTo>
                  <a:pt x="9446" y="0"/>
                </a:lnTo>
                <a:close/>
                <a:moveTo>
                  <a:pt x="9955" y="1354"/>
                </a:moveTo>
                <a:lnTo>
                  <a:pt x="11645" y="1354"/>
                </a:lnTo>
                <a:lnTo>
                  <a:pt x="12154" y="3379"/>
                </a:lnTo>
                <a:lnTo>
                  <a:pt x="12490" y="4051"/>
                </a:lnTo>
                <a:lnTo>
                  <a:pt x="12989" y="4387"/>
                </a:lnTo>
                <a:lnTo>
                  <a:pt x="13670" y="4723"/>
                </a:lnTo>
                <a:lnTo>
                  <a:pt x="14342" y="4896"/>
                </a:lnTo>
                <a:lnTo>
                  <a:pt x="14678" y="4896"/>
                </a:lnTo>
                <a:lnTo>
                  <a:pt x="15014" y="4560"/>
                </a:lnTo>
                <a:lnTo>
                  <a:pt x="16877" y="3542"/>
                </a:lnTo>
                <a:lnTo>
                  <a:pt x="18058" y="4723"/>
                </a:lnTo>
                <a:lnTo>
                  <a:pt x="17040" y="6586"/>
                </a:lnTo>
                <a:lnTo>
                  <a:pt x="16704" y="7258"/>
                </a:lnTo>
                <a:lnTo>
                  <a:pt x="16877" y="7930"/>
                </a:lnTo>
                <a:lnTo>
                  <a:pt x="17213" y="8611"/>
                </a:lnTo>
                <a:lnTo>
                  <a:pt x="17549" y="9110"/>
                </a:lnTo>
                <a:lnTo>
                  <a:pt x="18221" y="9456"/>
                </a:lnTo>
                <a:lnTo>
                  <a:pt x="20246" y="9955"/>
                </a:lnTo>
                <a:lnTo>
                  <a:pt x="20246" y="11645"/>
                </a:lnTo>
                <a:lnTo>
                  <a:pt x="18221" y="12154"/>
                </a:lnTo>
                <a:lnTo>
                  <a:pt x="17549" y="12490"/>
                </a:lnTo>
                <a:lnTo>
                  <a:pt x="17213" y="12999"/>
                </a:lnTo>
                <a:lnTo>
                  <a:pt x="16877" y="13670"/>
                </a:lnTo>
                <a:lnTo>
                  <a:pt x="16704" y="14342"/>
                </a:lnTo>
                <a:lnTo>
                  <a:pt x="17040" y="15024"/>
                </a:lnTo>
                <a:lnTo>
                  <a:pt x="18058" y="16877"/>
                </a:lnTo>
                <a:lnTo>
                  <a:pt x="16877" y="18058"/>
                </a:lnTo>
                <a:lnTo>
                  <a:pt x="15014" y="17050"/>
                </a:lnTo>
                <a:lnTo>
                  <a:pt x="14678" y="16714"/>
                </a:lnTo>
                <a:lnTo>
                  <a:pt x="14342" y="16714"/>
                </a:lnTo>
                <a:lnTo>
                  <a:pt x="13670" y="16877"/>
                </a:lnTo>
                <a:lnTo>
                  <a:pt x="12989" y="17213"/>
                </a:lnTo>
                <a:lnTo>
                  <a:pt x="12490" y="17549"/>
                </a:lnTo>
                <a:lnTo>
                  <a:pt x="12154" y="18231"/>
                </a:lnTo>
                <a:lnTo>
                  <a:pt x="11645" y="20256"/>
                </a:lnTo>
                <a:lnTo>
                  <a:pt x="9955" y="20256"/>
                </a:lnTo>
                <a:lnTo>
                  <a:pt x="9446" y="18231"/>
                </a:lnTo>
                <a:lnTo>
                  <a:pt x="9110" y="17549"/>
                </a:lnTo>
                <a:lnTo>
                  <a:pt x="8601" y="17213"/>
                </a:lnTo>
                <a:lnTo>
                  <a:pt x="7930" y="16877"/>
                </a:lnTo>
                <a:lnTo>
                  <a:pt x="7258" y="16714"/>
                </a:lnTo>
                <a:lnTo>
                  <a:pt x="6922" y="16714"/>
                </a:lnTo>
                <a:lnTo>
                  <a:pt x="6576" y="17050"/>
                </a:lnTo>
                <a:lnTo>
                  <a:pt x="4723" y="18058"/>
                </a:lnTo>
                <a:lnTo>
                  <a:pt x="3542" y="16877"/>
                </a:lnTo>
                <a:lnTo>
                  <a:pt x="4550" y="15024"/>
                </a:lnTo>
                <a:lnTo>
                  <a:pt x="4896" y="14342"/>
                </a:lnTo>
                <a:lnTo>
                  <a:pt x="4723" y="13670"/>
                </a:lnTo>
                <a:lnTo>
                  <a:pt x="4387" y="12999"/>
                </a:lnTo>
                <a:lnTo>
                  <a:pt x="4051" y="12490"/>
                </a:lnTo>
                <a:lnTo>
                  <a:pt x="3369" y="12154"/>
                </a:lnTo>
                <a:lnTo>
                  <a:pt x="1344" y="11645"/>
                </a:lnTo>
                <a:lnTo>
                  <a:pt x="1344" y="9955"/>
                </a:lnTo>
                <a:lnTo>
                  <a:pt x="3369" y="9456"/>
                </a:lnTo>
                <a:lnTo>
                  <a:pt x="4051" y="9110"/>
                </a:lnTo>
                <a:lnTo>
                  <a:pt x="4387" y="8611"/>
                </a:lnTo>
                <a:lnTo>
                  <a:pt x="4723" y="7930"/>
                </a:lnTo>
                <a:lnTo>
                  <a:pt x="4896" y="7258"/>
                </a:lnTo>
                <a:lnTo>
                  <a:pt x="4550" y="6586"/>
                </a:lnTo>
                <a:lnTo>
                  <a:pt x="3542" y="4723"/>
                </a:lnTo>
                <a:lnTo>
                  <a:pt x="4723" y="3542"/>
                </a:lnTo>
                <a:lnTo>
                  <a:pt x="6576" y="4560"/>
                </a:lnTo>
                <a:lnTo>
                  <a:pt x="6922" y="4896"/>
                </a:lnTo>
                <a:lnTo>
                  <a:pt x="7258" y="4896"/>
                </a:lnTo>
                <a:lnTo>
                  <a:pt x="7930" y="4723"/>
                </a:lnTo>
                <a:lnTo>
                  <a:pt x="8601" y="4387"/>
                </a:lnTo>
                <a:lnTo>
                  <a:pt x="9110" y="4051"/>
                </a:lnTo>
                <a:lnTo>
                  <a:pt x="9446" y="3379"/>
                </a:lnTo>
                <a:lnTo>
                  <a:pt x="9955" y="1354"/>
                </a:lnTo>
                <a:close/>
                <a:moveTo>
                  <a:pt x="10800" y="6077"/>
                </a:moveTo>
                <a:lnTo>
                  <a:pt x="9782" y="6250"/>
                </a:lnTo>
                <a:lnTo>
                  <a:pt x="8947" y="6413"/>
                </a:lnTo>
                <a:lnTo>
                  <a:pt x="8103" y="6922"/>
                </a:lnTo>
                <a:lnTo>
                  <a:pt x="7421" y="7431"/>
                </a:lnTo>
                <a:lnTo>
                  <a:pt x="6922" y="8103"/>
                </a:lnTo>
                <a:lnTo>
                  <a:pt x="6413" y="8947"/>
                </a:lnTo>
                <a:lnTo>
                  <a:pt x="6240" y="9792"/>
                </a:lnTo>
                <a:lnTo>
                  <a:pt x="6077" y="10800"/>
                </a:lnTo>
                <a:lnTo>
                  <a:pt x="6240" y="11818"/>
                </a:lnTo>
                <a:lnTo>
                  <a:pt x="6413" y="12663"/>
                </a:lnTo>
                <a:lnTo>
                  <a:pt x="6922" y="13497"/>
                </a:lnTo>
                <a:lnTo>
                  <a:pt x="7421" y="14179"/>
                </a:lnTo>
                <a:lnTo>
                  <a:pt x="8103" y="14688"/>
                </a:lnTo>
                <a:lnTo>
                  <a:pt x="8947" y="15187"/>
                </a:lnTo>
                <a:lnTo>
                  <a:pt x="9782" y="15360"/>
                </a:lnTo>
                <a:lnTo>
                  <a:pt x="10800" y="15523"/>
                </a:lnTo>
                <a:lnTo>
                  <a:pt x="11808" y="15360"/>
                </a:lnTo>
                <a:lnTo>
                  <a:pt x="12653" y="15187"/>
                </a:lnTo>
                <a:lnTo>
                  <a:pt x="13497" y="14688"/>
                </a:lnTo>
                <a:lnTo>
                  <a:pt x="14179" y="14179"/>
                </a:lnTo>
                <a:lnTo>
                  <a:pt x="14678" y="13497"/>
                </a:lnTo>
                <a:lnTo>
                  <a:pt x="15187" y="12663"/>
                </a:lnTo>
                <a:lnTo>
                  <a:pt x="15360" y="11818"/>
                </a:lnTo>
                <a:lnTo>
                  <a:pt x="15523" y="10800"/>
                </a:lnTo>
                <a:lnTo>
                  <a:pt x="15360" y="9792"/>
                </a:lnTo>
                <a:lnTo>
                  <a:pt x="15187" y="8947"/>
                </a:lnTo>
                <a:lnTo>
                  <a:pt x="14678" y="8103"/>
                </a:lnTo>
                <a:lnTo>
                  <a:pt x="14179" y="7431"/>
                </a:lnTo>
                <a:lnTo>
                  <a:pt x="13497" y="6922"/>
                </a:lnTo>
                <a:lnTo>
                  <a:pt x="12653" y="6413"/>
                </a:lnTo>
                <a:lnTo>
                  <a:pt x="11808" y="6250"/>
                </a:lnTo>
                <a:lnTo>
                  <a:pt x="10800" y="6077"/>
                </a:lnTo>
                <a:close/>
                <a:moveTo>
                  <a:pt x="10800" y="6586"/>
                </a:moveTo>
                <a:lnTo>
                  <a:pt x="12490" y="6922"/>
                </a:lnTo>
                <a:lnTo>
                  <a:pt x="13162" y="7431"/>
                </a:lnTo>
                <a:lnTo>
                  <a:pt x="14179" y="8438"/>
                </a:lnTo>
                <a:lnTo>
                  <a:pt x="14678" y="9110"/>
                </a:lnTo>
                <a:lnTo>
                  <a:pt x="15014" y="10800"/>
                </a:lnTo>
                <a:lnTo>
                  <a:pt x="14678" y="12490"/>
                </a:lnTo>
                <a:lnTo>
                  <a:pt x="14179" y="13162"/>
                </a:lnTo>
                <a:lnTo>
                  <a:pt x="13162" y="14179"/>
                </a:lnTo>
                <a:lnTo>
                  <a:pt x="12490" y="14688"/>
                </a:lnTo>
                <a:lnTo>
                  <a:pt x="11645" y="14851"/>
                </a:lnTo>
                <a:lnTo>
                  <a:pt x="9955" y="14851"/>
                </a:lnTo>
                <a:lnTo>
                  <a:pt x="9110" y="14688"/>
                </a:lnTo>
                <a:lnTo>
                  <a:pt x="8438" y="14179"/>
                </a:lnTo>
                <a:lnTo>
                  <a:pt x="7421" y="13162"/>
                </a:lnTo>
                <a:lnTo>
                  <a:pt x="6922" y="12490"/>
                </a:lnTo>
                <a:lnTo>
                  <a:pt x="6749" y="11645"/>
                </a:lnTo>
                <a:lnTo>
                  <a:pt x="6749" y="9955"/>
                </a:lnTo>
                <a:lnTo>
                  <a:pt x="6922" y="9110"/>
                </a:lnTo>
                <a:lnTo>
                  <a:pt x="7421" y="8438"/>
                </a:lnTo>
                <a:lnTo>
                  <a:pt x="8438" y="7431"/>
                </a:lnTo>
                <a:lnTo>
                  <a:pt x="9110" y="6922"/>
                </a:lnTo>
                <a:lnTo>
                  <a:pt x="10800" y="6586"/>
                </a:lnTo>
                <a:close/>
                <a:moveTo>
                  <a:pt x="10291" y="8103"/>
                </a:moveTo>
                <a:lnTo>
                  <a:pt x="9782" y="8265"/>
                </a:lnTo>
                <a:lnTo>
                  <a:pt x="8947" y="8947"/>
                </a:lnTo>
                <a:lnTo>
                  <a:pt x="8265" y="9792"/>
                </a:lnTo>
                <a:lnTo>
                  <a:pt x="8103" y="10291"/>
                </a:lnTo>
                <a:lnTo>
                  <a:pt x="8103" y="11309"/>
                </a:lnTo>
                <a:lnTo>
                  <a:pt x="8265" y="11818"/>
                </a:lnTo>
                <a:lnTo>
                  <a:pt x="8947" y="12663"/>
                </a:lnTo>
                <a:lnTo>
                  <a:pt x="9782" y="13335"/>
                </a:lnTo>
                <a:lnTo>
                  <a:pt x="10291" y="13497"/>
                </a:lnTo>
                <a:lnTo>
                  <a:pt x="11309" y="13497"/>
                </a:lnTo>
                <a:lnTo>
                  <a:pt x="11808" y="13335"/>
                </a:lnTo>
                <a:lnTo>
                  <a:pt x="12653" y="12663"/>
                </a:lnTo>
                <a:lnTo>
                  <a:pt x="13335" y="11818"/>
                </a:lnTo>
                <a:lnTo>
                  <a:pt x="13497" y="11309"/>
                </a:lnTo>
                <a:lnTo>
                  <a:pt x="13497" y="10291"/>
                </a:lnTo>
                <a:lnTo>
                  <a:pt x="13335" y="9792"/>
                </a:lnTo>
                <a:lnTo>
                  <a:pt x="12653" y="8947"/>
                </a:lnTo>
                <a:lnTo>
                  <a:pt x="11808" y="8265"/>
                </a:lnTo>
                <a:lnTo>
                  <a:pt x="11309" y="8103"/>
                </a:lnTo>
                <a:lnTo>
                  <a:pt x="10291" y="8103"/>
                </a:lnTo>
                <a:close/>
                <a:moveTo>
                  <a:pt x="10800" y="8774"/>
                </a:moveTo>
                <a:lnTo>
                  <a:pt x="11645" y="8947"/>
                </a:lnTo>
                <a:lnTo>
                  <a:pt x="12653" y="9955"/>
                </a:lnTo>
                <a:lnTo>
                  <a:pt x="12826" y="10800"/>
                </a:lnTo>
                <a:lnTo>
                  <a:pt x="12653" y="11645"/>
                </a:lnTo>
                <a:lnTo>
                  <a:pt x="11645" y="12663"/>
                </a:lnTo>
                <a:lnTo>
                  <a:pt x="10800" y="12826"/>
                </a:lnTo>
                <a:lnTo>
                  <a:pt x="9955" y="12663"/>
                </a:lnTo>
                <a:lnTo>
                  <a:pt x="8947" y="11645"/>
                </a:lnTo>
                <a:lnTo>
                  <a:pt x="8774" y="10800"/>
                </a:lnTo>
                <a:lnTo>
                  <a:pt x="8947" y="9955"/>
                </a:lnTo>
                <a:lnTo>
                  <a:pt x="9955" y="8947"/>
                </a:lnTo>
                <a:lnTo>
                  <a:pt x="10800" y="877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4" name="圆角矩形 16403" descr="AutoShape 20"/>
          <p:cNvSpPr/>
          <p:nvPr/>
        </p:nvSpPr>
        <p:spPr>
          <a:xfrm rot="2089993">
            <a:off x="5359400" y="4489450"/>
            <a:ext cx="698500" cy="698500"/>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5" name="任意多边形 16404" descr="AutoShape 21"/>
          <p:cNvSpPr/>
          <p:nvPr/>
        </p:nvSpPr>
        <p:spPr>
          <a:xfrm rot="2195905">
            <a:off x="5486400" y="4648200"/>
            <a:ext cx="373063" cy="373063"/>
          </a:xfrm>
          <a:custGeom>
            <a:avLst/>
            <a:gdLst/>
            <a:ahLst/>
            <a:cxnLst>
              <a:cxn ang="0">
                <a:pos x="10800" y="10800"/>
              </a:cxn>
              <a:cxn ang="0">
                <a:pos x="10800" y="10800"/>
              </a:cxn>
              <a:cxn ang="0">
                <a:pos x="10800" y="10800"/>
              </a:cxn>
              <a:cxn ang="0">
                <a:pos x="10800" y="10800"/>
              </a:cxn>
            </a:cxnLst>
            <a:rect l="0" t="0" r="0" b="0"/>
            <a:pathLst>
              <a:path w="21600" h="21600">
                <a:moveTo>
                  <a:pt x="21263" y="7594"/>
                </a:moveTo>
                <a:lnTo>
                  <a:pt x="19238" y="4894"/>
                </a:lnTo>
                <a:lnTo>
                  <a:pt x="18900" y="4556"/>
                </a:lnTo>
                <a:lnTo>
                  <a:pt x="18900" y="1350"/>
                </a:lnTo>
                <a:lnTo>
                  <a:pt x="18562" y="337"/>
                </a:lnTo>
                <a:lnTo>
                  <a:pt x="17550" y="0"/>
                </a:lnTo>
                <a:lnTo>
                  <a:pt x="4050" y="0"/>
                </a:lnTo>
                <a:lnTo>
                  <a:pt x="3037" y="337"/>
                </a:lnTo>
                <a:lnTo>
                  <a:pt x="2700" y="1350"/>
                </a:lnTo>
                <a:lnTo>
                  <a:pt x="2700" y="4556"/>
                </a:lnTo>
                <a:lnTo>
                  <a:pt x="2362" y="4894"/>
                </a:lnTo>
                <a:lnTo>
                  <a:pt x="337" y="7594"/>
                </a:lnTo>
                <a:lnTo>
                  <a:pt x="169" y="8100"/>
                </a:lnTo>
                <a:lnTo>
                  <a:pt x="0" y="8775"/>
                </a:lnTo>
                <a:lnTo>
                  <a:pt x="0" y="9450"/>
                </a:lnTo>
                <a:lnTo>
                  <a:pt x="169" y="10294"/>
                </a:lnTo>
                <a:lnTo>
                  <a:pt x="1181" y="11306"/>
                </a:lnTo>
                <a:lnTo>
                  <a:pt x="2025" y="11475"/>
                </a:lnTo>
                <a:lnTo>
                  <a:pt x="2025" y="20250"/>
                </a:lnTo>
                <a:lnTo>
                  <a:pt x="2362" y="21263"/>
                </a:lnTo>
                <a:lnTo>
                  <a:pt x="3375" y="21600"/>
                </a:lnTo>
                <a:lnTo>
                  <a:pt x="18225" y="21600"/>
                </a:lnTo>
                <a:lnTo>
                  <a:pt x="19238" y="21263"/>
                </a:lnTo>
                <a:lnTo>
                  <a:pt x="19575" y="20250"/>
                </a:lnTo>
                <a:lnTo>
                  <a:pt x="19575" y="11475"/>
                </a:lnTo>
                <a:lnTo>
                  <a:pt x="20419" y="11306"/>
                </a:lnTo>
                <a:lnTo>
                  <a:pt x="21431" y="10294"/>
                </a:lnTo>
                <a:lnTo>
                  <a:pt x="21600" y="9450"/>
                </a:lnTo>
                <a:lnTo>
                  <a:pt x="21600" y="8775"/>
                </a:lnTo>
                <a:lnTo>
                  <a:pt x="21431" y="8100"/>
                </a:lnTo>
                <a:lnTo>
                  <a:pt x="21263" y="7594"/>
                </a:lnTo>
                <a:close/>
                <a:moveTo>
                  <a:pt x="17550" y="1350"/>
                </a:moveTo>
                <a:lnTo>
                  <a:pt x="17550" y="4050"/>
                </a:lnTo>
                <a:lnTo>
                  <a:pt x="4050" y="4050"/>
                </a:lnTo>
                <a:lnTo>
                  <a:pt x="4050" y="1350"/>
                </a:lnTo>
                <a:lnTo>
                  <a:pt x="17550" y="1350"/>
                </a:lnTo>
                <a:close/>
                <a:moveTo>
                  <a:pt x="6919" y="10125"/>
                </a:moveTo>
                <a:lnTo>
                  <a:pt x="4050" y="10125"/>
                </a:lnTo>
                <a:lnTo>
                  <a:pt x="6750" y="5400"/>
                </a:lnTo>
                <a:lnTo>
                  <a:pt x="8269" y="5400"/>
                </a:lnTo>
                <a:lnTo>
                  <a:pt x="6919" y="10125"/>
                </a:lnTo>
                <a:close/>
                <a:moveTo>
                  <a:pt x="8944" y="5400"/>
                </a:moveTo>
                <a:lnTo>
                  <a:pt x="10462" y="5400"/>
                </a:lnTo>
                <a:lnTo>
                  <a:pt x="10462" y="10125"/>
                </a:lnTo>
                <a:lnTo>
                  <a:pt x="7594" y="10125"/>
                </a:lnTo>
                <a:lnTo>
                  <a:pt x="8944" y="5400"/>
                </a:lnTo>
                <a:close/>
                <a:moveTo>
                  <a:pt x="11137" y="5400"/>
                </a:moveTo>
                <a:lnTo>
                  <a:pt x="12656" y="5400"/>
                </a:lnTo>
                <a:lnTo>
                  <a:pt x="14006" y="10125"/>
                </a:lnTo>
                <a:lnTo>
                  <a:pt x="11137" y="10125"/>
                </a:lnTo>
                <a:lnTo>
                  <a:pt x="11137" y="5400"/>
                </a:lnTo>
                <a:close/>
                <a:moveTo>
                  <a:pt x="13331" y="5400"/>
                </a:moveTo>
                <a:lnTo>
                  <a:pt x="14850" y="5400"/>
                </a:lnTo>
                <a:lnTo>
                  <a:pt x="17550" y="10125"/>
                </a:lnTo>
                <a:lnTo>
                  <a:pt x="14681" y="10125"/>
                </a:lnTo>
                <a:lnTo>
                  <a:pt x="13331" y="5400"/>
                </a:lnTo>
                <a:close/>
                <a:moveTo>
                  <a:pt x="1350" y="9450"/>
                </a:moveTo>
                <a:lnTo>
                  <a:pt x="1350" y="8775"/>
                </a:lnTo>
                <a:lnTo>
                  <a:pt x="1519" y="8437"/>
                </a:lnTo>
                <a:lnTo>
                  <a:pt x="3544" y="5737"/>
                </a:lnTo>
                <a:lnTo>
                  <a:pt x="3712" y="5400"/>
                </a:lnTo>
                <a:lnTo>
                  <a:pt x="5906" y="5400"/>
                </a:lnTo>
                <a:lnTo>
                  <a:pt x="3206" y="10125"/>
                </a:lnTo>
                <a:lnTo>
                  <a:pt x="1687" y="10125"/>
                </a:lnTo>
                <a:lnTo>
                  <a:pt x="1350" y="9787"/>
                </a:lnTo>
                <a:lnTo>
                  <a:pt x="1350" y="9450"/>
                </a:lnTo>
                <a:close/>
                <a:moveTo>
                  <a:pt x="13500" y="20250"/>
                </a:moveTo>
                <a:lnTo>
                  <a:pt x="8437" y="20250"/>
                </a:lnTo>
                <a:lnTo>
                  <a:pt x="8437" y="13500"/>
                </a:lnTo>
                <a:lnTo>
                  <a:pt x="13500" y="13500"/>
                </a:lnTo>
                <a:lnTo>
                  <a:pt x="13500" y="20250"/>
                </a:lnTo>
                <a:close/>
                <a:moveTo>
                  <a:pt x="18225" y="20250"/>
                </a:moveTo>
                <a:lnTo>
                  <a:pt x="14175" y="20250"/>
                </a:lnTo>
                <a:lnTo>
                  <a:pt x="14175" y="13162"/>
                </a:lnTo>
                <a:lnTo>
                  <a:pt x="13838" y="12825"/>
                </a:lnTo>
                <a:lnTo>
                  <a:pt x="8100" y="12825"/>
                </a:lnTo>
                <a:lnTo>
                  <a:pt x="7762" y="13162"/>
                </a:lnTo>
                <a:lnTo>
                  <a:pt x="7762" y="20250"/>
                </a:lnTo>
                <a:lnTo>
                  <a:pt x="3375" y="20250"/>
                </a:lnTo>
                <a:lnTo>
                  <a:pt x="3375" y="11475"/>
                </a:lnTo>
                <a:lnTo>
                  <a:pt x="18225" y="11475"/>
                </a:lnTo>
                <a:lnTo>
                  <a:pt x="18225" y="20250"/>
                </a:lnTo>
                <a:close/>
                <a:moveTo>
                  <a:pt x="20250" y="9450"/>
                </a:moveTo>
                <a:lnTo>
                  <a:pt x="20250" y="9787"/>
                </a:lnTo>
                <a:lnTo>
                  <a:pt x="19913" y="10125"/>
                </a:lnTo>
                <a:lnTo>
                  <a:pt x="18394" y="10125"/>
                </a:lnTo>
                <a:lnTo>
                  <a:pt x="15694" y="5400"/>
                </a:lnTo>
                <a:lnTo>
                  <a:pt x="17887" y="5400"/>
                </a:lnTo>
                <a:lnTo>
                  <a:pt x="18056" y="5737"/>
                </a:lnTo>
                <a:lnTo>
                  <a:pt x="20081" y="8437"/>
                </a:lnTo>
                <a:lnTo>
                  <a:pt x="20250" y="8775"/>
                </a:lnTo>
                <a:lnTo>
                  <a:pt x="20250" y="9450"/>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6" name="文本框 16405" descr="Text Box 22"/>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6407" name="椭圆 16406" descr="Oval 2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08" name="椭圆 16407" descr="Oval 2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09" name="椭圆 16408" descr="Oval 2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10" name="文本框 16409" descr="Text Box 26"/>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16411" name="文本框 16410" descr="Text Box 27"/>
          <p:cNvSpPr txBox="1"/>
          <p:nvPr/>
        </p:nvSpPr>
        <p:spPr>
          <a:xfrm>
            <a:off x="9712325" y="14652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01.</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2" name="文本框 16411" descr="Text Box 28"/>
          <p:cNvSpPr txBox="1"/>
          <p:nvPr/>
        </p:nvSpPr>
        <p:spPr>
          <a:xfrm>
            <a:off x="9712325" y="2376488"/>
            <a:ext cx="1779588" cy="598487"/>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02.</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3" name="文本框 16412" descr="Text Box 29"/>
          <p:cNvSpPr txBox="1"/>
          <p:nvPr/>
        </p:nvSpPr>
        <p:spPr>
          <a:xfrm>
            <a:off x="9712325" y="3286125"/>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03.</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4" name="文本框 16413" descr="Text Box 30"/>
          <p:cNvSpPr txBox="1"/>
          <p:nvPr/>
        </p:nvSpPr>
        <p:spPr>
          <a:xfrm>
            <a:off x="9712325" y="5106988"/>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05.</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5" name="文本框 16414" descr="Text Box 31"/>
          <p:cNvSpPr txBox="1"/>
          <p:nvPr/>
        </p:nvSpPr>
        <p:spPr>
          <a:xfrm>
            <a:off x="9712325" y="4197350"/>
            <a:ext cx="1779588" cy="598488"/>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04.</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graphicFrame>
        <p:nvGraphicFramePr>
          <p:cNvPr id="16416" name="对象 16415"/>
          <p:cNvGraphicFramePr/>
          <p:nvPr/>
        </p:nvGraphicFramePr>
        <p:xfrm>
          <a:off x="588963" y="3194050"/>
          <a:ext cx="3319462" cy="2720975"/>
        </p:xfrm>
        <a:graphic>
          <a:graphicData uri="http://schemas.openxmlformats.org/presentationml/2006/ole">
            <mc:AlternateContent xmlns:mc="http://schemas.openxmlformats.org/markup-compatibility/2006">
              <mc:Choice xmlns:v="urn:schemas-microsoft-com:vml" Requires="v">
                <p:oleObj r:id="rId2" imgW="5200650" imgH="4248150" progId="MSGraph.Chart.8">
                  <p:embed/>
                </p:oleObj>
              </mc:Choice>
              <mc:Fallback>
                <p:oleObj r:id="rId2" imgW="5200650" imgH="4248150" progId="MSGraph.Chart.8">
                  <p:embed/>
                  <p:pic>
                    <p:nvPicPr>
                      <p:cNvPr id="0" name="图片 3080"/>
                      <p:cNvPicPr/>
                      <p:nvPr/>
                    </p:nvPicPr>
                    <p:blipFill>
                      <a:blip r:embed="rId3"/>
                      <a:stretch>
                        <a:fillRect/>
                      </a:stretch>
                    </p:blipFill>
                    <p:spPr>
                      <a:xfrm>
                        <a:off x="588963" y="3194050"/>
                        <a:ext cx="3319462" cy="2720975"/>
                      </a:xfrm>
                      <a:prstGeom prst="rect">
                        <a:avLst/>
                      </a:prstGeom>
                      <a:noFill/>
                      <a:ln w="38100">
                        <a:noFill/>
                        <a:miter/>
                      </a:ln>
                    </p:spPr>
                  </p:pic>
                </p:oleObj>
              </mc:Fallback>
            </mc:AlternateContent>
          </a:graphicData>
        </a:graphic>
      </p:graphicFrame>
      <p:sp>
        <p:nvSpPr>
          <p:cNvPr id="16417" name="文本框 16416" descr="Text Box 33"/>
          <p:cNvSpPr txBox="1"/>
          <p:nvPr/>
        </p:nvSpPr>
        <p:spPr>
          <a:xfrm>
            <a:off x="671513" y="2997200"/>
            <a:ext cx="1920875"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7168"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7170" name="文本框 7169" descr="TextBox 4"/>
          <p:cNvSpPr txBox="1"/>
          <p:nvPr/>
        </p:nvSpPr>
        <p:spPr>
          <a:xfrm>
            <a:off x="4287044" y="254326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第一节</a:t>
            </a:r>
          </a:p>
        </p:txBody>
      </p:sp>
      <p:sp>
        <p:nvSpPr>
          <p:cNvPr id="7171" name="文本框 7170" descr="TextBox 4"/>
          <p:cNvSpPr txBox="1"/>
          <p:nvPr/>
        </p:nvSpPr>
        <p:spPr>
          <a:xfrm>
            <a:off x="2427929" y="3609028"/>
            <a:ext cx="7336141"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项目介绍</a:t>
            </a:r>
            <a:r>
              <a:rPr lang="en-US" altLang="zh-CN" sz="4800" baseline="0" dirty="0">
                <a:solidFill>
                  <a:srgbClr val="FFFFFF"/>
                </a:solidFill>
                <a:latin typeface="字体视界-一风尚黑体" charset="0"/>
                <a:ea typeface="+mn-ea"/>
                <a:sym typeface="字体视界-一风尚黑体" charset="0"/>
              </a:rPr>
              <a:t>&amp;</a:t>
            </a:r>
            <a:r>
              <a:rPr lang="zh-CN" altLang="en-US" sz="4800" baseline="0" dirty="0">
                <a:solidFill>
                  <a:srgbClr val="FFFFFF"/>
                </a:solidFill>
                <a:latin typeface="字体视界-一风尚黑体" charset="0"/>
                <a:ea typeface="+mn-ea"/>
                <a:sym typeface="字体视界-一风尚黑体" charset="0"/>
              </a:rPr>
              <a:t>团队成员介绍</a:t>
            </a:r>
          </a:p>
        </p:txBody>
      </p:sp>
      <p:sp>
        <p:nvSpPr>
          <p:cNvPr id="7173" name="矩形 7172"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001434719"/>
      </p:ext>
    </p:extLst>
  </p:cSld>
  <p:clrMapOvr>
    <a:masterClrMapping/>
  </p:clrMapOvr>
  <p:transition spd="slow" advClick="0" advTm="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对象 17408"/>
          <p:cNvGraphicFramePr/>
          <p:nvPr/>
        </p:nvGraphicFramePr>
        <p:xfrm>
          <a:off x="825500" y="2813050"/>
          <a:ext cx="1984375" cy="1984375"/>
        </p:xfrm>
        <a:graphic>
          <a:graphicData uri="http://schemas.openxmlformats.org/presentationml/2006/ole">
            <mc:AlternateContent xmlns:mc="http://schemas.openxmlformats.org/markup-compatibility/2006">
              <mc:Choice xmlns:v="urn:schemas-microsoft-com:vml" Requires="v">
                <p:oleObj r:id="rId2" imgW="3143250" imgH="3143250" progId="MSGraph.Chart.8">
                  <p:embed/>
                </p:oleObj>
              </mc:Choice>
              <mc:Fallback>
                <p:oleObj r:id="rId2" imgW="3143250" imgH="3143250" progId="MSGraph.Chart.8">
                  <p:embed/>
                  <p:pic>
                    <p:nvPicPr>
                      <p:cNvPr id="0" name="图片 3079"/>
                      <p:cNvPicPr/>
                      <p:nvPr/>
                    </p:nvPicPr>
                    <p:blipFill>
                      <a:blip r:embed="rId3"/>
                      <a:stretch>
                        <a:fillRect/>
                      </a:stretch>
                    </p:blipFill>
                    <p:spPr>
                      <a:xfrm>
                        <a:off x="825500" y="2813050"/>
                        <a:ext cx="1984375" cy="1984375"/>
                      </a:xfrm>
                      <a:prstGeom prst="rect">
                        <a:avLst/>
                      </a:prstGeom>
                      <a:noFill/>
                      <a:ln w="38100">
                        <a:noFill/>
                        <a:miter/>
                      </a:ln>
                    </p:spPr>
                  </p:pic>
                </p:oleObj>
              </mc:Fallback>
            </mc:AlternateContent>
          </a:graphicData>
        </a:graphic>
      </p:graphicFrame>
      <p:sp>
        <p:nvSpPr>
          <p:cNvPr id="17410" name="椭圆 17409" descr="Oval 3"/>
          <p:cNvSpPr/>
          <p:nvPr/>
        </p:nvSpPr>
        <p:spPr>
          <a:xfrm>
            <a:off x="96678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1" name="文本框 17410" descr="Text Box 4"/>
          <p:cNvSpPr txBox="1"/>
          <p:nvPr/>
        </p:nvSpPr>
        <p:spPr>
          <a:xfrm>
            <a:off x="133032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43</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2" name="对象 17411"/>
          <p:cNvGraphicFramePr/>
          <p:nvPr/>
        </p:nvGraphicFramePr>
        <p:xfrm>
          <a:off x="3678238" y="2813050"/>
          <a:ext cx="1982787" cy="1984375"/>
        </p:xfrm>
        <a:graphic>
          <a:graphicData uri="http://schemas.openxmlformats.org/presentationml/2006/ole">
            <mc:AlternateContent xmlns:mc="http://schemas.openxmlformats.org/markup-compatibility/2006">
              <mc:Choice xmlns:v="urn:schemas-microsoft-com:vml" Requires="v">
                <p:oleObj r:id="rId4" imgW="3143250" imgH="3143250" progId="MSGraph.Chart.8">
                  <p:embed/>
                </p:oleObj>
              </mc:Choice>
              <mc:Fallback>
                <p:oleObj r:id="rId4" imgW="3143250" imgH="3143250" progId="MSGraph.Chart.8">
                  <p:embed/>
                  <p:pic>
                    <p:nvPicPr>
                      <p:cNvPr id="0" name="图片 3081"/>
                      <p:cNvPicPr/>
                      <p:nvPr/>
                    </p:nvPicPr>
                    <p:blipFill>
                      <a:blip r:embed="rId3"/>
                      <a:stretch>
                        <a:fillRect/>
                      </a:stretch>
                    </p:blipFill>
                    <p:spPr>
                      <a:xfrm>
                        <a:off x="3678238" y="2813050"/>
                        <a:ext cx="1982787" cy="1984375"/>
                      </a:xfrm>
                      <a:prstGeom prst="rect">
                        <a:avLst/>
                      </a:prstGeom>
                      <a:noFill/>
                      <a:ln w="38100">
                        <a:noFill/>
                        <a:miter/>
                      </a:ln>
                    </p:spPr>
                  </p:pic>
                </p:oleObj>
              </mc:Fallback>
            </mc:AlternateContent>
          </a:graphicData>
        </a:graphic>
      </p:graphicFrame>
      <p:sp>
        <p:nvSpPr>
          <p:cNvPr id="17413" name="椭圆 17412" descr="Oval 6"/>
          <p:cNvSpPr/>
          <p:nvPr/>
        </p:nvSpPr>
        <p:spPr>
          <a:xfrm>
            <a:off x="381793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4" name="文本框 17413" descr="Text Box 7"/>
          <p:cNvSpPr txBox="1"/>
          <p:nvPr/>
        </p:nvSpPr>
        <p:spPr>
          <a:xfrm>
            <a:off x="418147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60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5" name="对象 17414"/>
          <p:cNvGraphicFramePr/>
          <p:nvPr/>
        </p:nvGraphicFramePr>
        <p:xfrm>
          <a:off x="9380538" y="2813050"/>
          <a:ext cx="1984375" cy="1984375"/>
        </p:xfrm>
        <a:graphic>
          <a:graphicData uri="http://schemas.openxmlformats.org/presentationml/2006/ole">
            <mc:AlternateContent xmlns:mc="http://schemas.openxmlformats.org/markup-compatibility/2006">
              <mc:Choice xmlns:v="urn:schemas-microsoft-com:vml" Requires="v">
                <p:oleObj r:id="rId5" imgW="3143250" imgH="3143250" progId="MSGraph.Chart.8">
                  <p:embed/>
                </p:oleObj>
              </mc:Choice>
              <mc:Fallback>
                <p:oleObj r:id="rId5" imgW="3143250" imgH="3143250" progId="MSGraph.Chart.8">
                  <p:embed/>
                  <p:pic>
                    <p:nvPicPr>
                      <p:cNvPr id="0" name="图片 3078"/>
                      <p:cNvPicPr/>
                      <p:nvPr/>
                    </p:nvPicPr>
                    <p:blipFill>
                      <a:blip r:embed="rId3"/>
                      <a:stretch>
                        <a:fillRect/>
                      </a:stretch>
                    </p:blipFill>
                    <p:spPr>
                      <a:xfrm>
                        <a:off x="9380538" y="2813050"/>
                        <a:ext cx="1984375" cy="1984375"/>
                      </a:xfrm>
                      <a:prstGeom prst="rect">
                        <a:avLst/>
                      </a:prstGeom>
                      <a:noFill/>
                      <a:ln w="38100">
                        <a:noFill/>
                        <a:miter/>
                      </a:ln>
                    </p:spPr>
                  </p:pic>
                </p:oleObj>
              </mc:Fallback>
            </mc:AlternateContent>
          </a:graphicData>
        </a:graphic>
      </p:graphicFrame>
      <p:sp>
        <p:nvSpPr>
          <p:cNvPr id="17416" name="椭圆 17415" descr="Oval 9"/>
          <p:cNvSpPr/>
          <p:nvPr/>
        </p:nvSpPr>
        <p:spPr>
          <a:xfrm>
            <a:off x="952023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7" name="文本框 17416" descr="Text Box 10"/>
          <p:cNvSpPr txBox="1"/>
          <p:nvPr/>
        </p:nvSpPr>
        <p:spPr>
          <a:xfrm>
            <a:off x="988377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95</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8" name="对象 17417"/>
          <p:cNvGraphicFramePr/>
          <p:nvPr/>
        </p:nvGraphicFramePr>
        <p:xfrm>
          <a:off x="6529388" y="2813050"/>
          <a:ext cx="1982787" cy="1984375"/>
        </p:xfrm>
        <a:graphic>
          <a:graphicData uri="http://schemas.openxmlformats.org/presentationml/2006/ole">
            <mc:AlternateContent xmlns:mc="http://schemas.openxmlformats.org/markup-compatibility/2006">
              <mc:Choice xmlns:v="urn:schemas-microsoft-com:vml" Requires="v">
                <p:oleObj r:id="rId6" imgW="3143250" imgH="3143250" progId="MSGraph.Chart.8">
                  <p:embed/>
                </p:oleObj>
              </mc:Choice>
              <mc:Fallback>
                <p:oleObj r:id="rId6" imgW="3143250" imgH="3143250" progId="MSGraph.Chart.8">
                  <p:embed/>
                  <p:pic>
                    <p:nvPicPr>
                      <p:cNvPr id="0" name="图片 3077"/>
                      <p:cNvPicPr/>
                      <p:nvPr/>
                    </p:nvPicPr>
                    <p:blipFill>
                      <a:blip r:embed="rId3"/>
                      <a:stretch>
                        <a:fillRect/>
                      </a:stretch>
                    </p:blipFill>
                    <p:spPr>
                      <a:xfrm>
                        <a:off x="6529388" y="2813050"/>
                        <a:ext cx="1982787" cy="1984375"/>
                      </a:xfrm>
                      <a:prstGeom prst="rect">
                        <a:avLst/>
                      </a:prstGeom>
                      <a:noFill/>
                      <a:ln w="38100">
                        <a:noFill/>
                        <a:miter/>
                      </a:ln>
                    </p:spPr>
                  </p:pic>
                </p:oleObj>
              </mc:Fallback>
            </mc:AlternateContent>
          </a:graphicData>
        </a:graphic>
      </p:graphicFrame>
      <p:sp>
        <p:nvSpPr>
          <p:cNvPr id="17419" name="椭圆 17418" descr="Oval 12"/>
          <p:cNvSpPr/>
          <p:nvPr/>
        </p:nvSpPr>
        <p:spPr>
          <a:xfrm>
            <a:off x="6677025" y="2954338"/>
            <a:ext cx="1703388"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20" name="文本框 17419" descr="Text Box 13"/>
          <p:cNvSpPr txBox="1"/>
          <p:nvPr/>
        </p:nvSpPr>
        <p:spPr>
          <a:xfrm>
            <a:off x="703262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80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sp>
        <p:nvSpPr>
          <p:cNvPr id="17421" name="文本框 17420" descr="Text Box 14"/>
          <p:cNvSpPr txBox="1"/>
          <p:nvPr/>
        </p:nvSpPr>
        <p:spPr>
          <a:xfrm>
            <a:off x="90328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2" name="文本框 17421" descr="Text Box 15"/>
          <p:cNvSpPr txBox="1"/>
          <p:nvPr/>
        </p:nvSpPr>
        <p:spPr>
          <a:xfrm>
            <a:off x="375443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3" name="文本框 17422" descr="Text Box 16"/>
          <p:cNvSpPr txBox="1"/>
          <p:nvPr/>
        </p:nvSpPr>
        <p:spPr>
          <a:xfrm>
            <a:off x="660558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4" name="文本框 17423" descr="Text Box 17"/>
          <p:cNvSpPr txBox="1"/>
          <p:nvPr/>
        </p:nvSpPr>
        <p:spPr>
          <a:xfrm>
            <a:off x="945673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5" name="文本框 17424" descr="Text Box 18"/>
          <p:cNvSpPr txBox="1"/>
          <p:nvPr/>
        </p:nvSpPr>
        <p:spPr>
          <a:xfrm>
            <a:off x="4664075" y="1465263"/>
            <a:ext cx="1141413"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Doughnut Features.</a:t>
            </a:r>
          </a:p>
        </p:txBody>
      </p:sp>
      <p:grpSp>
        <p:nvGrpSpPr>
          <p:cNvPr id="17426" name="组合 17425"/>
          <p:cNvGrpSpPr/>
          <p:nvPr/>
        </p:nvGrpSpPr>
        <p:grpSpPr>
          <a:xfrm>
            <a:off x="5995988" y="1858963"/>
            <a:ext cx="198437" cy="38100"/>
            <a:chOff x="0" y="0"/>
            <a:chExt cx="199233" cy="38100"/>
          </a:xfrm>
        </p:grpSpPr>
        <p:sp>
          <p:nvSpPr>
            <p:cNvPr id="17427" name="椭圆 17426" descr="Oval 2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7428" name="椭圆 17427" descr="Oval 2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7429" name="椭圆 17428" descr="Oval 2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Tree>
  </p:cSld>
  <p:clrMapOvr>
    <a:masterClrMapping/>
  </p:clrMapOvr>
  <p:transition spd="slow" advClick="0" advTm="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椭圆 18432" descr="Oval 2"/>
          <p:cNvSpPr/>
          <p:nvPr/>
        </p:nvSpPr>
        <p:spPr>
          <a:xfrm>
            <a:off x="763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4" name="任意多边形 18433" descr="AutoShape 3"/>
          <p:cNvSpPr/>
          <p:nvPr/>
        </p:nvSpPr>
        <p:spPr>
          <a:xfrm>
            <a:off x="965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35" name="文本框 18434" descr="Text Box 4"/>
          <p:cNvSpPr txBox="1"/>
          <p:nvPr/>
        </p:nvSpPr>
        <p:spPr>
          <a:xfrm>
            <a:off x="1149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36" name="椭圆 18435" descr="Oval 5"/>
          <p:cNvSpPr/>
          <p:nvPr/>
        </p:nvSpPr>
        <p:spPr>
          <a:xfrm>
            <a:off x="3049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7" name="任意多边形 18436" descr="AutoShape 6"/>
          <p:cNvSpPr/>
          <p:nvPr/>
        </p:nvSpPr>
        <p:spPr>
          <a:xfrm>
            <a:off x="3251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38" name="文本框 18437" descr="Text Box 7"/>
          <p:cNvSpPr txBox="1"/>
          <p:nvPr/>
        </p:nvSpPr>
        <p:spPr>
          <a:xfrm>
            <a:off x="3435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39" name="椭圆 18438" descr="Oval 8"/>
          <p:cNvSpPr/>
          <p:nvPr/>
        </p:nvSpPr>
        <p:spPr>
          <a:xfrm>
            <a:off x="5335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40" name="任意多边形 18439" descr="AutoShape 9"/>
          <p:cNvSpPr/>
          <p:nvPr/>
        </p:nvSpPr>
        <p:spPr>
          <a:xfrm>
            <a:off x="5537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41" name="文本框 18440" descr="Text Box 10"/>
          <p:cNvSpPr txBox="1"/>
          <p:nvPr/>
        </p:nvSpPr>
        <p:spPr>
          <a:xfrm>
            <a:off x="5721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42" name="文本框 18441" descr="Text Box 11"/>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dirty="0">
                <a:solidFill>
                  <a:srgbClr val="DCDEE0"/>
                </a:solidFill>
                <a:latin typeface="字体视界-一风尚黑体" charset="0"/>
                <a:ea typeface="+mn-ea"/>
                <a:sym typeface="字体视界-一风尚黑体" charset="0"/>
              </a:rPr>
              <a:t>Only Special Design.</a:t>
            </a:r>
          </a:p>
        </p:txBody>
      </p:sp>
      <p:sp>
        <p:nvSpPr>
          <p:cNvPr id="18443" name="椭圆 18442" descr="Oval 12"/>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4" name="椭圆 18443" descr="Oval 13"/>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5" name="椭圆 18444" descr="Oval 14"/>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6" name="文本框 18445" descr="Text Box 15"/>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grpSp>
        <p:nvGrpSpPr>
          <p:cNvPr id="18447" name="组合 18446"/>
          <p:cNvGrpSpPr/>
          <p:nvPr/>
        </p:nvGrpSpPr>
        <p:grpSpPr>
          <a:xfrm>
            <a:off x="7747000" y="2009775"/>
            <a:ext cx="635000" cy="635000"/>
            <a:chOff x="0" y="0"/>
            <a:chExt cx="635000" cy="635000"/>
          </a:xfrm>
        </p:grpSpPr>
        <p:sp>
          <p:nvSpPr>
            <p:cNvPr id="18448" name="椭圆 18447"/>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49" name="文本框 18448"/>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sp>
        <p:nvSpPr>
          <p:cNvPr id="18450" name="文本框 18449" descr="Text Box 17"/>
          <p:cNvSpPr txBox="1"/>
          <p:nvPr/>
        </p:nvSpPr>
        <p:spPr>
          <a:xfrm>
            <a:off x="8699500" y="2035175"/>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grpSp>
        <p:nvGrpSpPr>
          <p:cNvPr id="18451" name="组合 18450"/>
          <p:cNvGrpSpPr/>
          <p:nvPr/>
        </p:nvGrpSpPr>
        <p:grpSpPr>
          <a:xfrm>
            <a:off x="7747000" y="3429000"/>
            <a:ext cx="635000" cy="635000"/>
            <a:chOff x="0" y="0"/>
            <a:chExt cx="635000" cy="635000"/>
          </a:xfrm>
        </p:grpSpPr>
        <p:sp>
          <p:nvSpPr>
            <p:cNvPr id="18452" name="椭圆 18451"/>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53" name="文本框 18452"/>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grpSp>
        <p:nvGrpSpPr>
          <p:cNvPr id="18454" name="组合 18453"/>
          <p:cNvGrpSpPr/>
          <p:nvPr/>
        </p:nvGrpSpPr>
        <p:grpSpPr>
          <a:xfrm>
            <a:off x="7747000" y="4849813"/>
            <a:ext cx="635000" cy="635000"/>
            <a:chOff x="0" y="0"/>
            <a:chExt cx="635000" cy="635000"/>
          </a:xfrm>
        </p:grpSpPr>
        <p:sp>
          <p:nvSpPr>
            <p:cNvPr id="18455" name="椭圆 18454"/>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56" name="文本框 18455"/>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sp>
        <p:nvSpPr>
          <p:cNvPr id="18457" name="文本框 18456" descr="Text Box 20"/>
          <p:cNvSpPr txBox="1"/>
          <p:nvPr/>
        </p:nvSpPr>
        <p:spPr>
          <a:xfrm>
            <a:off x="8699500" y="3454400"/>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sp>
        <p:nvSpPr>
          <p:cNvPr id="18458" name="文本框 18457" descr="Text Box 21"/>
          <p:cNvSpPr txBox="1"/>
          <p:nvPr/>
        </p:nvSpPr>
        <p:spPr>
          <a:xfrm>
            <a:off x="8699500" y="4875213"/>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sp>
        <p:nvSpPr>
          <p:cNvPr id="18459" name="文本框 18458" descr="Text Box 22"/>
          <p:cNvSpPr txBox="1"/>
          <p:nvPr/>
        </p:nvSpPr>
        <p:spPr>
          <a:xfrm>
            <a:off x="671513" y="2800350"/>
            <a:ext cx="1920875" cy="750888"/>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9456"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9458" name="文本框 19457"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第三节</a:t>
            </a:r>
          </a:p>
        </p:txBody>
      </p:sp>
      <p:sp>
        <p:nvSpPr>
          <p:cNvPr id="19459" name="文本框 19458"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19460" name="文本框 19459"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19461" name="矩形 19460"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20480" descr="Picture 1"/>
          <p:cNvPicPr>
            <a:picLocks noChangeAspect="1"/>
          </p:cNvPicPr>
          <p:nvPr/>
        </p:nvPicPr>
        <p:blipFill>
          <a:blip r:embed="rId2"/>
          <a:stretch>
            <a:fillRect/>
          </a:stretch>
        </p:blipFill>
        <p:spPr>
          <a:xfrm>
            <a:off x="384175" y="1346200"/>
            <a:ext cx="2679700" cy="4379913"/>
          </a:xfrm>
          <a:prstGeom prst="rect">
            <a:avLst/>
          </a:prstGeom>
          <a:noFill/>
          <a:ln w="12700">
            <a:noFill/>
          </a:ln>
          <a:effectLst>
            <a:outerShdw dist="88900" dir="5400000" algn="ctr" rotWithShape="0">
              <a:srgbClr val="000000">
                <a:alpha val="59998"/>
              </a:srgbClr>
            </a:outerShdw>
          </a:effectLst>
        </p:spPr>
      </p:pic>
      <p:pic>
        <p:nvPicPr>
          <p:cNvPr id="20482" name="图片 20481" descr="Picture 3"/>
          <p:cNvPicPr>
            <a:picLocks noChangeAspect="1"/>
          </p:cNvPicPr>
          <p:nvPr/>
        </p:nvPicPr>
        <p:blipFill>
          <a:blip r:embed="rId2"/>
          <a:stretch>
            <a:fillRect/>
          </a:stretch>
        </p:blipFill>
        <p:spPr>
          <a:xfrm>
            <a:off x="6208713" y="1346200"/>
            <a:ext cx="2679700" cy="4379913"/>
          </a:xfrm>
          <a:prstGeom prst="rect">
            <a:avLst/>
          </a:prstGeom>
          <a:noFill/>
          <a:ln w="12700">
            <a:noFill/>
          </a:ln>
          <a:effectLst>
            <a:outerShdw dist="88900" dir="5400000" algn="ctr" rotWithShape="0">
              <a:srgbClr val="000000">
                <a:alpha val="59998"/>
              </a:srgbClr>
            </a:outerShdw>
          </a:effectLst>
        </p:spPr>
      </p:pic>
      <p:sp>
        <p:nvSpPr>
          <p:cNvPr id="20483" name="矩形 20482" descr="Rectangle 5"/>
          <p:cNvSpPr/>
          <p:nvPr/>
        </p:nvSpPr>
        <p:spPr>
          <a:xfrm>
            <a:off x="3297238" y="1346200"/>
            <a:ext cx="2678112"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4" name="矩形 20483" descr="Rectangle 6"/>
          <p:cNvSpPr/>
          <p:nvPr/>
        </p:nvSpPr>
        <p:spPr>
          <a:xfrm>
            <a:off x="384175" y="1346200"/>
            <a:ext cx="2679700" cy="43799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0485" name="矩形 20484" descr="Rectangle 7"/>
          <p:cNvSpPr/>
          <p:nvPr/>
        </p:nvSpPr>
        <p:spPr>
          <a:xfrm>
            <a:off x="6208713" y="1346200"/>
            <a:ext cx="2679700" cy="43799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6" name="矩形 20485" descr="Rectangle 8"/>
          <p:cNvSpPr/>
          <p:nvPr/>
        </p:nvSpPr>
        <p:spPr>
          <a:xfrm>
            <a:off x="9121775" y="1346200"/>
            <a:ext cx="2678113"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7" name="文本框 20486" descr="Text Box 9"/>
          <p:cNvSpPr txBox="1"/>
          <p:nvPr/>
        </p:nvSpPr>
        <p:spPr>
          <a:xfrm>
            <a:off x="763588" y="2889250"/>
            <a:ext cx="1920875"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3D516A"/>
                </a:solidFill>
                <a:latin typeface="字体视界-一风尚黑体" charset="0"/>
                <a:ea typeface="+mn-ea"/>
                <a:sym typeface="字体视界-一风尚黑体" charset="0"/>
              </a:rPr>
              <a:t>50</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p>
          <a:p>
            <a:pPr>
              <a:lnSpc>
                <a:spcPct val="120000"/>
              </a:lnSpc>
            </a:pPr>
            <a:r>
              <a:rPr lang="en-US" altLang="zh-CN" sz="1000" baseline="0">
                <a:solidFill>
                  <a:srgbClr val="3D516A"/>
                </a:solidFill>
                <a:latin typeface="字体视界-一风尚黑体" charset="0"/>
                <a:ea typeface="+mn-ea"/>
                <a:sym typeface="字体视界-一风尚黑体" charset="0"/>
              </a:rPr>
              <a:t>Business</a:t>
            </a:r>
          </a:p>
        </p:txBody>
      </p:sp>
      <p:sp>
        <p:nvSpPr>
          <p:cNvPr id="20488" name="文本框 20487" descr="Text Box 10"/>
          <p:cNvSpPr txBox="1"/>
          <p:nvPr/>
        </p:nvSpPr>
        <p:spPr>
          <a:xfrm>
            <a:off x="3675063" y="2889250"/>
            <a:ext cx="1922462"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E6EAF3"/>
                </a:solidFill>
                <a:latin typeface="字体视界-一风尚黑体" charset="0"/>
                <a:ea typeface="+mn-ea"/>
                <a:sym typeface="字体视界-一风尚黑体" charset="0"/>
              </a:rPr>
              <a:t>60</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20489" name="文本框 20488" descr="Text Box 11"/>
          <p:cNvSpPr txBox="1"/>
          <p:nvPr/>
        </p:nvSpPr>
        <p:spPr>
          <a:xfrm>
            <a:off x="6588125" y="2889250"/>
            <a:ext cx="1920875"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3D516A"/>
                </a:solidFill>
                <a:latin typeface="字体视界-一风尚黑体" charset="0"/>
                <a:ea typeface="+mn-ea"/>
                <a:sym typeface="字体视界-一风尚黑体" charset="0"/>
              </a:rPr>
              <a:t>88</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p>
          <a:p>
            <a:pPr>
              <a:lnSpc>
                <a:spcPct val="120000"/>
              </a:lnSpc>
            </a:pPr>
            <a:r>
              <a:rPr lang="en-US" altLang="zh-CN" sz="1000" baseline="0">
                <a:solidFill>
                  <a:srgbClr val="3D516A"/>
                </a:solidFill>
                <a:latin typeface="字体视界-一风尚黑体" charset="0"/>
                <a:ea typeface="+mn-ea"/>
                <a:sym typeface="字体视界-一风尚黑体" charset="0"/>
              </a:rPr>
              <a:t>Business</a:t>
            </a:r>
          </a:p>
        </p:txBody>
      </p:sp>
      <p:sp>
        <p:nvSpPr>
          <p:cNvPr id="20490" name="文本框 20489" descr="Text Box 12"/>
          <p:cNvSpPr txBox="1"/>
          <p:nvPr/>
        </p:nvSpPr>
        <p:spPr>
          <a:xfrm>
            <a:off x="9499600" y="2889250"/>
            <a:ext cx="1922463"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E6EAF3"/>
                </a:solidFill>
                <a:latin typeface="字体视界-一风尚黑体" charset="0"/>
                <a:ea typeface="+mn-ea"/>
                <a:sym typeface="字体视界-一风尚黑体" charset="0"/>
              </a:rPr>
              <a:t>95</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组合 21504"/>
          <p:cNvGrpSpPr/>
          <p:nvPr/>
        </p:nvGrpSpPr>
        <p:grpSpPr>
          <a:xfrm>
            <a:off x="2468563" y="1520825"/>
            <a:ext cx="1893887" cy="1368425"/>
            <a:chOff x="0" y="0"/>
            <a:chExt cx="1893095" cy="1368272"/>
          </a:xfrm>
        </p:grpSpPr>
        <p:sp>
          <p:nvSpPr>
            <p:cNvPr id="21506" name="任意多边形 21505" descr="AutoShape 3"/>
            <p:cNvSpPr/>
            <p:nvPr/>
          </p:nvSpPr>
          <p:spPr>
            <a:xfrm>
              <a:off x="0" y="0"/>
              <a:ext cx="1893095" cy="1364053"/>
            </a:xfrm>
            <a:custGeom>
              <a:avLst/>
              <a:gdLst/>
              <a:ahLst/>
              <a:cxnLst>
                <a:cxn ang="0">
                  <a:pos x="10800" y="10800"/>
                </a:cxn>
                <a:cxn ang="0">
                  <a:pos x="10800" y="10800"/>
                </a:cxn>
                <a:cxn ang="0">
                  <a:pos x="10800" y="10800"/>
                </a:cxn>
                <a:cxn ang="0">
                  <a:pos x="10800" y="10800"/>
                </a:cxn>
              </a:cxnLst>
              <a:rect l="0" t="0" r="0" b="0"/>
              <a:pathLst>
                <a:path w="21600" h="21600">
                  <a:moveTo>
                    <a:pt x="0" y="21600"/>
                  </a:moveTo>
                  <a:lnTo>
                    <a:pt x="10800"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07" name="文本框 21506" descr="Text Box 4"/>
            <p:cNvSpPr txBox="1"/>
            <p:nvPr/>
          </p:nvSpPr>
          <p:spPr>
            <a:xfrm>
              <a:off x="274903" y="644371"/>
              <a:ext cx="1343286" cy="723901"/>
            </a:xfrm>
            <a:prstGeom prst="rect">
              <a:avLst/>
            </a:prstGeom>
            <a:noFill/>
            <a:ln w="12700">
              <a:noFill/>
            </a:ln>
          </p:spPr>
          <p:txBody>
            <a:bodyPr vert="horz" wrap="square" lIns="25400" tIns="25400" rIns="25400" bIns="25400" anchor="ctr">
              <a:spAutoFit/>
            </a:bodyPr>
            <a:lstStyle/>
            <a:p>
              <a:pPr algn="ctr">
                <a:lnSpc>
                  <a:spcPct val="120000"/>
                </a:lnSpc>
              </a:pPr>
              <a:r>
                <a:rPr lang="en-US" altLang="zh-CN" sz="2000" b="1" baseline="0">
                  <a:solidFill>
                    <a:srgbClr val="3D516A"/>
                  </a:solidFill>
                  <a:latin typeface="字体视界-一风尚黑体" charset="0"/>
                  <a:ea typeface="+mn-ea"/>
                  <a:sym typeface="字体视界-一风尚黑体" charset="0"/>
                </a:rPr>
                <a:t>01</a:t>
              </a:r>
            </a:p>
            <a:p>
              <a:pPr algn="ct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08" name="组合 21507"/>
          <p:cNvGrpSpPr/>
          <p:nvPr/>
        </p:nvGrpSpPr>
        <p:grpSpPr>
          <a:xfrm>
            <a:off x="1870075" y="2938463"/>
            <a:ext cx="3090863" cy="866775"/>
            <a:chOff x="0" y="0"/>
            <a:chExt cx="3091658" cy="866652"/>
          </a:xfrm>
        </p:grpSpPr>
        <p:sp>
          <p:nvSpPr>
            <p:cNvPr id="21509" name="任意多边形 21508" descr="AutoShape 6"/>
            <p:cNvSpPr/>
            <p:nvPr/>
          </p:nvSpPr>
          <p:spPr>
            <a:xfrm>
              <a:off x="0" y="0"/>
              <a:ext cx="3091658" cy="863495"/>
            </a:xfrm>
            <a:custGeom>
              <a:avLst/>
              <a:gdLst/>
              <a:ahLst/>
              <a:cxnLst>
                <a:cxn ang="0">
                  <a:pos x="10800" y="10800"/>
                </a:cxn>
                <a:cxn ang="0">
                  <a:pos x="10800" y="10800"/>
                </a:cxn>
                <a:cxn ang="0">
                  <a:pos x="10800" y="10800"/>
                </a:cxn>
                <a:cxn ang="0">
                  <a:pos x="10800" y="10800"/>
                </a:cxn>
              </a:cxnLst>
              <a:rect l="0" t="0" r="0" b="0"/>
              <a:pathLst>
                <a:path w="21600" h="21600">
                  <a:moveTo>
                    <a:pt x="0" y="21600"/>
                  </a:moveTo>
                  <a:lnTo>
                    <a:pt x="4187" y="0"/>
                  </a:lnTo>
                  <a:lnTo>
                    <a:pt x="1741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0" name="文本框 21509" descr="Text Box 7"/>
            <p:cNvSpPr txBox="1"/>
            <p:nvPr/>
          </p:nvSpPr>
          <p:spPr>
            <a:xfrm>
              <a:off x="874171" y="142751"/>
              <a:ext cx="1343316"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02</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11" name="组合 21510"/>
          <p:cNvGrpSpPr/>
          <p:nvPr/>
        </p:nvGrpSpPr>
        <p:grpSpPr>
          <a:xfrm>
            <a:off x="1270000" y="3856038"/>
            <a:ext cx="4291013" cy="865187"/>
            <a:chOff x="0" y="0"/>
            <a:chExt cx="4290220" cy="865272"/>
          </a:xfrm>
        </p:grpSpPr>
        <p:sp>
          <p:nvSpPr>
            <p:cNvPr id="21512" name="任意多边形 21511" descr="AutoShape 9"/>
            <p:cNvSpPr/>
            <p:nvPr/>
          </p:nvSpPr>
          <p:spPr>
            <a:xfrm>
              <a:off x="0" y="0"/>
              <a:ext cx="4290220" cy="863001"/>
            </a:xfrm>
            <a:custGeom>
              <a:avLst/>
              <a:gdLst/>
              <a:ahLst/>
              <a:cxnLst>
                <a:cxn ang="0">
                  <a:pos x="10800" y="10800"/>
                </a:cxn>
                <a:cxn ang="0">
                  <a:pos x="10800" y="10800"/>
                </a:cxn>
                <a:cxn ang="0">
                  <a:pos x="10800" y="10800"/>
                </a:cxn>
                <a:cxn ang="0">
                  <a:pos x="10800" y="10800"/>
                </a:cxn>
              </a:cxnLst>
              <a:rect l="0" t="0" r="0" b="0"/>
              <a:pathLst>
                <a:path w="21600" h="21600">
                  <a:moveTo>
                    <a:pt x="0" y="21600"/>
                  </a:moveTo>
                  <a:lnTo>
                    <a:pt x="3017" y="0"/>
                  </a:lnTo>
                  <a:lnTo>
                    <a:pt x="1858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3" name="文本框 21512" descr="Text Box 10"/>
            <p:cNvSpPr txBox="1"/>
            <p:nvPr/>
          </p:nvSpPr>
          <p:spPr>
            <a:xfrm>
              <a:off x="1473447" y="141371"/>
              <a:ext cx="1343329"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03</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14" name="组合 21513"/>
          <p:cNvGrpSpPr/>
          <p:nvPr/>
        </p:nvGrpSpPr>
        <p:grpSpPr>
          <a:xfrm>
            <a:off x="671513" y="4773613"/>
            <a:ext cx="5487987" cy="862012"/>
            <a:chOff x="0" y="-1"/>
            <a:chExt cx="5487988" cy="862809"/>
          </a:xfrm>
        </p:grpSpPr>
        <p:sp>
          <p:nvSpPr>
            <p:cNvPr id="21515" name="任意多边形 21514" descr="AutoShape 12"/>
            <p:cNvSpPr/>
            <p:nvPr/>
          </p:nvSpPr>
          <p:spPr>
            <a:xfrm>
              <a:off x="0" y="-1"/>
              <a:ext cx="5487988" cy="862809"/>
            </a:xfrm>
            <a:custGeom>
              <a:avLst/>
              <a:gdLst/>
              <a:ahLst/>
              <a:cxnLst>
                <a:cxn ang="0">
                  <a:pos x="10800" y="10800"/>
                </a:cxn>
                <a:cxn ang="0">
                  <a:pos x="10800" y="10800"/>
                </a:cxn>
                <a:cxn ang="0">
                  <a:pos x="10800" y="10800"/>
                </a:cxn>
                <a:cxn ang="0">
                  <a:pos x="10800" y="10800"/>
                </a:cxn>
              </a:cxnLst>
              <a:rect l="0" t="0" r="0" b="0"/>
              <a:pathLst>
                <a:path w="21600" h="21600">
                  <a:moveTo>
                    <a:pt x="0" y="21600"/>
                  </a:moveTo>
                  <a:lnTo>
                    <a:pt x="2358" y="0"/>
                  </a:lnTo>
                  <a:lnTo>
                    <a:pt x="19242"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6" name="文本框 21515" descr="Text Box 13"/>
            <p:cNvSpPr txBox="1"/>
            <p:nvPr/>
          </p:nvSpPr>
          <p:spPr>
            <a:xfrm>
              <a:off x="2072423" y="111292"/>
              <a:ext cx="1343141"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04</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sp>
        <p:nvSpPr>
          <p:cNvPr id="21517" name="文本框 21516" descr="Text Box 14"/>
          <p:cNvSpPr txBox="1"/>
          <p:nvPr/>
        </p:nvSpPr>
        <p:spPr>
          <a:xfrm>
            <a:off x="7445375"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21518" name="椭圆 21517" descr="Oval 15"/>
          <p:cNvSpPr/>
          <p:nvPr/>
        </p:nvSpPr>
        <p:spPr>
          <a:xfrm>
            <a:off x="71437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19" name="椭圆 21518" descr="Oval 16"/>
          <p:cNvSpPr/>
          <p:nvPr/>
        </p:nvSpPr>
        <p:spPr>
          <a:xfrm>
            <a:off x="72231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0" name="椭圆 21519" descr="Oval 17"/>
          <p:cNvSpPr/>
          <p:nvPr/>
        </p:nvSpPr>
        <p:spPr>
          <a:xfrm>
            <a:off x="73040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1" name="文本框 21520" descr="Text Box 18"/>
          <p:cNvSpPr txBox="1"/>
          <p:nvPr/>
        </p:nvSpPr>
        <p:spPr>
          <a:xfrm>
            <a:off x="7140575"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21522" name="矩形 21521" descr="Rectangle 19"/>
          <p:cNvSpPr/>
          <p:nvPr/>
        </p:nvSpPr>
        <p:spPr>
          <a:xfrm>
            <a:off x="7200900" y="37814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3" name="矩形 21522" descr="Rectangle 20"/>
          <p:cNvSpPr/>
          <p:nvPr/>
        </p:nvSpPr>
        <p:spPr>
          <a:xfrm>
            <a:off x="7200900" y="3781425"/>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4" name="文本框 21523" descr="Text Box 21"/>
          <p:cNvSpPr txBox="1"/>
          <p:nvPr/>
        </p:nvSpPr>
        <p:spPr>
          <a:xfrm>
            <a:off x="7162800" y="3532188"/>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5" name="文本框 21524" descr="Text Box 22"/>
          <p:cNvSpPr txBox="1"/>
          <p:nvPr/>
        </p:nvSpPr>
        <p:spPr>
          <a:xfrm>
            <a:off x="10691813" y="3532188"/>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21526" name="矩形 21525" descr="Rectangle 23"/>
          <p:cNvSpPr/>
          <p:nvPr/>
        </p:nvSpPr>
        <p:spPr>
          <a:xfrm>
            <a:off x="7200900" y="43402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7" name="矩形 21526" descr="Rectangle 24"/>
          <p:cNvSpPr/>
          <p:nvPr/>
        </p:nvSpPr>
        <p:spPr>
          <a:xfrm>
            <a:off x="7200900" y="4340225"/>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8" name="文本框 21527" descr="Text Box 25"/>
          <p:cNvSpPr txBox="1"/>
          <p:nvPr/>
        </p:nvSpPr>
        <p:spPr>
          <a:xfrm>
            <a:off x="7162800" y="4090988"/>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9" name="文本框 21528" descr="Text Box 26"/>
          <p:cNvSpPr txBox="1"/>
          <p:nvPr/>
        </p:nvSpPr>
        <p:spPr>
          <a:xfrm>
            <a:off x="10691813" y="4090988"/>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21530" name="矩形 21529" descr="Rectangle 27"/>
          <p:cNvSpPr/>
          <p:nvPr/>
        </p:nvSpPr>
        <p:spPr>
          <a:xfrm>
            <a:off x="7200900" y="49101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1" name="矩形 21530" descr="Rectangle 28"/>
          <p:cNvSpPr/>
          <p:nvPr/>
        </p:nvSpPr>
        <p:spPr>
          <a:xfrm>
            <a:off x="7200900" y="4910138"/>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2" name="文本框 21531" descr="Text Box 29"/>
          <p:cNvSpPr txBox="1"/>
          <p:nvPr/>
        </p:nvSpPr>
        <p:spPr>
          <a:xfrm>
            <a:off x="7162800" y="4660900"/>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3" name="文本框 21532" descr="Text Box 30"/>
          <p:cNvSpPr txBox="1"/>
          <p:nvPr/>
        </p:nvSpPr>
        <p:spPr>
          <a:xfrm>
            <a:off x="10691813" y="4660900"/>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21534" name="矩形 21533" descr="Rectangle 31"/>
          <p:cNvSpPr/>
          <p:nvPr/>
        </p:nvSpPr>
        <p:spPr>
          <a:xfrm>
            <a:off x="7200900" y="54800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5" name="矩形 21534" descr="Rectangle 32"/>
          <p:cNvSpPr/>
          <p:nvPr/>
        </p:nvSpPr>
        <p:spPr>
          <a:xfrm>
            <a:off x="7200900" y="5480050"/>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6" name="文本框 21535" descr="Text Box 33"/>
          <p:cNvSpPr txBox="1"/>
          <p:nvPr/>
        </p:nvSpPr>
        <p:spPr>
          <a:xfrm>
            <a:off x="7162800" y="5230813"/>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7" name="文本框 21536" descr="Text Box 34"/>
          <p:cNvSpPr txBox="1"/>
          <p:nvPr/>
        </p:nvSpPr>
        <p:spPr>
          <a:xfrm>
            <a:off x="10691813" y="5230813"/>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2528" descr="Text Box 7"/>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p>
        </p:txBody>
      </p:sp>
      <p:sp>
        <p:nvSpPr>
          <p:cNvPr id="22530" name="文本框 22529" descr="Text Box 8"/>
          <p:cNvSpPr txBox="1"/>
          <p:nvPr/>
        </p:nvSpPr>
        <p:spPr>
          <a:xfrm>
            <a:off x="4787900" y="1465263"/>
            <a:ext cx="107315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Portfolio Sections.</a:t>
            </a:r>
          </a:p>
        </p:txBody>
      </p:sp>
      <p:grpSp>
        <p:nvGrpSpPr>
          <p:cNvPr id="22531" name="组合 22530"/>
          <p:cNvGrpSpPr/>
          <p:nvPr/>
        </p:nvGrpSpPr>
        <p:grpSpPr>
          <a:xfrm>
            <a:off x="5995988" y="1858963"/>
            <a:ext cx="198437" cy="38100"/>
            <a:chOff x="0" y="0"/>
            <a:chExt cx="199233" cy="38100"/>
          </a:xfrm>
        </p:grpSpPr>
        <p:sp>
          <p:nvSpPr>
            <p:cNvPr id="22532" name="椭圆 22531" descr="Oval 1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2533" name="椭圆 22532" descr="Oval 1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2534" name="椭圆 22533" descr="Oval 1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2535" name="文本框 22534" descr="Text Box 13"/>
          <p:cNvSpPr txBox="1"/>
          <p:nvPr/>
        </p:nvSpPr>
        <p:spPr>
          <a:xfrm>
            <a:off x="728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22536" name="文本框 22535" descr="Text Box 14"/>
          <p:cNvSpPr txBox="1"/>
          <p:nvPr/>
        </p:nvSpPr>
        <p:spPr>
          <a:xfrm>
            <a:off x="3014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Development</a:t>
            </a:r>
          </a:p>
        </p:txBody>
      </p:sp>
      <p:sp>
        <p:nvSpPr>
          <p:cNvPr id="22537" name="文本框 22536" descr="Text Box 15"/>
          <p:cNvSpPr txBox="1"/>
          <p:nvPr/>
        </p:nvSpPr>
        <p:spPr>
          <a:xfrm>
            <a:off x="5300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Marketing</a:t>
            </a:r>
          </a:p>
        </p:txBody>
      </p:sp>
      <p:sp>
        <p:nvSpPr>
          <p:cNvPr id="22538" name="文本框 22537" descr="Text Box 16"/>
          <p:cNvSpPr txBox="1"/>
          <p:nvPr/>
        </p:nvSpPr>
        <p:spPr>
          <a:xfrm>
            <a:off x="7588250"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Inspire</a:t>
            </a:r>
          </a:p>
        </p:txBody>
      </p:sp>
      <p:sp>
        <p:nvSpPr>
          <p:cNvPr id="22539" name="文本框 22538" descr="Text Box 17"/>
          <p:cNvSpPr txBox="1"/>
          <p:nvPr/>
        </p:nvSpPr>
        <p:spPr>
          <a:xfrm>
            <a:off x="9874250"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Modern</a:t>
            </a:r>
          </a:p>
        </p:txBody>
      </p:sp>
      <p:pic>
        <p:nvPicPr>
          <p:cNvPr id="22540" name="图片 22539" descr="图片 13"/>
          <p:cNvPicPr>
            <a:picLocks noChangeAspect="1"/>
          </p:cNvPicPr>
          <p:nvPr/>
        </p:nvPicPr>
        <p:blipFill>
          <a:blip r:embed="rId2"/>
          <a:srcRect l="12270" t="10603" r="11623" b="52866"/>
          <a:stretch>
            <a:fillRect/>
          </a:stretch>
        </p:blipFill>
        <p:spPr>
          <a:xfrm flipH="1">
            <a:off x="2365375" y="4017963"/>
            <a:ext cx="8267700" cy="2247900"/>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23552" descr="Picture 1"/>
          <p:cNvPicPr>
            <a:picLocks noChangeAspect="1"/>
          </p:cNvPicPr>
          <p:nvPr/>
        </p:nvPicPr>
        <p:blipFill>
          <a:blip r:embed="rId2"/>
          <a:stretch>
            <a:fillRect/>
          </a:stretch>
        </p:blipFill>
        <p:spPr>
          <a:xfrm>
            <a:off x="6096000" y="0"/>
            <a:ext cx="3048000" cy="6856413"/>
          </a:xfrm>
          <a:prstGeom prst="rect">
            <a:avLst/>
          </a:prstGeom>
          <a:noFill/>
          <a:ln w="12700">
            <a:noFill/>
          </a:ln>
        </p:spPr>
      </p:pic>
      <p:sp>
        <p:nvSpPr>
          <p:cNvPr id="23554" name="矩形 23553" descr="Rectangle 2"/>
          <p:cNvSpPr/>
          <p:nvPr/>
        </p:nvSpPr>
        <p:spPr>
          <a:xfrm>
            <a:off x="6096000" y="0"/>
            <a:ext cx="3048000" cy="69850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5" name="文本框 23554" descr="Text Box 3"/>
          <p:cNvSpPr txBox="1"/>
          <p:nvPr/>
        </p:nvSpPr>
        <p:spPr>
          <a:xfrm>
            <a:off x="815975" y="2519363"/>
            <a:ext cx="5715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One.</a:t>
            </a:r>
          </a:p>
        </p:txBody>
      </p:sp>
      <p:grpSp>
        <p:nvGrpSpPr>
          <p:cNvPr id="23556" name="组合 23555"/>
          <p:cNvGrpSpPr/>
          <p:nvPr/>
        </p:nvGrpSpPr>
        <p:grpSpPr>
          <a:xfrm>
            <a:off x="1423988" y="3043238"/>
            <a:ext cx="198437" cy="38100"/>
            <a:chOff x="0" y="0"/>
            <a:chExt cx="199233" cy="38100"/>
          </a:xfrm>
        </p:grpSpPr>
        <p:sp>
          <p:nvSpPr>
            <p:cNvPr id="23557" name="椭圆 23556" descr="Oval 5"/>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8" name="椭圆 23557" descr="Oval 6"/>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9" name="椭圆 23558" descr="Oval 7"/>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60" name="文本框 23559" descr="Text Box 8"/>
          <p:cNvSpPr txBox="1"/>
          <p:nvPr/>
        </p:nvSpPr>
        <p:spPr>
          <a:xfrm>
            <a:off x="192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
        <p:nvSpPr>
          <p:cNvPr id="23561" name="文本框 23560" descr="Text Box 9"/>
          <p:cNvSpPr txBox="1"/>
          <p:nvPr/>
        </p:nvSpPr>
        <p:spPr>
          <a:xfrm>
            <a:off x="3875088" y="2519363"/>
            <a:ext cx="568325"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Two.</a:t>
            </a:r>
          </a:p>
        </p:txBody>
      </p:sp>
      <p:grpSp>
        <p:nvGrpSpPr>
          <p:cNvPr id="23562" name="组合 23561"/>
          <p:cNvGrpSpPr/>
          <p:nvPr/>
        </p:nvGrpSpPr>
        <p:grpSpPr>
          <a:xfrm>
            <a:off x="4471988" y="3043238"/>
            <a:ext cx="198437" cy="38100"/>
            <a:chOff x="0" y="0"/>
            <a:chExt cx="199233" cy="38100"/>
          </a:xfrm>
        </p:grpSpPr>
        <p:sp>
          <p:nvSpPr>
            <p:cNvPr id="23563" name="椭圆 23562" descr="Oval 11"/>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64" name="椭圆 23563" descr="Oval 12"/>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65" name="椭圆 23564" descr="Oval 13"/>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66" name="文本框 23565" descr="Text Box 14"/>
          <p:cNvSpPr txBox="1"/>
          <p:nvPr/>
        </p:nvSpPr>
        <p:spPr>
          <a:xfrm>
            <a:off x="3240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
        <p:nvSpPr>
          <p:cNvPr id="23567" name="文本框 23566" descr="Text Box 15"/>
          <p:cNvSpPr txBox="1"/>
          <p:nvPr/>
        </p:nvSpPr>
        <p:spPr>
          <a:xfrm>
            <a:off x="6799263" y="2519363"/>
            <a:ext cx="660400" cy="190500"/>
          </a:xfrm>
          <a:prstGeom prst="rect">
            <a:avLst/>
          </a:prstGeom>
          <a:noFill/>
          <a:ln w="12700">
            <a:noFill/>
          </a:ln>
        </p:spPr>
        <p:txBody>
          <a:bodyPr vert="horz" wrap="none" lIns="25400" tIns="25400" rIns="25400" bIns="25400" anchor="ctr">
            <a:spAutoFit/>
          </a:bodyPr>
          <a:lstStyle/>
          <a:p>
            <a:r>
              <a:rPr lang="en-US" altLang="zh-CN" sz="900" b="1" baseline="0">
                <a:solidFill>
                  <a:srgbClr val="3D516A"/>
                </a:solidFill>
                <a:latin typeface="字体视界-一风尚黑体" charset="0"/>
                <a:ea typeface="+mn-ea"/>
                <a:sym typeface="字体视界-一风尚黑体" charset="0"/>
              </a:rPr>
              <a:t>Part Three.</a:t>
            </a:r>
          </a:p>
        </p:txBody>
      </p:sp>
      <p:grpSp>
        <p:nvGrpSpPr>
          <p:cNvPr id="23568" name="组合 23567"/>
          <p:cNvGrpSpPr/>
          <p:nvPr/>
        </p:nvGrpSpPr>
        <p:grpSpPr>
          <a:xfrm>
            <a:off x="7519988" y="3043238"/>
            <a:ext cx="198437" cy="38100"/>
            <a:chOff x="0" y="0"/>
            <a:chExt cx="199233" cy="38100"/>
          </a:xfrm>
        </p:grpSpPr>
        <p:sp>
          <p:nvSpPr>
            <p:cNvPr id="23569" name="椭圆 23568" descr="Oval 17"/>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3570" name="椭圆 23569" descr="Oval 18"/>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3571" name="椭圆 23570" descr="Oval 19"/>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grpSp>
      <p:sp>
        <p:nvSpPr>
          <p:cNvPr id="23572" name="文本框 23571" descr="Text Box 20"/>
          <p:cNvSpPr txBox="1"/>
          <p:nvPr/>
        </p:nvSpPr>
        <p:spPr>
          <a:xfrm>
            <a:off x="6288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3D516A"/>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3D516A"/>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3D516A"/>
                </a:solidFill>
                <a:latin typeface="字体视界-一风尚黑体" charset="0"/>
                <a:ea typeface="+mn-ea"/>
                <a:sym typeface="字体视界-一风尚黑体" charset="0"/>
              </a:rPr>
              <a:t>fashion distributed metrics for vertical experiences.</a:t>
            </a:r>
          </a:p>
        </p:txBody>
      </p:sp>
      <p:sp>
        <p:nvSpPr>
          <p:cNvPr id="23573" name="文本框 23572" descr="Text Box 21"/>
          <p:cNvSpPr txBox="1"/>
          <p:nvPr/>
        </p:nvSpPr>
        <p:spPr>
          <a:xfrm>
            <a:off x="9940925" y="2519363"/>
            <a:ext cx="5969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Four.</a:t>
            </a:r>
          </a:p>
        </p:txBody>
      </p:sp>
      <p:grpSp>
        <p:nvGrpSpPr>
          <p:cNvPr id="23574" name="组合 23573"/>
          <p:cNvGrpSpPr/>
          <p:nvPr/>
        </p:nvGrpSpPr>
        <p:grpSpPr>
          <a:xfrm>
            <a:off x="10567988" y="3043238"/>
            <a:ext cx="198437" cy="38100"/>
            <a:chOff x="0" y="0"/>
            <a:chExt cx="199233" cy="38100"/>
          </a:xfrm>
        </p:grpSpPr>
        <p:sp>
          <p:nvSpPr>
            <p:cNvPr id="23575" name="椭圆 23574" descr="Oval 23"/>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76" name="椭圆 23575" descr="Oval 24"/>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77" name="椭圆 23576" descr="Oval 25"/>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78" name="文本框 23577" descr="Text Box 26"/>
          <p:cNvSpPr txBox="1"/>
          <p:nvPr/>
        </p:nvSpPr>
        <p:spPr>
          <a:xfrm>
            <a:off x="9336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24576" descr="Rectangle 1"/>
          <p:cNvSpPr/>
          <p:nvPr/>
        </p:nvSpPr>
        <p:spPr>
          <a:xfrm>
            <a:off x="6099175" y="4191000"/>
            <a:ext cx="2786063" cy="15113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4578" name="文本框 24577" descr="Text Box 4"/>
          <p:cNvSpPr txBox="1"/>
          <p:nvPr/>
        </p:nvSpPr>
        <p:spPr>
          <a:xfrm>
            <a:off x="671513"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01.</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79" name="文本框 24578" descr="Text Box 5"/>
          <p:cNvSpPr txBox="1"/>
          <p:nvPr/>
        </p:nvSpPr>
        <p:spPr>
          <a:xfrm>
            <a:off x="3479800"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02.</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80" name="文本框 24579" descr="Text Box 6"/>
          <p:cNvSpPr txBox="1"/>
          <p:nvPr/>
        </p:nvSpPr>
        <p:spPr>
          <a:xfrm>
            <a:off x="6288088"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03.</a:t>
            </a:r>
          </a:p>
          <a:p>
            <a:pPr>
              <a:lnSpc>
                <a:spcPct val="120000"/>
              </a:lnSpc>
            </a:pPr>
            <a:r>
              <a:rPr lang="en-US" altLang="zh-CN" sz="1100" b="1" baseline="0">
                <a:solidFill>
                  <a:srgbClr val="3D516A"/>
                </a:solidFill>
                <a:latin typeface="字体视界-一风尚黑体" charset="0"/>
                <a:ea typeface="+mn-ea"/>
                <a:sym typeface="字体视界-一风尚黑体" charset="0"/>
              </a:rPr>
              <a:t>Service Function</a:t>
            </a: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effective materials rather than business catalysts.</a:t>
            </a:r>
          </a:p>
        </p:txBody>
      </p:sp>
      <p:sp>
        <p:nvSpPr>
          <p:cNvPr id="24581" name="文本框 24580" descr="Text Box 7"/>
          <p:cNvSpPr txBox="1"/>
          <p:nvPr/>
        </p:nvSpPr>
        <p:spPr>
          <a:xfrm>
            <a:off x="9096375"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04.</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82" name="文本框 24581" descr="Text Box 8"/>
          <p:cNvSpPr txBox="1"/>
          <p:nvPr/>
        </p:nvSpPr>
        <p:spPr>
          <a:xfrm>
            <a:off x="976313" y="2998788"/>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24583" name="椭圆 24582" descr="Oval 9"/>
          <p:cNvSpPr/>
          <p:nvPr/>
        </p:nvSpPr>
        <p:spPr>
          <a:xfrm>
            <a:off x="674688"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4" name="椭圆 24583" descr="Oval 10"/>
          <p:cNvSpPr/>
          <p:nvPr/>
        </p:nvSpPr>
        <p:spPr>
          <a:xfrm>
            <a:off x="755650"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5" name="椭圆 24584" descr="Oval 11"/>
          <p:cNvSpPr/>
          <p:nvPr/>
        </p:nvSpPr>
        <p:spPr>
          <a:xfrm>
            <a:off x="835025"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6" name="文本框 24585" descr="Text Box 12"/>
          <p:cNvSpPr txBox="1"/>
          <p:nvPr/>
        </p:nvSpPr>
        <p:spPr>
          <a:xfrm>
            <a:off x="671513" y="3509963"/>
            <a:ext cx="3597275" cy="385762"/>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Tree>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第四节</a:t>
            </a:r>
          </a:p>
        </p:txBody>
      </p:sp>
      <p:sp>
        <p:nvSpPr>
          <p:cNvPr id="25603" name="文本框 25602"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25604" name="文本框 25603"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26624" descr="Text Box 3"/>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p>
        </p:txBody>
      </p:sp>
      <p:sp>
        <p:nvSpPr>
          <p:cNvPr id="26626" name="文本框 26625" descr="Text Box 4"/>
          <p:cNvSpPr txBox="1"/>
          <p:nvPr/>
        </p:nvSpPr>
        <p:spPr>
          <a:xfrm>
            <a:off x="4708525" y="1465263"/>
            <a:ext cx="11049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Essential Features.</a:t>
            </a:r>
          </a:p>
        </p:txBody>
      </p:sp>
      <p:grpSp>
        <p:nvGrpSpPr>
          <p:cNvPr id="26627" name="组合 26626"/>
          <p:cNvGrpSpPr/>
          <p:nvPr/>
        </p:nvGrpSpPr>
        <p:grpSpPr>
          <a:xfrm>
            <a:off x="5995988" y="1858963"/>
            <a:ext cx="198437" cy="38100"/>
            <a:chOff x="0" y="0"/>
            <a:chExt cx="199233" cy="38100"/>
          </a:xfrm>
        </p:grpSpPr>
        <p:sp>
          <p:nvSpPr>
            <p:cNvPr id="26628" name="椭圆 26627" descr="Oval 6"/>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6629" name="椭圆 26628" descr="Oval 7"/>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6630" name="椭圆 26629" descr="Oval 8"/>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grpSp>
        <p:nvGrpSpPr>
          <p:cNvPr id="26631" name="组合 26630"/>
          <p:cNvGrpSpPr/>
          <p:nvPr/>
        </p:nvGrpSpPr>
        <p:grpSpPr>
          <a:xfrm>
            <a:off x="1638300" y="2959100"/>
            <a:ext cx="536575" cy="534988"/>
            <a:chOff x="-1" y="0"/>
            <a:chExt cx="535784" cy="534988"/>
          </a:xfrm>
        </p:grpSpPr>
        <p:sp>
          <p:nvSpPr>
            <p:cNvPr id="26632" name="椭圆 26631"/>
            <p:cNvSpPr/>
            <p:nvPr/>
          </p:nvSpPr>
          <p:spPr>
            <a:xfrm>
              <a:off x="-1" y="0"/>
              <a:ext cx="535784" cy="534988"/>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33" name="文本框 26632"/>
            <p:cNvSpPr txBox="1"/>
            <p:nvPr/>
          </p:nvSpPr>
          <p:spPr>
            <a:xfrm>
              <a:off x="78462" y="134981"/>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34" name="文本框 26633" descr="Text Box 11"/>
          <p:cNvSpPr txBox="1"/>
          <p:nvPr/>
        </p:nvSpPr>
        <p:spPr>
          <a:xfrm>
            <a:off x="1341438" y="3643313"/>
            <a:ext cx="1100137"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Photos</a:t>
            </a:r>
          </a:p>
        </p:txBody>
      </p:sp>
      <p:grpSp>
        <p:nvGrpSpPr>
          <p:cNvPr id="26635" name="组合 26634"/>
          <p:cNvGrpSpPr/>
          <p:nvPr/>
        </p:nvGrpSpPr>
        <p:grpSpPr>
          <a:xfrm>
            <a:off x="1638300" y="4456113"/>
            <a:ext cx="536575" cy="534987"/>
            <a:chOff x="-1" y="0"/>
            <a:chExt cx="535784" cy="535782"/>
          </a:xfrm>
        </p:grpSpPr>
        <p:sp>
          <p:nvSpPr>
            <p:cNvPr id="26636" name="椭圆 26635"/>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37" name="文本框 26636"/>
            <p:cNvSpPr txBox="1"/>
            <p:nvPr/>
          </p:nvSpPr>
          <p:spPr>
            <a:xfrm>
              <a:off x="78462" y="135378"/>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38" name="文本框 26637" descr="Text Box 13"/>
          <p:cNvSpPr txBox="1"/>
          <p:nvPr/>
        </p:nvSpPr>
        <p:spPr>
          <a:xfrm>
            <a:off x="1341438" y="5140325"/>
            <a:ext cx="1100137"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Inbox</a:t>
            </a:r>
          </a:p>
        </p:txBody>
      </p:sp>
      <p:grpSp>
        <p:nvGrpSpPr>
          <p:cNvPr id="26639" name="组合 26638"/>
          <p:cNvGrpSpPr/>
          <p:nvPr/>
        </p:nvGrpSpPr>
        <p:grpSpPr>
          <a:xfrm>
            <a:off x="10015538" y="2957513"/>
            <a:ext cx="536575" cy="536575"/>
            <a:chOff x="-1" y="-1"/>
            <a:chExt cx="535784" cy="535784"/>
          </a:xfrm>
        </p:grpSpPr>
        <p:sp>
          <p:nvSpPr>
            <p:cNvPr id="26640" name="椭圆 26639"/>
            <p:cNvSpPr/>
            <p:nvPr/>
          </p:nvSpPr>
          <p:spPr>
            <a:xfrm>
              <a:off x="-1" y="-1"/>
              <a:ext cx="535784" cy="535784"/>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41" name="文本框 26640"/>
            <p:cNvSpPr txBox="1"/>
            <p:nvPr/>
          </p:nvSpPr>
          <p:spPr>
            <a:xfrm>
              <a:off x="78462" y="135377"/>
              <a:ext cx="378856" cy="265027"/>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42" name="文本框 26641" descr="Text Box 15"/>
          <p:cNvSpPr txBox="1"/>
          <p:nvPr/>
        </p:nvSpPr>
        <p:spPr>
          <a:xfrm>
            <a:off x="9718675" y="3643313"/>
            <a:ext cx="11017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Analysis</a:t>
            </a:r>
          </a:p>
        </p:txBody>
      </p:sp>
      <p:grpSp>
        <p:nvGrpSpPr>
          <p:cNvPr id="26643" name="组合 26642"/>
          <p:cNvGrpSpPr/>
          <p:nvPr/>
        </p:nvGrpSpPr>
        <p:grpSpPr>
          <a:xfrm>
            <a:off x="10015538" y="4456113"/>
            <a:ext cx="536575" cy="534987"/>
            <a:chOff x="-1" y="0"/>
            <a:chExt cx="535784" cy="535782"/>
          </a:xfrm>
        </p:grpSpPr>
        <p:sp>
          <p:nvSpPr>
            <p:cNvPr id="26644" name="椭圆 26643"/>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45" name="文本框 26644"/>
            <p:cNvSpPr txBox="1"/>
            <p:nvPr/>
          </p:nvSpPr>
          <p:spPr>
            <a:xfrm>
              <a:off x="78462" y="135378"/>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46" name="文本框 26645" descr="Text Box 17"/>
          <p:cNvSpPr txBox="1"/>
          <p:nvPr/>
        </p:nvSpPr>
        <p:spPr>
          <a:xfrm>
            <a:off x="9718675" y="5140325"/>
            <a:ext cx="11017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Research</a:t>
            </a:r>
          </a:p>
        </p:txBody>
      </p:sp>
      <p:grpSp>
        <p:nvGrpSpPr>
          <p:cNvPr id="26647" name="组合 26646"/>
          <p:cNvGrpSpPr/>
          <p:nvPr/>
        </p:nvGrpSpPr>
        <p:grpSpPr>
          <a:xfrm flipH="1">
            <a:off x="3838575" y="2957513"/>
            <a:ext cx="4473575" cy="3086100"/>
            <a:chOff x="0" y="0"/>
            <a:chExt cx="4474369" cy="3085307"/>
          </a:xfrm>
        </p:grpSpPr>
        <p:pic>
          <p:nvPicPr>
            <p:cNvPr id="26648" name="图片 26647" descr="image1.png"/>
            <p:cNvPicPr>
              <a:picLocks noChangeAspect="1"/>
            </p:cNvPicPr>
            <p:nvPr/>
          </p:nvPicPr>
          <p:blipFill>
            <a:blip r:embed="rId2"/>
            <a:stretch>
              <a:fillRect/>
            </a:stretch>
          </p:blipFill>
          <p:spPr>
            <a:xfrm>
              <a:off x="0" y="0"/>
              <a:ext cx="4474369" cy="3085307"/>
            </a:xfrm>
            <a:prstGeom prst="rect">
              <a:avLst/>
            </a:prstGeom>
            <a:noFill/>
            <a:ln w="9525">
              <a:noFill/>
            </a:ln>
          </p:spPr>
        </p:pic>
        <p:sp>
          <p:nvSpPr>
            <p:cNvPr id="26649" name="任意多边形 26648"/>
            <p:cNvSpPr/>
            <p:nvPr/>
          </p:nvSpPr>
          <p:spPr>
            <a:xfrm>
              <a:off x="0" y="0"/>
              <a:ext cx="4474369" cy="3085307"/>
            </a:xfrm>
            <a:custGeom>
              <a:avLst/>
              <a:gdLst/>
              <a:ahLst/>
              <a:cxnLst>
                <a:cxn ang="0">
                  <a:pos x="10800" y="10800"/>
                </a:cxn>
                <a:cxn ang="0">
                  <a:pos x="10800" y="10800"/>
                </a:cxn>
                <a:cxn ang="0">
                  <a:pos x="10800" y="10800"/>
                </a:cxn>
                <a:cxn ang="0">
                  <a:pos x="10800" y="10800"/>
                </a:cxn>
              </a:cxnLst>
              <a:rect l="0" t="0" r="0" b="0"/>
              <a:pathLst>
                <a:path w="21600" h="21600">
                  <a:moveTo>
                    <a:pt x="2483" y="0"/>
                  </a:moveTo>
                  <a:cubicBezTo>
                    <a:pt x="1112" y="0"/>
                    <a:pt x="0" y="1613"/>
                    <a:pt x="0" y="3601"/>
                  </a:cubicBezTo>
                  <a:lnTo>
                    <a:pt x="0" y="17999"/>
                  </a:lnTo>
                  <a:cubicBezTo>
                    <a:pt x="0" y="19987"/>
                    <a:pt x="1112" y="21600"/>
                    <a:pt x="2483" y="21600"/>
                  </a:cubicBezTo>
                  <a:lnTo>
                    <a:pt x="19117" y="21600"/>
                  </a:lnTo>
                  <a:cubicBezTo>
                    <a:pt x="20488" y="21600"/>
                    <a:pt x="21600" y="19987"/>
                    <a:pt x="21600" y="17999"/>
                  </a:cubicBezTo>
                  <a:lnTo>
                    <a:pt x="21600" y="3601"/>
                  </a:lnTo>
                  <a:cubicBezTo>
                    <a:pt x="21600" y="1613"/>
                    <a:pt x="20488" y="0"/>
                    <a:pt x="19117" y="0"/>
                  </a:cubicBezTo>
                  <a:lnTo>
                    <a:pt x="248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spTree>
  </p:cSld>
  <p:clrMapOvr>
    <a:masterClrMapping/>
  </p:clrMapOvr>
  <p:transition spd="slow" advClick="0" advTm="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项目介绍</a:t>
            </a:r>
          </a:p>
        </p:txBody>
      </p:sp>
      <p:grpSp>
        <p:nvGrpSpPr>
          <p:cNvPr id="14354" name="组合 14353"/>
          <p:cNvGrpSpPr/>
          <p:nvPr/>
        </p:nvGrpSpPr>
        <p:grpSpPr>
          <a:xfrm flipH="1">
            <a:off x="6964474" y="1476720"/>
            <a:ext cx="5062537" cy="3838575"/>
            <a:chOff x="0" y="0"/>
            <a:chExt cx="5061347" cy="3837782"/>
          </a:xfrm>
        </p:grpSpPr>
        <p:pic>
          <p:nvPicPr>
            <p:cNvPr id="14355" name="图片 14354" descr="image1.png"/>
            <p:cNvPicPr>
              <a:picLocks noChangeAspect="1"/>
            </p:cNvPicPr>
            <p:nvPr/>
          </p:nvPicPr>
          <p:blipFill>
            <a:blip r:embed="rId2"/>
            <a:stretch>
              <a:fillRect/>
            </a:stretch>
          </p:blipFill>
          <p:spPr>
            <a:xfrm>
              <a:off x="0" y="0"/>
              <a:ext cx="5061347" cy="3837782"/>
            </a:xfrm>
            <a:prstGeom prst="rect">
              <a:avLst/>
            </a:prstGeom>
            <a:noFill/>
            <a:ln w="9525">
              <a:noFill/>
            </a:ln>
          </p:spPr>
        </p:pic>
        <p:sp>
          <p:nvSpPr>
            <p:cNvPr id="14356" name="任意多边形 14355"/>
            <p:cNvSpPr/>
            <p:nvPr/>
          </p:nvSpPr>
          <p:spPr>
            <a:xfrm>
              <a:off x="0" y="0"/>
              <a:ext cx="5061347" cy="3837782"/>
            </a:xfrm>
            <a:custGeom>
              <a:avLst/>
              <a:gdLst/>
              <a:ahLst/>
              <a:cxnLst>
                <a:cxn ang="0">
                  <a:pos x="10800" y="10800"/>
                </a:cxn>
                <a:cxn ang="0">
                  <a:pos x="10800" y="10800"/>
                </a:cxn>
                <a:cxn ang="0">
                  <a:pos x="10800" y="10800"/>
                </a:cxn>
                <a:cxn ang="0">
                  <a:pos x="10800" y="10800"/>
                </a:cxn>
              </a:cxnLst>
              <a:rect l="0" t="0" r="0" b="0"/>
              <a:pathLst>
                <a:path w="21600" h="21600">
                  <a:moveTo>
                    <a:pt x="2453" y="0"/>
                  </a:moveTo>
                  <a:cubicBezTo>
                    <a:pt x="1098" y="0"/>
                    <a:pt x="0" y="1612"/>
                    <a:pt x="0" y="3601"/>
                  </a:cubicBezTo>
                  <a:lnTo>
                    <a:pt x="0" y="17999"/>
                  </a:lnTo>
                  <a:cubicBezTo>
                    <a:pt x="0" y="19988"/>
                    <a:pt x="1098" y="21600"/>
                    <a:pt x="2453" y="21600"/>
                  </a:cubicBezTo>
                  <a:lnTo>
                    <a:pt x="19147" y="21600"/>
                  </a:lnTo>
                  <a:cubicBezTo>
                    <a:pt x="20502" y="21600"/>
                    <a:pt x="21600" y="19988"/>
                    <a:pt x="21600" y="17999"/>
                  </a:cubicBezTo>
                  <a:lnTo>
                    <a:pt x="21600" y="3601"/>
                  </a:lnTo>
                  <a:cubicBezTo>
                    <a:pt x="21600" y="1612"/>
                    <a:pt x="20502" y="0"/>
                    <a:pt x="19147" y="0"/>
                  </a:cubicBezTo>
                  <a:lnTo>
                    <a:pt x="245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pic>
        <p:nvPicPr>
          <p:cNvPr id="3" name="图片 2" descr="图片包含 游戏机&#10;&#10;描述已自动生成">
            <a:extLst>
              <a:ext uri="{FF2B5EF4-FFF2-40B4-BE49-F238E27FC236}">
                <a16:creationId xmlns:a16="http://schemas.microsoft.com/office/drawing/2014/main" id="{030D8EDB-2ADD-5F6B-EA47-B008EAFD2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084" y="1019938"/>
            <a:ext cx="5760896" cy="4778624"/>
          </a:xfrm>
          <a:prstGeom prst="rect">
            <a:avLst/>
          </a:prstGeom>
        </p:spPr>
      </p:pic>
      <p:sp>
        <p:nvSpPr>
          <p:cNvPr id="24" name="文本框 23" descr="Text Box 3">
            <a:extLst>
              <a:ext uri="{FF2B5EF4-FFF2-40B4-BE49-F238E27FC236}">
                <a16:creationId xmlns:a16="http://schemas.microsoft.com/office/drawing/2014/main" id="{E1B435D6-3A01-7B11-3F51-A0A200605A9E}"/>
              </a:ext>
            </a:extLst>
          </p:cNvPr>
          <p:cNvSpPr txBox="1"/>
          <p:nvPr/>
        </p:nvSpPr>
        <p:spPr>
          <a:xfrm>
            <a:off x="769189" y="1406334"/>
            <a:ext cx="5496926" cy="4424288"/>
          </a:xfrm>
          <a:prstGeom prst="rect">
            <a:avLst/>
          </a:prstGeom>
          <a:noFill/>
          <a:ln w="12700">
            <a:noFill/>
          </a:ln>
        </p:spPr>
        <p:txBody>
          <a:bodyPr vert="horz" wrap="square" lIns="25400" tIns="25400" rIns="25400" bIns="25400" anchor="ctr">
            <a:spAutoFit/>
          </a:bodyPr>
          <a:lstStyle/>
          <a:p>
            <a:pPr>
              <a:lnSpc>
                <a:spcPct val="150000"/>
              </a:lnSpc>
            </a:pPr>
            <a:r>
              <a:rPr lang="zh-CN" altLang="en-US" sz="2400" b="1" baseline="0" dirty="0">
                <a:solidFill>
                  <a:srgbClr val="DCDEE0"/>
                </a:solidFill>
                <a:latin typeface="字体视界-一风尚黑体" charset="0"/>
                <a:ea typeface="+mn-ea"/>
                <a:sym typeface="字体视界-一风尚黑体" charset="0"/>
              </a:rPr>
              <a:t>本项目（食为天外卖平台）是专门为餐饮企业（餐厅、饭店）定制的一款软件产品，包括系统管理后台和移动端应用两部分。其中系统管理后台主要提供给餐饮企业内部员工使用，可以对餐厅的菜品、套餐、订单等进行管理维护。移动端应用主要提供给消费者使用，可以在线浏览菜品、添加购物车、下单等。</a:t>
            </a:r>
          </a:p>
        </p:txBody>
      </p:sp>
    </p:spTree>
    <p:extLst>
      <p:ext uri="{BB962C8B-B14F-4D97-AF65-F5344CB8AC3E}">
        <p14:creationId xmlns:p14="http://schemas.microsoft.com/office/powerpoint/2010/main" val="294841537"/>
      </p:ext>
    </p:extLst>
  </p:cSld>
  <p:clrMapOvr>
    <a:masterClrMapping/>
  </p:clrMapOvr>
  <p:transition spd="slow" advClick="0" advTm="0">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任意多边形 27648" descr="AutoShape 2"/>
          <p:cNvSpPr/>
          <p:nvPr/>
        </p:nvSpPr>
        <p:spPr>
          <a:xfrm>
            <a:off x="2592388" y="3683000"/>
            <a:ext cx="2260600" cy="2014538"/>
          </a:xfrm>
          <a:custGeom>
            <a:avLst/>
            <a:gdLst/>
            <a:ahLst/>
            <a:cxnLst>
              <a:cxn ang="0">
                <a:pos x="10787" y="11020"/>
              </a:cxn>
              <a:cxn ang="0">
                <a:pos x="10787" y="11020"/>
              </a:cxn>
              <a:cxn ang="0">
                <a:pos x="10787" y="11020"/>
              </a:cxn>
              <a:cxn ang="0">
                <a:pos x="10787" y="11020"/>
              </a:cxn>
            </a:cxnLst>
            <a:rect l="0" t="0" r="0" b="0"/>
            <a:pathLst>
              <a:path w="20763" h="21160">
                <a:moveTo>
                  <a:pt x="10343" y="21160"/>
                </a:moveTo>
                <a:cubicBezTo>
                  <a:pt x="7374" y="21160"/>
                  <a:pt x="4508" y="21160"/>
                  <a:pt x="1539" y="21160"/>
                </a:cubicBezTo>
                <a:cubicBezTo>
                  <a:pt x="3" y="21160"/>
                  <a:pt x="-406" y="20338"/>
                  <a:pt x="413" y="18812"/>
                </a:cubicBezTo>
                <a:cubicBezTo>
                  <a:pt x="3279" y="13060"/>
                  <a:pt x="6248" y="7190"/>
                  <a:pt x="9114" y="1321"/>
                </a:cubicBezTo>
                <a:cubicBezTo>
                  <a:pt x="10036" y="-440"/>
                  <a:pt x="10650" y="-440"/>
                  <a:pt x="11571" y="1321"/>
                </a:cubicBezTo>
                <a:cubicBezTo>
                  <a:pt x="14540" y="7190"/>
                  <a:pt x="17509" y="12943"/>
                  <a:pt x="20375" y="18812"/>
                </a:cubicBezTo>
                <a:cubicBezTo>
                  <a:pt x="21194" y="20456"/>
                  <a:pt x="20682" y="21160"/>
                  <a:pt x="19147" y="21160"/>
                </a:cubicBezTo>
                <a:cubicBezTo>
                  <a:pt x="16178" y="21160"/>
                  <a:pt x="13312" y="21160"/>
                  <a:pt x="10343" y="21160"/>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0" name="任意多边形 27649" descr="AutoShape 3"/>
          <p:cNvSpPr/>
          <p:nvPr/>
        </p:nvSpPr>
        <p:spPr>
          <a:xfrm>
            <a:off x="5310188" y="3711575"/>
            <a:ext cx="2243137" cy="1985963"/>
          </a:xfrm>
          <a:custGeom>
            <a:avLst/>
            <a:gdLst/>
            <a:ahLst/>
            <a:cxnLst>
              <a:cxn ang="0">
                <a:pos x="10733" y="11051"/>
              </a:cxn>
              <a:cxn ang="0">
                <a:pos x="10733" y="11051"/>
              </a:cxn>
              <a:cxn ang="0">
                <a:pos x="10733" y="11051"/>
              </a:cxn>
              <a:cxn ang="0">
                <a:pos x="10733" y="11051"/>
              </a:cxn>
            </a:cxnLst>
            <a:rect l="0" t="0" r="0" b="0"/>
            <a:pathLst>
              <a:path w="20672" h="21097">
                <a:moveTo>
                  <a:pt x="10197" y="21097"/>
                </a:moveTo>
                <a:cubicBezTo>
                  <a:pt x="7317" y="21097"/>
                  <a:pt x="4437" y="21097"/>
                  <a:pt x="1557" y="21097"/>
                </a:cubicBezTo>
                <a:cubicBezTo>
                  <a:pt x="117" y="21097"/>
                  <a:pt x="-397" y="20385"/>
                  <a:pt x="323" y="18842"/>
                </a:cubicBezTo>
                <a:cubicBezTo>
                  <a:pt x="3306" y="13027"/>
                  <a:pt x="6186" y="7093"/>
                  <a:pt x="9169" y="1159"/>
                </a:cubicBezTo>
                <a:cubicBezTo>
                  <a:pt x="9889" y="-266"/>
                  <a:pt x="10712" y="-503"/>
                  <a:pt x="11534" y="1159"/>
                </a:cubicBezTo>
                <a:cubicBezTo>
                  <a:pt x="14517" y="7093"/>
                  <a:pt x="17397" y="12908"/>
                  <a:pt x="20277" y="18842"/>
                </a:cubicBezTo>
                <a:cubicBezTo>
                  <a:pt x="21203" y="20622"/>
                  <a:pt x="20380" y="21097"/>
                  <a:pt x="19043" y="21097"/>
                </a:cubicBezTo>
                <a:cubicBezTo>
                  <a:pt x="16060" y="21097"/>
                  <a:pt x="13077" y="21097"/>
                  <a:pt x="10197" y="21097"/>
                </a:cubicBezTo>
                <a:cubicBezTo>
                  <a:pt x="10197" y="21097"/>
                  <a:pt x="10197" y="21097"/>
                  <a:pt x="10197" y="21097"/>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1" name="任意多边形 27650" descr="AutoShape 4"/>
          <p:cNvSpPr/>
          <p:nvPr/>
        </p:nvSpPr>
        <p:spPr>
          <a:xfrm>
            <a:off x="3968750" y="1479550"/>
            <a:ext cx="2224088" cy="1968500"/>
          </a:xfrm>
          <a:custGeom>
            <a:avLst/>
            <a:gdLst/>
            <a:ahLst/>
            <a:cxnLst>
              <a:cxn ang="0">
                <a:pos x="10807" y="11024"/>
              </a:cxn>
              <a:cxn ang="0">
                <a:pos x="10807" y="11024"/>
              </a:cxn>
              <a:cxn ang="0">
                <a:pos x="10807" y="11024"/>
              </a:cxn>
              <a:cxn ang="0">
                <a:pos x="10807" y="11024"/>
              </a:cxn>
            </a:cxnLst>
            <a:rect l="0" t="0" r="0" b="0"/>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2" name="任意多边形 27651" descr="AutoShape 5"/>
          <p:cNvSpPr/>
          <p:nvPr/>
        </p:nvSpPr>
        <p:spPr>
          <a:xfrm rot="10800000">
            <a:off x="3965575" y="3608388"/>
            <a:ext cx="2225675" cy="1966912"/>
          </a:xfrm>
          <a:custGeom>
            <a:avLst/>
            <a:gdLst/>
            <a:ahLst/>
            <a:cxnLst>
              <a:cxn ang="0">
                <a:pos x="10807" y="11024"/>
              </a:cxn>
              <a:cxn ang="0">
                <a:pos x="10807" y="11024"/>
              </a:cxn>
              <a:cxn ang="0">
                <a:pos x="10807" y="11024"/>
              </a:cxn>
              <a:cxn ang="0">
                <a:pos x="10807" y="11024"/>
              </a:cxn>
            </a:cxnLst>
            <a:rect l="0" t="0" r="0" b="0"/>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3" name="任意多边形 27652" descr="AutoShape 6"/>
          <p:cNvSpPr/>
          <p:nvPr/>
        </p:nvSpPr>
        <p:spPr>
          <a:xfrm>
            <a:off x="4835525" y="2463800"/>
            <a:ext cx="474663" cy="476250"/>
          </a:xfrm>
          <a:custGeom>
            <a:avLst/>
            <a:gdLst/>
            <a:ahLst/>
            <a:cxnLst>
              <a:cxn ang="0">
                <a:pos x="10800" y="10800"/>
              </a:cxn>
              <a:cxn ang="0">
                <a:pos x="10800" y="10800"/>
              </a:cxn>
              <a:cxn ang="0">
                <a:pos x="10800" y="10800"/>
              </a:cxn>
              <a:cxn ang="0">
                <a:pos x="10800" y="10800"/>
              </a:cxn>
            </a:cxnLst>
            <a:rect l="0" t="0" r="0" b="0"/>
            <a:pathLst>
              <a:path w="21600" h="21600">
                <a:moveTo>
                  <a:pt x="13030" y="0"/>
                </a:moveTo>
                <a:cubicBezTo>
                  <a:pt x="8570" y="0"/>
                  <a:pt x="4872" y="3463"/>
                  <a:pt x="4520" y="7807"/>
                </a:cubicBezTo>
                <a:cubicBezTo>
                  <a:pt x="1878" y="8863"/>
                  <a:pt x="0" y="11446"/>
                  <a:pt x="0" y="14498"/>
                </a:cubicBezTo>
                <a:cubicBezTo>
                  <a:pt x="0" y="18372"/>
                  <a:pt x="3170" y="21600"/>
                  <a:pt x="7102" y="21600"/>
                </a:cubicBezTo>
                <a:cubicBezTo>
                  <a:pt x="10154" y="21600"/>
                  <a:pt x="12737" y="19722"/>
                  <a:pt x="13735" y="17022"/>
                </a:cubicBezTo>
                <a:cubicBezTo>
                  <a:pt x="18137" y="16670"/>
                  <a:pt x="21600" y="12972"/>
                  <a:pt x="21600" y="8511"/>
                </a:cubicBezTo>
                <a:cubicBezTo>
                  <a:pt x="21600" y="3815"/>
                  <a:pt x="17726" y="0"/>
                  <a:pt x="13030" y="0"/>
                </a:cubicBezTo>
                <a:close/>
                <a:moveTo>
                  <a:pt x="7102" y="19193"/>
                </a:moveTo>
                <a:cubicBezTo>
                  <a:pt x="4520" y="19193"/>
                  <a:pt x="2348" y="17080"/>
                  <a:pt x="2348" y="14498"/>
                </a:cubicBezTo>
                <a:cubicBezTo>
                  <a:pt x="2348" y="12737"/>
                  <a:pt x="3287" y="11211"/>
                  <a:pt x="4696" y="10389"/>
                </a:cubicBezTo>
                <a:cubicBezTo>
                  <a:pt x="5400" y="13617"/>
                  <a:pt x="7983" y="16141"/>
                  <a:pt x="11211" y="16846"/>
                </a:cubicBezTo>
                <a:cubicBezTo>
                  <a:pt x="10389" y="18254"/>
                  <a:pt x="8863" y="19193"/>
                  <a:pt x="7102" y="19193"/>
                </a:cubicBezTo>
                <a:close/>
                <a:moveTo>
                  <a:pt x="7161" y="9743"/>
                </a:moveTo>
                <a:cubicBezTo>
                  <a:pt x="9743" y="9743"/>
                  <a:pt x="11798" y="11857"/>
                  <a:pt x="11857" y="14380"/>
                </a:cubicBezTo>
                <a:cubicBezTo>
                  <a:pt x="9509" y="13911"/>
                  <a:pt x="7689" y="12091"/>
                  <a:pt x="7161" y="9743"/>
                </a:cubicBezTo>
                <a:close/>
                <a:moveTo>
                  <a:pt x="14263" y="14380"/>
                </a:moveTo>
                <a:cubicBezTo>
                  <a:pt x="14204" y="10507"/>
                  <a:pt x="11035" y="7396"/>
                  <a:pt x="7161" y="7337"/>
                </a:cubicBezTo>
                <a:cubicBezTo>
                  <a:pt x="7748" y="4637"/>
                  <a:pt x="10154" y="2583"/>
                  <a:pt x="13030" y="2583"/>
                </a:cubicBezTo>
                <a:cubicBezTo>
                  <a:pt x="16317" y="2583"/>
                  <a:pt x="19017" y="5224"/>
                  <a:pt x="19017" y="8511"/>
                </a:cubicBezTo>
                <a:cubicBezTo>
                  <a:pt x="19017" y="11387"/>
                  <a:pt x="16963" y="13852"/>
                  <a:pt x="14263" y="14380"/>
                </a:cubicBezTo>
                <a:close/>
                <a:moveTo>
                  <a:pt x="2407" y="5048"/>
                </a:moveTo>
                <a:cubicBezTo>
                  <a:pt x="3757" y="5048"/>
                  <a:pt x="4872" y="3991"/>
                  <a:pt x="4872" y="2641"/>
                </a:cubicBezTo>
                <a:cubicBezTo>
                  <a:pt x="4872" y="1291"/>
                  <a:pt x="3757" y="176"/>
                  <a:pt x="2407" y="176"/>
                </a:cubicBezTo>
                <a:cubicBezTo>
                  <a:pt x="1057" y="176"/>
                  <a:pt x="0" y="1291"/>
                  <a:pt x="0" y="2641"/>
                </a:cubicBezTo>
                <a:cubicBezTo>
                  <a:pt x="0" y="3991"/>
                  <a:pt x="1057" y="5048"/>
                  <a:pt x="2407" y="5048"/>
                </a:cubicBezTo>
                <a:close/>
                <a:moveTo>
                  <a:pt x="2407" y="1291"/>
                </a:moveTo>
                <a:cubicBezTo>
                  <a:pt x="3170" y="1291"/>
                  <a:pt x="3757" y="1878"/>
                  <a:pt x="3757" y="2641"/>
                </a:cubicBezTo>
                <a:cubicBezTo>
                  <a:pt x="3757" y="3346"/>
                  <a:pt x="3170" y="3991"/>
                  <a:pt x="2407" y="3991"/>
                </a:cubicBezTo>
                <a:cubicBezTo>
                  <a:pt x="1702" y="3991"/>
                  <a:pt x="1057" y="3346"/>
                  <a:pt x="1057" y="2641"/>
                </a:cubicBezTo>
                <a:cubicBezTo>
                  <a:pt x="1057" y="1878"/>
                  <a:pt x="1702" y="1291"/>
                  <a:pt x="2407" y="1291"/>
                </a:cubicBez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4" name="任意多边形 27653" descr="AutoShape 7"/>
          <p:cNvSpPr/>
          <p:nvPr/>
        </p:nvSpPr>
        <p:spPr>
          <a:xfrm>
            <a:off x="3492500" y="4681538"/>
            <a:ext cx="461963" cy="433387"/>
          </a:xfrm>
          <a:custGeom>
            <a:avLst/>
            <a:gdLst/>
            <a:ahLst/>
            <a:cxnLst>
              <a:cxn ang="0">
                <a:pos x="10854" y="10857"/>
              </a:cxn>
              <a:cxn ang="0">
                <a:pos x="10854" y="10857"/>
              </a:cxn>
              <a:cxn ang="0">
                <a:pos x="10854" y="10857"/>
              </a:cxn>
              <a:cxn ang="0">
                <a:pos x="10854" y="10857"/>
              </a:cxn>
            </a:cxnLst>
            <a:rect l="0" t="0" r="0" b="0"/>
            <a:pathLst>
              <a:path w="21492" h="21486">
                <a:moveTo>
                  <a:pt x="18376" y="6954"/>
                </a:moveTo>
                <a:cubicBezTo>
                  <a:pt x="16173" y="621"/>
                  <a:pt x="16173" y="621"/>
                  <a:pt x="16173" y="621"/>
                </a:cubicBezTo>
                <a:cubicBezTo>
                  <a:pt x="16011" y="112"/>
                  <a:pt x="15528" y="-114"/>
                  <a:pt x="15152" y="56"/>
                </a:cubicBezTo>
                <a:cubicBezTo>
                  <a:pt x="537" y="5654"/>
                  <a:pt x="537" y="5654"/>
                  <a:pt x="537" y="5654"/>
                </a:cubicBezTo>
                <a:cubicBezTo>
                  <a:pt x="107" y="5823"/>
                  <a:pt x="-108" y="6332"/>
                  <a:pt x="53" y="6784"/>
                </a:cubicBezTo>
                <a:cubicBezTo>
                  <a:pt x="2364" y="13513"/>
                  <a:pt x="2364" y="13513"/>
                  <a:pt x="2364" y="13513"/>
                </a:cubicBezTo>
                <a:cubicBezTo>
                  <a:pt x="2364" y="9894"/>
                  <a:pt x="2364" y="9894"/>
                  <a:pt x="2364" y="9894"/>
                </a:cubicBezTo>
                <a:cubicBezTo>
                  <a:pt x="2364" y="8311"/>
                  <a:pt x="3599" y="6954"/>
                  <a:pt x="5104" y="6954"/>
                </a:cubicBezTo>
                <a:cubicBezTo>
                  <a:pt x="8973" y="6954"/>
                  <a:pt x="8973" y="6954"/>
                  <a:pt x="8973" y="6954"/>
                </a:cubicBezTo>
                <a:cubicBezTo>
                  <a:pt x="13593" y="3561"/>
                  <a:pt x="13593" y="3561"/>
                  <a:pt x="13593" y="3561"/>
                </a:cubicBezTo>
                <a:cubicBezTo>
                  <a:pt x="16226" y="6954"/>
                  <a:pt x="16226" y="6954"/>
                  <a:pt x="16226" y="6954"/>
                </a:cubicBezTo>
                <a:lnTo>
                  <a:pt x="18376" y="6954"/>
                </a:lnTo>
                <a:close/>
                <a:moveTo>
                  <a:pt x="20686" y="8990"/>
                </a:moveTo>
                <a:cubicBezTo>
                  <a:pt x="5104" y="8990"/>
                  <a:pt x="5104" y="8990"/>
                  <a:pt x="5104" y="8990"/>
                </a:cubicBezTo>
                <a:cubicBezTo>
                  <a:pt x="4674" y="8990"/>
                  <a:pt x="4298" y="9442"/>
                  <a:pt x="4298" y="9894"/>
                </a:cubicBezTo>
                <a:cubicBezTo>
                  <a:pt x="4298" y="20581"/>
                  <a:pt x="4298" y="20581"/>
                  <a:pt x="4298" y="20581"/>
                </a:cubicBezTo>
                <a:cubicBezTo>
                  <a:pt x="4298" y="21090"/>
                  <a:pt x="4674" y="21486"/>
                  <a:pt x="5104" y="21486"/>
                </a:cubicBezTo>
                <a:cubicBezTo>
                  <a:pt x="20686" y="21486"/>
                  <a:pt x="20686" y="21486"/>
                  <a:pt x="20686" y="21486"/>
                </a:cubicBezTo>
                <a:cubicBezTo>
                  <a:pt x="21116" y="21486"/>
                  <a:pt x="21492" y="21090"/>
                  <a:pt x="21492" y="20581"/>
                </a:cubicBezTo>
                <a:cubicBezTo>
                  <a:pt x="21492" y="9894"/>
                  <a:pt x="21492" y="9894"/>
                  <a:pt x="21492" y="9894"/>
                </a:cubicBezTo>
                <a:cubicBezTo>
                  <a:pt x="21492" y="9442"/>
                  <a:pt x="21116" y="8990"/>
                  <a:pt x="20686" y="8990"/>
                </a:cubicBezTo>
                <a:close/>
                <a:moveTo>
                  <a:pt x="19450" y="19224"/>
                </a:moveTo>
                <a:cubicBezTo>
                  <a:pt x="6608" y="19224"/>
                  <a:pt x="6608" y="19224"/>
                  <a:pt x="6608" y="19224"/>
                </a:cubicBezTo>
                <a:cubicBezTo>
                  <a:pt x="6608" y="17245"/>
                  <a:pt x="6608" y="17245"/>
                  <a:pt x="6608" y="17245"/>
                </a:cubicBezTo>
                <a:cubicBezTo>
                  <a:pt x="8543" y="12439"/>
                  <a:pt x="8543" y="12439"/>
                  <a:pt x="8543" y="12439"/>
                </a:cubicBezTo>
                <a:cubicBezTo>
                  <a:pt x="11552" y="16284"/>
                  <a:pt x="11552" y="16284"/>
                  <a:pt x="11552" y="16284"/>
                </a:cubicBezTo>
                <a:cubicBezTo>
                  <a:pt x="14346" y="13287"/>
                  <a:pt x="14346" y="13287"/>
                  <a:pt x="14346" y="13287"/>
                </a:cubicBezTo>
                <a:cubicBezTo>
                  <a:pt x="17946" y="11930"/>
                  <a:pt x="17946" y="11930"/>
                  <a:pt x="17946" y="11930"/>
                </a:cubicBezTo>
                <a:cubicBezTo>
                  <a:pt x="19450" y="15549"/>
                  <a:pt x="19450" y="15549"/>
                  <a:pt x="19450" y="15549"/>
                </a:cubicBezTo>
                <a:lnTo>
                  <a:pt x="19450" y="19224"/>
                </a:ln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5" name="任意多边形 27654" descr="AutoShape 8"/>
          <p:cNvSpPr/>
          <p:nvPr/>
        </p:nvSpPr>
        <p:spPr>
          <a:xfrm>
            <a:off x="6188075" y="4705350"/>
            <a:ext cx="488950" cy="387350"/>
          </a:xfrm>
          <a:custGeom>
            <a:avLst/>
            <a:gdLst/>
            <a:ahLst/>
            <a:cxnLst>
              <a:cxn ang="0">
                <a:pos x="10800" y="10800"/>
              </a:cxn>
              <a:cxn ang="0">
                <a:pos x="10800" y="10800"/>
              </a:cxn>
              <a:cxn ang="0">
                <a:pos x="10800" y="10800"/>
              </a:cxn>
              <a:cxn ang="0">
                <a:pos x="10800" y="10800"/>
              </a:cxn>
            </a:cxnLst>
            <a:rect l="0" t="0" r="0" b="0"/>
            <a:pathLst>
              <a:path w="21600" h="21600">
                <a:moveTo>
                  <a:pt x="10800" y="8100"/>
                </a:moveTo>
                <a:cubicBezTo>
                  <a:pt x="9018" y="8100"/>
                  <a:pt x="7560" y="9922"/>
                  <a:pt x="7560" y="12150"/>
                </a:cubicBezTo>
                <a:cubicBezTo>
                  <a:pt x="7560" y="14377"/>
                  <a:pt x="9018" y="16200"/>
                  <a:pt x="10800" y="16200"/>
                </a:cubicBezTo>
                <a:cubicBezTo>
                  <a:pt x="12582" y="16200"/>
                  <a:pt x="14040" y="14377"/>
                  <a:pt x="14040" y="12150"/>
                </a:cubicBezTo>
                <a:cubicBezTo>
                  <a:pt x="14040" y="9922"/>
                  <a:pt x="12582" y="8100"/>
                  <a:pt x="10800" y="8100"/>
                </a:cubicBezTo>
                <a:close/>
                <a:moveTo>
                  <a:pt x="19440" y="4050"/>
                </a:moveTo>
                <a:cubicBezTo>
                  <a:pt x="16848" y="4050"/>
                  <a:pt x="16848" y="4050"/>
                  <a:pt x="16848" y="4050"/>
                </a:cubicBezTo>
                <a:cubicBezTo>
                  <a:pt x="16470" y="4050"/>
                  <a:pt x="16092" y="3713"/>
                  <a:pt x="15984" y="3308"/>
                </a:cubicBezTo>
                <a:cubicBezTo>
                  <a:pt x="15336" y="743"/>
                  <a:pt x="15336" y="743"/>
                  <a:pt x="15336" y="743"/>
                </a:cubicBezTo>
                <a:cubicBezTo>
                  <a:pt x="15174" y="338"/>
                  <a:pt x="14796" y="0"/>
                  <a:pt x="14472" y="0"/>
                </a:cubicBezTo>
                <a:cubicBezTo>
                  <a:pt x="7128" y="0"/>
                  <a:pt x="7128" y="0"/>
                  <a:pt x="7128" y="0"/>
                </a:cubicBezTo>
                <a:cubicBezTo>
                  <a:pt x="6750" y="0"/>
                  <a:pt x="6372" y="338"/>
                  <a:pt x="6264" y="743"/>
                </a:cubicBezTo>
                <a:cubicBezTo>
                  <a:pt x="5616" y="3308"/>
                  <a:pt x="5616" y="3308"/>
                  <a:pt x="5616" y="3308"/>
                </a:cubicBezTo>
                <a:cubicBezTo>
                  <a:pt x="5454" y="3713"/>
                  <a:pt x="5076" y="4050"/>
                  <a:pt x="4752" y="4050"/>
                </a:cubicBezTo>
                <a:cubicBezTo>
                  <a:pt x="2160" y="4050"/>
                  <a:pt x="2160" y="4050"/>
                  <a:pt x="2160" y="4050"/>
                </a:cubicBezTo>
                <a:cubicBezTo>
                  <a:pt x="972" y="4050"/>
                  <a:pt x="0" y="5265"/>
                  <a:pt x="0" y="6750"/>
                </a:cubicBezTo>
                <a:cubicBezTo>
                  <a:pt x="0" y="18900"/>
                  <a:pt x="0" y="18900"/>
                  <a:pt x="0" y="18900"/>
                </a:cubicBezTo>
                <a:cubicBezTo>
                  <a:pt x="0" y="20385"/>
                  <a:pt x="972" y="21600"/>
                  <a:pt x="2160" y="21600"/>
                </a:cubicBezTo>
                <a:cubicBezTo>
                  <a:pt x="19440" y="21600"/>
                  <a:pt x="19440" y="21600"/>
                  <a:pt x="19440" y="21600"/>
                </a:cubicBezTo>
                <a:cubicBezTo>
                  <a:pt x="20628" y="21600"/>
                  <a:pt x="21600" y="20385"/>
                  <a:pt x="21600" y="18900"/>
                </a:cubicBezTo>
                <a:cubicBezTo>
                  <a:pt x="21600" y="6750"/>
                  <a:pt x="21600" y="6750"/>
                  <a:pt x="21600" y="6750"/>
                </a:cubicBezTo>
                <a:cubicBezTo>
                  <a:pt x="21600" y="5265"/>
                  <a:pt x="20628" y="4050"/>
                  <a:pt x="19440" y="4050"/>
                </a:cubicBezTo>
                <a:close/>
                <a:moveTo>
                  <a:pt x="10800" y="18900"/>
                </a:moveTo>
                <a:cubicBezTo>
                  <a:pt x="7830" y="18900"/>
                  <a:pt x="5400" y="15863"/>
                  <a:pt x="5400" y="12150"/>
                </a:cubicBezTo>
                <a:cubicBezTo>
                  <a:pt x="5400" y="8437"/>
                  <a:pt x="7830" y="5400"/>
                  <a:pt x="10800" y="5400"/>
                </a:cubicBezTo>
                <a:cubicBezTo>
                  <a:pt x="13770" y="5400"/>
                  <a:pt x="16200" y="8437"/>
                  <a:pt x="16200" y="12150"/>
                </a:cubicBezTo>
                <a:cubicBezTo>
                  <a:pt x="16200" y="15863"/>
                  <a:pt x="13770" y="18900"/>
                  <a:pt x="10800" y="18900"/>
                </a:cubicBezTo>
                <a:close/>
                <a:moveTo>
                  <a:pt x="18684" y="8640"/>
                </a:moveTo>
                <a:cubicBezTo>
                  <a:pt x="18252" y="8640"/>
                  <a:pt x="17928" y="8235"/>
                  <a:pt x="17928" y="7695"/>
                </a:cubicBezTo>
                <a:cubicBezTo>
                  <a:pt x="17928" y="7155"/>
                  <a:pt x="18252" y="6750"/>
                  <a:pt x="18684" y="6750"/>
                </a:cubicBezTo>
                <a:cubicBezTo>
                  <a:pt x="19116" y="6750"/>
                  <a:pt x="19440" y="7155"/>
                  <a:pt x="19440" y="7695"/>
                </a:cubicBezTo>
                <a:cubicBezTo>
                  <a:pt x="19440" y="8235"/>
                  <a:pt x="19116" y="8640"/>
                  <a:pt x="18684" y="8640"/>
                </a:cubicBez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6" name="矩形 27655" descr="Rectangle 9"/>
          <p:cNvSpPr/>
          <p:nvPr/>
        </p:nvSpPr>
        <p:spPr>
          <a:xfrm>
            <a:off x="7689850" y="1711325"/>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57" name="矩形 27656" descr="Rectangle 10"/>
          <p:cNvSpPr/>
          <p:nvPr/>
        </p:nvSpPr>
        <p:spPr>
          <a:xfrm>
            <a:off x="7689850" y="1711325"/>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58" name="文本框 27657" descr="Text Box 11"/>
          <p:cNvSpPr txBox="1"/>
          <p:nvPr/>
        </p:nvSpPr>
        <p:spPr>
          <a:xfrm>
            <a:off x="7651750" y="1462088"/>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59" name="文本框 27658" descr="Text Box 12"/>
          <p:cNvSpPr txBox="1"/>
          <p:nvPr/>
        </p:nvSpPr>
        <p:spPr>
          <a:xfrm>
            <a:off x="11182350" y="1462088"/>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27660" name="矩形 27659" descr="Rectangle 13"/>
          <p:cNvSpPr/>
          <p:nvPr/>
        </p:nvSpPr>
        <p:spPr>
          <a:xfrm>
            <a:off x="7689850" y="2270125"/>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1" name="矩形 27660" descr="Rectangle 14"/>
          <p:cNvSpPr/>
          <p:nvPr/>
        </p:nvSpPr>
        <p:spPr>
          <a:xfrm>
            <a:off x="7689850" y="2270125"/>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2" name="文本框 27661" descr="Text Box 15"/>
          <p:cNvSpPr txBox="1"/>
          <p:nvPr/>
        </p:nvSpPr>
        <p:spPr>
          <a:xfrm>
            <a:off x="7651750" y="2020888"/>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3" name="文本框 27662" descr="Text Box 16"/>
          <p:cNvSpPr txBox="1"/>
          <p:nvPr/>
        </p:nvSpPr>
        <p:spPr>
          <a:xfrm>
            <a:off x="11182350" y="2020888"/>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27664" name="矩形 27663" descr="Rectangle 17"/>
          <p:cNvSpPr/>
          <p:nvPr/>
        </p:nvSpPr>
        <p:spPr>
          <a:xfrm>
            <a:off x="7689850" y="2840038"/>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5" name="矩形 27664" descr="Rectangle 18"/>
          <p:cNvSpPr/>
          <p:nvPr/>
        </p:nvSpPr>
        <p:spPr>
          <a:xfrm>
            <a:off x="7689850" y="2840038"/>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6" name="文本框 27665" descr="Text Box 19"/>
          <p:cNvSpPr txBox="1"/>
          <p:nvPr/>
        </p:nvSpPr>
        <p:spPr>
          <a:xfrm>
            <a:off x="7651750" y="25908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7" name="文本框 27666" descr="Text Box 20"/>
          <p:cNvSpPr txBox="1"/>
          <p:nvPr/>
        </p:nvSpPr>
        <p:spPr>
          <a:xfrm>
            <a:off x="11182350" y="25908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27668" name="文本框 27667" descr="Text Box 21"/>
          <p:cNvSpPr txBox="1"/>
          <p:nvPr/>
        </p:nvSpPr>
        <p:spPr>
          <a:xfrm>
            <a:off x="671513" y="1446213"/>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27669" name="文本框 27668" descr="Text Box 22"/>
          <p:cNvSpPr txBox="1"/>
          <p:nvPr/>
        </p:nvSpPr>
        <p:spPr>
          <a:xfrm>
            <a:off x="671513" y="2179638"/>
            <a:ext cx="2487612" cy="568325"/>
          </a:xfrm>
          <a:prstGeom prst="rect">
            <a:avLst/>
          </a:prstGeom>
          <a:noFill/>
          <a:ln w="12700">
            <a:noFill/>
          </a:ln>
        </p:spPr>
        <p:txBody>
          <a:bodyPr vert="horz" wrap="squar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business catalysts for change.</a:t>
            </a:r>
          </a:p>
        </p:txBody>
      </p:sp>
      <p:sp>
        <p:nvSpPr>
          <p:cNvPr id="27670" name="文本框 27669" descr="Text Box 23"/>
          <p:cNvSpPr txBox="1"/>
          <p:nvPr/>
        </p:nvSpPr>
        <p:spPr>
          <a:xfrm>
            <a:off x="7651750" y="35734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01.</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27671" name="文本框 27670" descr="Text Box 24"/>
          <p:cNvSpPr txBox="1"/>
          <p:nvPr/>
        </p:nvSpPr>
        <p:spPr>
          <a:xfrm>
            <a:off x="9804400" y="35734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02.</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27672" name="文本框 27671" descr="Text Box 25"/>
          <p:cNvSpPr txBox="1"/>
          <p:nvPr/>
        </p:nvSpPr>
        <p:spPr>
          <a:xfrm>
            <a:off x="9804400" y="4598988"/>
            <a:ext cx="1779588" cy="598487"/>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03.</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Tree>
  </p:cSld>
  <p:clrMapOvr>
    <a:masterClrMapping/>
  </p:clrMapOvr>
  <p:transition spd="slow" advClick="0" advTm="0">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3" name="对象 28672"/>
          <p:cNvGraphicFramePr/>
          <p:nvPr/>
        </p:nvGraphicFramePr>
        <p:xfrm>
          <a:off x="228600" y="2767013"/>
          <a:ext cx="7543800" cy="3163887"/>
        </p:xfrm>
        <a:graphic>
          <a:graphicData uri="http://schemas.openxmlformats.org/presentationml/2006/ole">
            <mc:AlternateContent xmlns:mc="http://schemas.openxmlformats.org/markup-compatibility/2006">
              <mc:Choice xmlns:v="urn:schemas-microsoft-com:vml" Requires="v">
                <p:oleObj r:id="rId2" imgW="11801475" imgH="4943475" progId="MSGraph.Chart.8">
                  <p:embed/>
                </p:oleObj>
              </mc:Choice>
              <mc:Fallback>
                <p:oleObj r:id="rId2" imgW="11801475" imgH="4943475" progId="MSGraph.Chart.8">
                  <p:embed/>
                  <p:pic>
                    <p:nvPicPr>
                      <p:cNvPr id="0" name="图片 3075"/>
                      <p:cNvPicPr/>
                      <p:nvPr/>
                    </p:nvPicPr>
                    <p:blipFill>
                      <a:blip r:embed="rId3"/>
                      <a:stretch>
                        <a:fillRect/>
                      </a:stretch>
                    </p:blipFill>
                    <p:spPr>
                      <a:xfrm>
                        <a:off x="228600" y="2767013"/>
                        <a:ext cx="7543800" cy="3163887"/>
                      </a:xfrm>
                      <a:prstGeom prst="rect">
                        <a:avLst/>
                      </a:prstGeom>
                      <a:noFill/>
                      <a:ln w="38100">
                        <a:noFill/>
                        <a:miter/>
                      </a:ln>
                    </p:spPr>
                  </p:pic>
                </p:oleObj>
              </mc:Fallback>
            </mc:AlternateContent>
          </a:graphicData>
        </a:graphic>
      </p:graphicFrame>
      <p:sp>
        <p:nvSpPr>
          <p:cNvPr id="28674" name="文本框 28673"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FFFFFF"/>
                </a:solidFill>
                <a:latin typeface="字体视界-一风尚黑体" charset="0"/>
                <a:ea typeface="+mn-ea"/>
                <a:sym typeface="字体视界-一风尚黑体" charset="0"/>
              </a:rPr>
              <a:t>Only Special Design.</a:t>
            </a:r>
          </a:p>
        </p:txBody>
      </p:sp>
      <p:sp>
        <p:nvSpPr>
          <p:cNvPr id="28675" name="椭圆 28674"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6" name="椭圆 28675"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7" name="椭圆 28676"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8" name="文本框 28677" descr="Text Box 7"/>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FFFFFF"/>
                </a:solidFill>
                <a:latin typeface="字体视界-一风尚黑体" charset="0"/>
                <a:ea typeface="+mn-ea"/>
                <a:sym typeface="字体视界-一风尚黑体" charset="0"/>
              </a:rPr>
              <a:t>business catalysts for change.</a:t>
            </a:r>
          </a:p>
        </p:txBody>
      </p:sp>
      <p:sp>
        <p:nvSpPr>
          <p:cNvPr id="28679" name="文本框 28678" descr="Text Box 8"/>
          <p:cNvSpPr txBox="1"/>
          <p:nvPr/>
        </p:nvSpPr>
        <p:spPr>
          <a:xfrm>
            <a:off x="9078913" y="310673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0" name="文本框 28679" descr="Text Box 9"/>
          <p:cNvSpPr txBox="1"/>
          <p:nvPr/>
        </p:nvSpPr>
        <p:spPr>
          <a:xfrm>
            <a:off x="9078913" y="401478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1" name="文本框 28680" descr="Text Box 10"/>
          <p:cNvSpPr txBox="1"/>
          <p:nvPr/>
        </p:nvSpPr>
        <p:spPr>
          <a:xfrm>
            <a:off x="9078913" y="507523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2" name="文本框 28681" descr="Text Box 11"/>
          <p:cNvSpPr txBox="1"/>
          <p:nvPr/>
        </p:nvSpPr>
        <p:spPr>
          <a:xfrm>
            <a:off x="8067675" y="1957388"/>
            <a:ext cx="1036638"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sp>
        <p:nvSpPr>
          <p:cNvPr id="28683" name="直接连接符 28682" descr="Line 12"/>
          <p:cNvSpPr/>
          <p:nvPr/>
        </p:nvSpPr>
        <p:spPr>
          <a:xfrm flipV="1">
            <a:off x="9170988"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28684" name="文本框 28683" descr="Text Box 13"/>
          <p:cNvSpPr txBox="1"/>
          <p:nvPr/>
        </p:nvSpPr>
        <p:spPr>
          <a:xfrm>
            <a:off x="9269413" y="1957388"/>
            <a:ext cx="10382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sp>
        <p:nvSpPr>
          <p:cNvPr id="28685" name="直接连接符 28684" descr="Line 14"/>
          <p:cNvSpPr/>
          <p:nvPr/>
        </p:nvSpPr>
        <p:spPr>
          <a:xfrm flipV="1">
            <a:off x="10361613"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28686" name="文本框 28685" descr="Text Box 15"/>
          <p:cNvSpPr txBox="1"/>
          <p:nvPr/>
        </p:nvSpPr>
        <p:spPr>
          <a:xfrm>
            <a:off x="10471150" y="1957388"/>
            <a:ext cx="10382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grpSp>
        <p:nvGrpSpPr>
          <p:cNvPr id="28687" name="组合 28686"/>
          <p:cNvGrpSpPr/>
          <p:nvPr/>
        </p:nvGrpSpPr>
        <p:grpSpPr>
          <a:xfrm>
            <a:off x="1528763" y="2919413"/>
            <a:ext cx="1135062" cy="285750"/>
            <a:chOff x="0" y="0"/>
            <a:chExt cx="1135858" cy="285750"/>
          </a:xfrm>
        </p:grpSpPr>
        <p:sp>
          <p:nvSpPr>
            <p:cNvPr id="28688" name="圆角矩形 28687" descr="AutoShape 17"/>
            <p:cNvSpPr/>
            <p:nvPr/>
          </p:nvSpPr>
          <p:spPr>
            <a:xfrm>
              <a:off x="0" y="0"/>
              <a:ext cx="1135858"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8689" name="文本框 28688" descr="Text Box 18"/>
            <p:cNvSpPr txBox="1"/>
            <p:nvPr/>
          </p:nvSpPr>
          <p:spPr>
            <a:xfrm>
              <a:off x="355817" y="41274"/>
              <a:ext cx="430424" cy="203201"/>
            </a:xfrm>
            <a:prstGeom prst="rect">
              <a:avLst/>
            </a:prstGeom>
            <a:noFill/>
            <a:ln w="12700">
              <a:noFill/>
            </a:ln>
          </p:spPr>
          <p:txBody>
            <a:bodyPr vert="horz" wrap="none" lIns="25400" tIns="25400" rIns="25400" bIns="25400" anchor="ctr">
              <a:spAutoFit/>
            </a:bodyPr>
            <a:lstStyle/>
            <a:p>
              <a:r>
                <a:rPr lang="en-US" altLang="zh-CN" sz="1000" baseline="0">
                  <a:solidFill>
                    <a:srgbClr val="3D516A"/>
                  </a:solidFill>
                  <a:latin typeface="字体视界-一风尚黑体" charset="0"/>
                  <a:ea typeface="+mn-ea"/>
                  <a:sym typeface="字体视界-一风尚黑体" charset="0"/>
                </a:rPr>
                <a:t>Forum</a:t>
              </a:r>
            </a:p>
          </p:txBody>
        </p:sp>
      </p:grpSp>
      <p:grpSp>
        <p:nvGrpSpPr>
          <p:cNvPr id="28690" name="组合 28689"/>
          <p:cNvGrpSpPr/>
          <p:nvPr/>
        </p:nvGrpSpPr>
        <p:grpSpPr>
          <a:xfrm>
            <a:off x="2814638" y="2919413"/>
            <a:ext cx="1136650" cy="285750"/>
            <a:chOff x="0" y="0"/>
            <a:chExt cx="1135856" cy="285750"/>
          </a:xfrm>
        </p:grpSpPr>
        <p:sp>
          <p:nvSpPr>
            <p:cNvPr id="28691" name="圆角矩形 28690" descr="AutoShape 20"/>
            <p:cNvSpPr/>
            <p:nvPr/>
          </p:nvSpPr>
          <p:spPr>
            <a:xfrm>
              <a:off x="0" y="0"/>
              <a:ext cx="1135856"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8692" name="文本框 28691" descr="Text Box 21"/>
            <p:cNvSpPr txBox="1"/>
            <p:nvPr/>
          </p:nvSpPr>
          <p:spPr>
            <a:xfrm>
              <a:off x="380443" y="41274"/>
              <a:ext cx="381187" cy="203201"/>
            </a:xfrm>
            <a:prstGeom prst="rect">
              <a:avLst/>
            </a:prstGeom>
            <a:noFill/>
            <a:ln w="12700">
              <a:noFill/>
            </a:ln>
          </p:spPr>
          <p:txBody>
            <a:bodyPr vert="horz" wrap="none" lIns="25400" tIns="25400" rIns="25400" bIns="25400" anchor="ctr">
              <a:spAutoFit/>
            </a:bodyPr>
            <a:lstStyle/>
            <a:p>
              <a:r>
                <a:rPr lang="en-US" altLang="zh-CN" sz="1000" baseline="0">
                  <a:solidFill>
                    <a:srgbClr val="3D516A"/>
                  </a:solidFill>
                  <a:latin typeface="字体视界-一风尚黑体" charset="0"/>
                  <a:ea typeface="+mn-ea"/>
                  <a:sym typeface="字体视界-一风尚黑体" charset="0"/>
                </a:rPr>
                <a:t>Mode</a:t>
              </a:r>
            </a:p>
          </p:txBody>
        </p:sp>
      </p:grpSp>
    </p:spTree>
  </p:cSld>
  <p:clrMapOvr>
    <a:masterClrMapping/>
  </p:clrMapOvr>
  <p:transition spd="slow" advClick="0" advTm="0">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29696" descr="文本框 3"/>
          <p:cNvSpPr txBox="1"/>
          <p:nvPr/>
        </p:nvSpPr>
        <p:spPr>
          <a:xfrm>
            <a:off x="1698625" y="1168400"/>
            <a:ext cx="8932863" cy="3222625"/>
          </a:xfrm>
          <a:prstGeom prst="rect">
            <a:avLst/>
          </a:prstGeom>
          <a:noFill/>
          <a:ln w="12700">
            <a:noFill/>
          </a:ln>
        </p:spPr>
        <p:txBody>
          <a:bodyPr vert="horz" wrap="square" lIns="45720" tIns="45720" rIns="45720" bIns="45720" anchor="t">
            <a:spAutoFit/>
          </a:bodyPr>
          <a:lstStyle/>
          <a:p>
            <a:pPr algn="ctr">
              <a:lnSpc>
                <a:spcPct val="150000"/>
              </a:lnSpc>
            </a:pPr>
            <a:r>
              <a:rPr lang="zh-CN" altLang="en-US" sz="2800" b="1" baseline="0">
                <a:solidFill>
                  <a:schemeClr val="accent1"/>
                </a:solidFill>
                <a:latin typeface="微软雅黑" panose="020B0503020204020204" charset="-122"/>
                <a:ea typeface="微软雅黑" panose="020B0503020204020204" charset="-122"/>
                <a:sym typeface="微软雅黑" panose="020B0503020204020204" charset="-122"/>
              </a:rPr>
              <a:t>版权声明</a:t>
            </a: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感谢您下载平台上提供的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作品，为了您和熊猫办公以及原创作者的利益，请勿复制、传播、销售，否则将承担法律责任！熊猫办公将对作品进行维权，按照传播下载次数进行十倍的索取赔偿！</a:t>
            </a: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1.</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在熊猫办公出售的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模板是免版税类（</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RF</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Royalty-Free</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）正版受</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中国人民共和国著作法</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和</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世界版权公约</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的保护，作品的所有权、版权和著作权归熊猫办公所有，您下载的是</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模板素材的使用权。</a:t>
            </a: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2.</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不得将熊猫办公的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素材，本身用于再出售，或者出租、出借、转让、分销、发布或者作为礼物供他人使用，不得转授权、出卖、转让本协议或者本协议中的权利。</a:t>
            </a:r>
          </a:p>
        </p:txBody>
      </p:sp>
      <p:sp>
        <p:nvSpPr>
          <p:cNvPr id="29698" name="文本框 29697" descr="文本框 4">
            <a:hlinkClick r:id="rId2"/>
          </p:cNvPr>
          <p:cNvSpPr txBox="1"/>
          <p:nvPr/>
        </p:nvSpPr>
        <p:spPr>
          <a:xfrm>
            <a:off x="1698625" y="4983163"/>
            <a:ext cx="7205663" cy="409575"/>
          </a:xfrm>
          <a:prstGeom prst="rect">
            <a:avLst/>
          </a:prstGeom>
          <a:noFill/>
          <a:ln w="12700">
            <a:noFill/>
          </a:ln>
        </p:spPr>
        <p:txBody>
          <a:bodyPr vert="horz" wrap="square" lIns="45720" tIns="45720" rIns="45720" bIns="45720" anchor="t">
            <a:spAutoFit/>
          </a:bodyPr>
          <a:lstStyle/>
          <a:p>
            <a:pPr algn="just"/>
            <a:r>
              <a:rPr lang="zh-CN" altLang="en-US" b="1" baseline="0">
                <a:solidFill>
                  <a:schemeClr val="accent1"/>
                </a:solidFill>
                <a:latin typeface="字体视界-一风尚黑体" charset="0"/>
                <a:ea typeface="+mn-ea"/>
                <a:sym typeface="字体视界-一风尚黑体" charset="0"/>
              </a:rPr>
              <a:t>更多精品</a:t>
            </a:r>
            <a:r>
              <a:rPr lang="en-US" altLang="zh-CN" b="1" baseline="0">
                <a:solidFill>
                  <a:schemeClr val="accent1"/>
                </a:solidFill>
                <a:latin typeface="字体视界-一风尚黑体" charset="0"/>
                <a:ea typeface="+mn-ea"/>
                <a:sym typeface="字体视界-一风尚黑体" charset="0"/>
              </a:rPr>
              <a:t>PPT</a:t>
            </a:r>
            <a:r>
              <a:rPr lang="zh-CN" altLang="en-US" b="1" baseline="0">
                <a:solidFill>
                  <a:schemeClr val="accent1"/>
                </a:solidFill>
                <a:latin typeface="字体视界-一风尚黑体" charset="0"/>
                <a:ea typeface="+mn-ea"/>
                <a:sym typeface="字体视界-一风尚黑体" charset="0"/>
              </a:rPr>
              <a:t>模板：</a:t>
            </a:r>
            <a:r>
              <a:rPr lang="en-US" altLang="zh-CN" b="1" baseline="0">
                <a:solidFill>
                  <a:schemeClr val="accent1"/>
                </a:solidFill>
                <a:latin typeface="字体视界-一风尚黑体" charset="0"/>
                <a:ea typeface="+mn-ea"/>
                <a:sym typeface="字体视界-一风尚黑体" charset="0"/>
              </a:rPr>
              <a:t>http://www.tukuppt.com/ppt/</a:t>
            </a:r>
          </a:p>
        </p:txBody>
      </p:sp>
      <p:grpSp>
        <p:nvGrpSpPr>
          <p:cNvPr id="29699" name="组合 29698"/>
          <p:cNvGrpSpPr/>
          <p:nvPr/>
        </p:nvGrpSpPr>
        <p:grpSpPr>
          <a:xfrm>
            <a:off x="9312275" y="4983163"/>
            <a:ext cx="1336675" cy="419100"/>
            <a:chOff x="0" y="0"/>
            <a:chExt cx="1336432" cy="418084"/>
          </a:xfrm>
        </p:grpSpPr>
        <p:sp>
          <p:nvSpPr>
            <p:cNvPr id="29700" name="圆角矩形 29699" descr="矩形: 圆角 6"/>
            <p:cNvSpPr/>
            <p:nvPr/>
          </p:nvSpPr>
          <p:spPr>
            <a:xfrm>
              <a:off x="0" y="0"/>
              <a:ext cx="1336432" cy="342901"/>
            </a:xfrm>
            <a:prstGeom prst="roundRect">
              <a:avLst>
                <a:gd name="adj" fmla="val 16667"/>
              </a:avLst>
            </a:prstGeom>
            <a:solidFill>
              <a:srgbClr val="FFFFFF">
                <a:alpha val="100000"/>
              </a:srgbClr>
            </a:solidFill>
            <a:ln w="12700">
              <a:noFill/>
            </a:ln>
          </p:spPr>
          <p:txBody>
            <a:bodyPr vert="horz" wrap="square" lIns="45720" tIns="45720" rIns="45720" bIns="45720" anchor="ctr"/>
            <a:lstStyle/>
            <a:p>
              <a:pPr algn="just"/>
              <a:endParaRPr baseline="0">
                <a:solidFill>
                  <a:schemeClr val="accent1"/>
                </a:solidFill>
                <a:latin typeface="字体视界-一风尚黑体" charset="0"/>
                <a:ea typeface="+mn-ea"/>
                <a:sym typeface="字体视界-一风尚黑体" charset="0"/>
              </a:endParaRPr>
            </a:p>
          </p:txBody>
        </p:sp>
        <p:sp>
          <p:nvSpPr>
            <p:cNvPr id="29701" name="文本框 29700" descr="文本框 7"/>
            <p:cNvSpPr txBox="1"/>
            <p:nvPr/>
          </p:nvSpPr>
          <p:spPr>
            <a:xfrm>
              <a:off x="165790" y="0"/>
              <a:ext cx="1152630" cy="418084"/>
            </a:xfrm>
            <a:prstGeom prst="rect">
              <a:avLst/>
            </a:prstGeom>
            <a:noFill/>
            <a:ln w="12700">
              <a:noFill/>
            </a:ln>
          </p:spPr>
          <p:txBody>
            <a:bodyPr vert="horz" wrap="square" lIns="45720" tIns="45720" rIns="45720" bIns="45720" anchor="t">
              <a:spAutoFit/>
            </a:bodyPr>
            <a:lstStyle/>
            <a:p>
              <a:r>
                <a:rPr lang="zh-CN" altLang="en-US" b="1" baseline="0">
                  <a:solidFill>
                    <a:schemeClr val="accent1"/>
                  </a:solidFill>
                  <a:latin typeface="微软雅黑" panose="020B0503020204020204" charset="-122"/>
                  <a:ea typeface="微软雅黑" panose="020B0503020204020204" charset="-122"/>
                  <a:sym typeface="微软雅黑" panose="020B0503020204020204" charset="-122"/>
                  <a:hlinkClick r:id="rId2"/>
                </a:rPr>
                <a:t>点击进入</a:t>
              </a:r>
              <a:endParaRPr lang="zh-CN" altLang="en-US" b="1" baseline="0">
                <a:solidFill>
                  <a:schemeClr val="accent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spd="slow" advClick="0" advTm="0">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0720" descr="图片 3"/>
          <p:cNvPicPr>
            <a:picLocks noChangeAspect="1"/>
          </p:cNvPicPr>
          <p:nvPr/>
        </p:nvPicPr>
        <p:blipFill>
          <a:blip r:embed="rId2"/>
          <a:srcRect l="15070" t="14888" r="14053" b="13350"/>
          <a:stretch>
            <a:fillRect/>
          </a:stretch>
        </p:blipFill>
        <p:spPr>
          <a:xfrm>
            <a:off x="0" y="-133350"/>
            <a:ext cx="12192000" cy="6989763"/>
          </a:xfrm>
          <a:prstGeom prst="rect">
            <a:avLst/>
          </a:prstGeom>
          <a:noFill/>
          <a:ln w="12700">
            <a:noFill/>
          </a:ln>
        </p:spPr>
      </p:pic>
      <p:sp>
        <p:nvSpPr>
          <p:cNvPr id="30722" name="文本框 30721"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20XX.X.X</a:t>
            </a:r>
          </a:p>
        </p:txBody>
      </p:sp>
      <p:grpSp>
        <p:nvGrpSpPr>
          <p:cNvPr id="30723" name="组合 30722"/>
          <p:cNvGrpSpPr/>
          <p:nvPr/>
        </p:nvGrpSpPr>
        <p:grpSpPr>
          <a:xfrm>
            <a:off x="3111500" y="2589213"/>
            <a:ext cx="6283325" cy="1720850"/>
            <a:chOff x="0" y="0"/>
            <a:chExt cx="6283028" cy="1720208"/>
          </a:xfrm>
        </p:grpSpPr>
        <p:sp>
          <p:nvSpPr>
            <p:cNvPr id="30724" name="文本框 30723"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lstStyle/>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p>
          </p:txBody>
        </p:sp>
        <p:sp>
          <p:nvSpPr>
            <p:cNvPr id="30725" name="文本框 30724"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lstStyle/>
            <a:p>
              <a:pPr algn="ctr">
                <a:lnSpc>
                  <a:spcPts val="5900"/>
                </a:lnSpc>
              </a:pPr>
              <a:r>
                <a:rPr lang="en-US" altLang="zh-CN" sz="4400" baseline="0">
                  <a:solidFill>
                    <a:srgbClr val="FFFFFF"/>
                  </a:solidFill>
                  <a:latin typeface="字体视界-一风尚黑体" charset="0"/>
                  <a:ea typeface="+mn-ea"/>
                  <a:sym typeface="字体视界-一风尚黑体" charset="0"/>
                </a:rPr>
                <a:t>KEYNOTE</a:t>
              </a:r>
            </a:p>
          </p:txBody>
        </p:sp>
        <p:sp>
          <p:nvSpPr>
            <p:cNvPr id="30726" name="文本框 30725"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a:solidFill>
                    <a:srgbClr val="FFFFFF"/>
                  </a:solidFill>
                  <a:latin typeface="字体视界-一风尚黑体" charset="0"/>
                  <a:ea typeface="+mn-ea"/>
                  <a:sym typeface="字体视界-一风尚黑体" charset="0"/>
                </a:rPr>
                <a:t>谢谢</a:t>
              </a:r>
            </a:p>
          </p:txBody>
        </p:sp>
      </p:grpSp>
      <p:sp>
        <p:nvSpPr>
          <p:cNvPr id="30727" name="文本框 30726"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BUSINESS REPORT</a:t>
            </a:r>
          </a:p>
        </p:txBody>
      </p:sp>
      <p:grpSp>
        <p:nvGrpSpPr>
          <p:cNvPr id="30728" name="组合 30727"/>
          <p:cNvGrpSpPr/>
          <p:nvPr/>
        </p:nvGrpSpPr>
        <p:grpSpPr>
          <a:xfrm>
            <a:off x="2571750" y="4324350"/>
            <a:ext cx="7005638" cy="0"/>
            <a:chOff x="0" y="0"/>
            <a:chExt cx="7006474" cy="0"/>
          </a:xfrm>
        </p:grpSpPr>
        <p:sp>
          <p:nvSpPr>
            <p:cNvPr id="30729" name="直接连接符 30728"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0" name="直接连接符 30729"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30731" name="组合 30730"/>
          <p:cNvGrpSpPr/>
          <p:nvPr/>
        </p:nvGrpSpPr>
        <p:grpSpPr>
          <a:xfrm>
            <a:off x="2605088" y="2133600"/>
            <a:ext cx="6980237" cy="0"/>
            <a:chOff x="0" y="0"/>
            <a:chExt cx="6978733" cy="0"/>
          </a:xfrm>
        </p:grpSpPr>
        <p:sp>
          <p:nvSpPr>
            <p:cNvPr id="30732" name="直接连接符 30731"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3" name="直接连接符 30732"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30734" name="矩形 30733"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pic>
        <p:nvPicPr>
          <p:cNvPr id="30735" name="图片 30734" descr="216a5e667111a2d05e3a29b1ff0a4a86">
            <a:hlinkClick r:id="" action="ppaction://media"/>
          </p:cNvPr>
          <p:cNvPicPr>
            <a:picLocks noChangeAspect="1"/>
          </p:cNvPicPr>
          <p:nvPr/>
        </p:nvPicPr>
        <p:blipFill>
          <a:blip r:embed="rId3"/>
          <a:stretch>
            <a:fillRect/>
          </a:stretch>
        </p:blipFill>
        <p:spPr>
          <a:xfrm>
            <a:off x="5768975" y="-1387475"/>
            <a:ext cx="571500" cy="571500"/>
          </a:xfrm>
          <a:prstGeom prst="rect">
            <a:avLst/>
          </a:prstGeom>
          <a:noFill/>
          <a:ln w="12700">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6" y="137090"/>
            <a:ext cx="3156563"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团队成员介绍</a:t>
            </a:r>
          </a:p>
        </p:txBody>
      </p:sp>
      <p:pic>
        <p:nvPicPr>
          <p:cNvPr id="4" name="图片 3">
            <a:extLst>
              <a:ext uri="{FF2B5EF4-FFF2-40B4-BE49-F238E27FC236}">
                <a16:creationId xmlns:a16="http://schemas.microsoft.com/office/drawing/2014/main" id="{021A3504-8D34-069C-3A9C-F03D4A63D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6811" y="0"/>
            <a:ext cx="1215189" cy="1007991"/>
          </a:xfrm>
          <a:prstGeom prst="rect">
            <a:avLst/>
          </a:prstGeom>
        </p:spPr>
      </p:pic>
      <p:graphicFrame>
        <p:nvGraphicFramePr>
          <p:cNvPr id="5" name="表格 5">
            <a:extLst>
              <a:ext uri="{FF2B5EF4-FFF2-40B4-BE49-F238E27FC236}">
                <a16:creationId xmlns:a16="http://schemas.microsoft.com/office/drawing/2014/main" id="{8349C40B-1E00-3D8E-E0A3-51346740BB7C}"/>
              </a:ext>
            </a:extLst>
          </p:cNvPr>
          <p:cNvGraphicFramePr>
            <a:graphicFrameLocks noGrp="1"/>
          </p:cNvGraphicFramePr>
          <p:nvPr>
            <p:extLst>
              <p:ext uri="{D42A27DB-BD31-4B8C-83A1-F6EECF244321}">
                <p14:modId xmlns:p14="http://schemas.microsoft.com/office/powerpoint/2010/main" val="2811083593"/>
              </p:ext>
            </p:extLst>
          </p:nvPr>
        </p:nvGraphicFramePr>
        <p:xfrm>
          <a:off x="1887846" y="768331"/>
          <a:ext cx="8416308" cy="6001247"/>
        </p:xfrm>
        <a:graphic>
          <a:graphicData uri="http://schemas.openxmlformats.org/drawingml/2006/table">
            <a:tbl>
              <a:tblPr firstRow="1" bandRow="1">
                <a:tableStyleId>{5C22544A-7EE6-4342-B048-85BDC9FD1C3A}</a:tableStyleId>
              </a:tblPr>
              <a:tblGrid>
                <a:gridCol w="2805436">
                  <a:extLst>
                    <a:ext uri="{9D8B030D-6E8A-4147-A177-3AD203B41FA5}">
                      <a16:colId xmlns:a16="http://schemas.microsoft.com/office/drawing/2014/main" val="2111888709"/>
                    </a:ext>
                  </a:extLst>
                </a:gridCol>
                <a:gridCol w="2805436">
                  <a:extLst>
                    <a:ext uri="{9D8B030D-6E8A-4147-A177-3AD203B41FA5}">
                      <a16:colId xmlns:a16="http://schemas.microsoft.com/office/drawing/2014/main" val="4010010115"/>
                    </a:ext>
                  </a:extLst>
                </a:gridCol>
                <a:gridCol w="2805436">
                  <a:extLst>
                    <a:ext uri="{9D8B030D-6E8A-4147-A177-3AD203B41FA5}">
                      <a16:colId xmlns:a16="http://schemas.microsoft.com/office/drawing/2014/main" val="1497242329"/>
                    </a:ext>
                  </a:extLst>
                </a:gridCol>
              </a:tblGrid>
              <a:tr h="857321">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序号</a:t>
                      </a:r>
                      <a:endParaRPr lang="zh-CN" altLang="en-US" sz="2400" dirty="0">
                        <a:solidFill>
                          <a:schemeClr val="tx1"/>
                        </a:solidFill>
                      </a:endParaRPr>
                    </a:p>
                  </a:txBody>
                  <a:tcPr/>
                </a:tc>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姓</a:t>
                      </a:r>
                      <a:r>
                        <a:rPr lang="en-US" altLang="zh-CN" sz="2400" b="1" i="0" u="none" kern="1200" baseline="0" dirty="0">
                          <a:solidFill>
                            <a:schemeClr val="tx1"/>
                          </a:solidFill>
                          <a:effectLst/>
                          <a:latin typeface="+mn-lt"/>
                          <a:ea typeface="+mn-ea"/>
                          <a:cs typeface="+mn-cs"/>
                          <a:sym typeface="字体视界-一风尚黑体" charset="0"/>
                        </a:rPr>
                        <a:t>    </a:t>
                      </a:r>
                      <a:r>
                        <a:rPr lang="zh-CN" altLang="zh-CN" sz="2400" b="1" i="0" u="none" kern="1200" baseline="0" dirty="0">
                          <a:solidFill>
                            <a:schemeClr val="tx1"/>
                          </a:solidFill>
                          <a:effectLst/>
                          <a:latin typeface="+mn-lt"/>
                          <a:ea typeface="+mn-ea"/>
                          <a:cs typeface="+mn-cs"/>
                          <a:sym typeface="字体视界-一风尚黑体" charset="0"/>
                        </a:rPr>
                        <a:t>名</a:t>
                      </a:r>
                      <a:endParaRPr lang="zh-CN" altLang="en-US" sz="2400" dirty="0">
                        <a:solidFill>
                          <a:schemeClr val="tx1"/>
                        </a:solidFill>
                      </a:endParaRPr>
                    </a:p>
                  </a:txBody>
                  <a:tcPr/>
                </a:tc>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角</a:t>
                      </a:r>
                      <a:r>
                        <a:rPr lang="en-US" altLang="zh-CN" sz="2400" b="1" i="0" u="none" kern="1200" baseline="0" dirty="0">
                          <a:solidFill>
                            <a:schemeClr val="tx1"/>
                          </a:solidFill>
                          <a:effectLst/>
                          <a:latin typeface="+mn-lt"/>
                          <a:ea typeface="+mn-ea"/>
                          <a:cs typeface="+mn-cs"/>
                          <a:sym typeface="字体视界-一风尚黑体" charset="0"/>
                        </a:rPr>
                        <a:t>     </a:t>
                      </a:r>
                      <a:r>
                        <a:rPr lang="zh-CN" altLang="zh-CN" sz="2400" b="1" i="0" u="none" kern="1200" baseline="0" dirty="0">
                          <a:solidFill>
                            <a:schemeClr val="tx1"/>
                          </a:solidFill>
                          <a:effectLst/>
                          <a:latin typeface="+mn-lt"/>
                          <a:ea typeface="+mn-ea"/>
                          <a:cs typeface="+mn-cs"/>
                          <a:sym typeface="字体视界-一风尚黑体" charset="0"/>
                        </a:rPr>
                        <a:t>色</a:t>
                      </a:r>
                      <a:endParaRPr lang="zh-CN" altLang="en-US" sz="2400" dirty="0">
                        <a:solidFill>
                          <a:schemeClr val="tx1"/>
                        </a:solidFill>
                      </a:endParaRPr>
                    </a:p>
                  </a:txBody>
                  <a:tcPr/>
                </a:tc>
                <a:extLst>
                  <a:ext uri="{0D108BD9-81ED-4DB2-BD59-A6C34878D82A}">
                    <a16:rowId xmlns:a16="http://schemas.microsoft.com/office/drawing/2014/main" val="3201272222"/>
                  </a:ext>
                </a:extLst>
              </a:tr>
              <a:tr h="857321">
                <a:tc>
                  <a:txBody>
                    <a:bodyPr/>
                    <a:lstStyle/>
                    <a:p>
                      <a:pPr algn="ctr">
                        <a:lnSpc>
                          <a:spcPct val="150000"/>
                        </a:lnSpc>
                      </a:pPr>
                      <a:r>
                        <a:rPr lang="en-US" altLang="zh-CN" sz="2800" dirty="0"/>
                        <a:t>1</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王正霆</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项目经理</a:t>
                      </a:r>
                    </a:p>
                  </a:txBody>
                  <a:tcPr marL="68580" marR="68580" marT="0" marB="0" anchor="ctr"/>
                </a:tc>
                <a:extLst>
                  <a:ext uri="{0D108BD9-81ED-4DB2-BD59-A6C34878D82A}">
                    <a16:rowId xmlns:a16="http://schemas.microsoft.com/office/drawing/2014/main" val="1720771830"/>
                  </a:ext>
                </a:extLst>
              </a:tr>
              <a:tr h="857321">
                <a:tc>
                  <a:txBody>
                    <a:bodyPr/>
                    <a:lstStyle/>
                    <a:p>
                      <a:pPr algn="ctr">
                        <a:lnSpc>
                          <a:spcPct val="150000"/>
                        </a:lnSpc>
                      </a:pPr>
                      <a:r>
                        <a:rPr lang="en-US" altLang="zh-CN" sz="2800" dirty="0"/>
                        <a:t>2</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王开发</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系统分析员、系统工程师</a:t>
                      </a:r>
                    </a:p>
                  </a:txBody>
                  <a:tcPr marL="68580" marR="68580" marT="0" marB="0" anchor="ctr"/>
                </a:tc>
                <a:extLst>
                  <a:ext uri="{0D108BD9-81ED-4DB2-BD59-A6C34878D82A}">
                    <a16:rowId xmlns:a16="http://schemas.microsoft.com/office/drawing/2014/main" val="932241465"/>
                  </a:ext>
                </a:extLst>
              </a:tr>
              <a:tr h="857321">
                <a:tc>
                  <a:txBody>
                    <a:bodyPr/>
                    <a:lstStyle/>
                    <a:p>
                      <a:pPr algn="ctr">
                        <a:lnSpc>
                          <a:spcPct val="150000"/>
                        </a:lnSpc>
                      </a:pPr>
                      <a:r>
                        <a:rPr lang="en-US" altLang="zh-CN" sz="2800" dirty="0"/>
                        <a:t>3</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崔晋</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系统工程师</a:t>
                      </a:r>
                    </a:p>
                  </a:txBody>
                  <a:tcPr marL="68580" marR="68580" marT="0" marB="0" anchor="ctr"/>
                </a:tc>
                <a:extLst>
                  <a:ext uri="{0D108BD9-81ED-4DB2-BD59-A6C34878D82A}">
                    <a16:rowId xmlns:a16="http://schemas.microsoft.com/office/drawing/2014/main" val="1047717780"/>
                  </a:ext>
                </a:extLst>
              </a:tr>
              <a:tr h="857321">
                <a:tc>
                  <a:txBody>
                    <a:bodyPr/>
                    <a:lstStyle/>
                    <a:p>
                      <a:pPr algn="ctr">
                        <a:lnSpc>
                          <a:spcPct val="150000"/>
                        </a:lnSpc>
                      </a:pPr>
                      <a:r>
                        <a:rPr lang="en-US" altLang="zh-CN" sz="2800" dirty="0"/>
                        <a:t>4</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杨帆</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系统工程师</a:t>
                      </a:r>
                    </a:p>
                  </a:txBody>
                  <a:tcPr marL="68580" marR="68580" marT="0" marB="0" anchor="ctr"/>
                </a:tc>
                <a:extLst>
                  <a:ext uri="{0D108BD9-81ED-4DB2-BD59-A6C34878D82A}">
                    <a16:rowId xmlns:a16="http://schemas.microsoft.com/office/drawing/2014/main" val="2455298747"/>
                  </a:ext>
                </a:extLst>
              </a:tr>
              <a:tr h="857321">
                <a:tc>
                  <a:txBody>
                    <a:bodyPr/>
                    <a:lstStyle/>
                    <a:p>
                      <a:pPr algn="ctr">
                        <a:lnSpc>
                          <a:spcPct val="150000"/>
                        </a:lnSpc>
                      </a:pPr>
                      <a:r>
                        <a:rPr lang="en-US" altLang="zh-CN" sz="2800" dirty="0"/>
                        <a:t>5</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黄豪</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测试工程师</a:t>
                      </a:r>
                    </a:p>
                  </a:txBody>
                  <a:tcPr marL="68580" marR="68580" marT="0" marB="0" anchor="ctr"/>
                </a:tc>
                <a:extLst>
                  <a:ext uri="{0D108BD9-81ED-4DB2-BD59-A6C34878D82A}">
                    <a16:rowId xmlns:a16="http://schemas.microsoft.com/office/drawing/2014/main" val="1752772027"/>
                  </a:ext>
                </a:extLst>
              </a:tr>
              <a:tr h="857321">
                <a:tc>
                  <a:txBody>
                    <a:bodyPr/>
                    <a:lstStyle/>
                    <a:p>
                      <a:pPr algn="ctr">
                        <a:lnSpc>
                          <a:spcPct val="150000"/>
                        </a:lnSpc>
                      </a:pPr>
                      <a:r>
                        <a:rPr lang="en-US" altLang="zh-CN" sz="2800" dirty="0"/>
                        <a:t>6</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杨寒壹</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用户界面设计员</a:t>
                      </a:r>
                    </a:p>
                  </a:txBody>
                  <a:tcPr marL="68580" marR="68580" marT="0" marB="0" anchor="ctr"/>
                </a:tc>
                <a:extLst>
                  <a:ext uri="{0D108BD9-81ED-4DB2-BD59-A6C34878D82A}">
                    <a16:rowId xmlns:a16="http://schemas.microsoft.com/office/drawing/2014/main" val="2521809704"/>
                  </a:ext>
                </a:extLst>
              </a:tr>
            </a:tbl>
          </a:graphicData>
        </a:graphic>
      </p:graphicFrame>
    </p:spTree>
    <p:extLst>
      <p:ext uri="{BB962C8B-B14F-4D97-AF65-F5344CB8AC3E}">
        <p14:creationId xmlns:p14="http://schemas.microsoft.com/office/powerpoint/2010/main" val="3848869836"/>
      </p:ext>
    </p:extLst>
  </p:cSld>
  <p:clrMapOvr>
    <a:masterClrMapping/>
  </p:clrMapOvr>
  <p:transition spd="slow" advClick="0"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3312"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3314" name="文本框 13313" descr="TextBox 4"/>
          <p:cNvSpPr txBox="1"/>
          <p:nvPr/>
        </p:nvSpPr>
        <p:spPr>
          <a:xfrm>
            <a:off x="4235449" y="2389187"/>
            <a:ext cx="3617913" cy="1168400"/>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第二节</a:t>
            </a:r>
          </a:p>
        </p:txBody>
      </p:sp>
      <p:sp>
        <p:nvSpPr>
          <p:cNvPr id="13315" name="文本框 13314" descr="TextBox 4"/>
          <p:cNvSpPr txBox="1"/>
          <p:nvPr/>
        </p:nvSpPr>
        <p:spPr>
          <a:xfrm>
            <a:off x="3443287" y="3429000"/>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技术选型</a:t>
            </a:r>
            <a:r>
              <a:rPr lang="en-US" altLang="zh-CN" sz="4800" baseline="0" dirty="0">
                <a:solidFill>
                  <a:srgbClr val="FFFFFF"/>
                </a:solidFill>
                <a:latin typeface="字体视界-一风尚黑体" charset="0"/>
                <a:ea typeface="+mn-ea"/>
                <a:sym typeface="字体视界-一风尚黑体" charset="0"/>
              </a:rPr>
              <a:t>&amp;</a:t>
            </a:r>
            <a:r>
              <a:rPr lang="zh-CN" altLang="en-US" sz="4800" baseline="0" dirty="0">
                <a:solidFill>
                  <a:srgbClr val="FFFFFF"/>
                </a:solidFill>
                <a:latin typeface="字体视界-一风尚黑体" charset="0"/>
                <a:ea typeface="+mn-ea"/>
                <a:sym typeface="字体视界-一风尚黑体" charset="0"/>
              </a:rPr>
              <a:t>版本管理</a:t>
            </a:r>
          </a:p>
        </p:txBody>
      </p:sp>
      <p:sp>
        <p:nvSpPr>
          <p:cNvPr id="13317" name="矩形 13316"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364037192"/>
      </p:ext>
    </p:extLst>
  </p:cSld>
  <p:clrMapOvr>
    <a:masterClrMapping/>
  </p:clrMapOvr>
  <p:transition spd="slow" advClick="0"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技术选型</a:t>
            </a:r>
          </a:p>
        </p:txBody>
      </p:sp>
      <p:pic>
        <p:nvPicPr>
          <p:cNvPr id="7" name="图片 6">
            <a:extLst>
              <a:ext uri="{FF2B5EF4-FFF2-40B4-BE49-F238E27FC236}">
                <a16:creationId xmlns:a16="http://schemas.microsoft.com/office/drawing/2014/main" id="{BDB879D7-B0BE-0FA2-C23B-B0568B40AAEF}"/>
              </a:ext>
            </a:extLst>
          </p:cNvPr>
          <p:cNvPicPr>
            <a:picLocks noChangeAspect="1"/>
          </p:cNvPicPr>
          <p:nvPr/>
        </p:nvPicPr>
        <p:blipFill>
          <a:blip r:embed="rId2"/>
          <a:stretch>
            <a:fillRect/>
          </a:stretch>
        </p:blipFill>
        <p:spPr>
          <a:xfrm>
            <a:off x="74499" y="1381181"/>
            <a:ext cx="12043001" cy="4095637"/>
          </a:xfrm>
          <a:prstGeom prst="rect">
            <a:avLst/>
          </a:prstGeom>
        </p:spPr>
      </p:pic>
    </p:spTree>
    <p:extLst>
      <p:ext uri="{BB962C8B-B14F-4D97-AF65-F5344CB8AC3E}">
        <p14:creationId xmlns:p14="http://schemas.microsoft.com/office/powerpoint/2010/main" val="845298486"/>
      </p:ext>
    </p:extLst>
  </p:cSld>
  <p:clrMapOvr>
    <a:masterClrMapping/>
  </p:clrMapOvr>
  <p:transition spd="slow" advClick="0"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版本管理</a:t>
            </a:r>
          </a:p>
        </p:txBody>
      </p:sp>
      <p:pic>
        <p:nvPicPr>
          <p:cNvPr id="11267" name="Picture 3">
            <a:extLst>
              <a:ext uri="{FF2B5EF4-FFF2-40B4-BE49-F238E27FC236}">
                <a16:creationId xmlns:a16="http://schemas.microsoft.com/office/drawing/2014/main" id="{3F41760B-FDAD-6132-A2FA-CE1EB848C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511174"/>
            <a:ext cx="2095500" cy="8763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descr="Text Box 3">
            <a:extLst>
              <a:ext uri="{FF2B5EF4-FFF2-40B4-BE49-F238E27FC236}">
                <a16:creationId xmlns:a16="http://schemas.microsoft.com/office/drawing/2014/main" id="{62A94B3C-6B71-2D06-E807-6F349CDD43C4}"/>
              </a:ext>
            </a:extLst>
          </p:cNvPr>
          <p:cNvSpPr txBox="1"/>
          <p:nvPr/>
        </p:nvSpPr>
        <p:spPr>
          <a:xfrm>
            <a:off x="2190124" y="2201068"/>
            <a:ext cx="7811751" cy="2455865"/>
          </a:xfrm>
          <a:prstGeom prst="rect">
            <a:avLst/>
          </a:prstGeom>
          <a:noFill/>
          <a:ln w="12700">
            <a:noFill/>
          </a:ln>
        </p:spPr>
        <p:txBody>
          <a:bodyPr vert="horz" wrap="square" lIns="25400" tIns="25400" rIns="25400" bIns="25400" anchor="ctr">
            <a:spAutoFit/>
          </a:bodyPr>
          <a:lstStyle/>
          <a:p>
            <a:pPr>
              <a:lnSpc>
                <a:spcPct val="150000"/>
              </a:lnSpc>
            </a:pPr>
            <a:r>
              <a:rPr lang="zh-CN" altLang="en-US" sz="3600" b="1" dirty="0">
                <a:solidFill>
                  <a:srgbClr val="DCDEE0"/>
                </a:solidFill>
                <a:ea typeface="+mn-ea"/>
              </a:rPr>
              <a:t>本项目使用</a:t>
            </a:r>
            <a:r>
              <a:rPr lang="en-US" altLang="zh-CN" sz="3600" b="1" dirty="0">
                <a:solidFill>
                  <a:srgbClr val="DCDEE0"/>
                </a:solidFill>
                <a:ea typeface="+mn-ea"/>
              </a:rPr>
              <a:t>Git</a:t>
            </a:r>
            <a:r>
              <a:rPr lang="zh-CN" altLang="en-US" sz="3600" b="1" dirty="0">
                <a:solidFill>
                  <a:srgbClr val="DCDEE0"/>
                </a:solidFill>
                <a:ea typeface="+mn-ea"/>
              </a:rPr>
              <a:t>来进行版本管理，包括代码回溯、版本切换，多人协作，远程备份</a:t>
            </a:r>
            <a:endParaRPr lang="zh-CN" altLang="en-US" sz="3600" b="1" baseline="0" dirty="0">
              <a:solidFill>
                <a:srgbClr val="DCDEE0"/>
              </a:solidFill>
              <a:latin typeface="字体视界-一风尚黑体" charset="0"/>
              <a:ea typeface="+mn-ea"/>
              <a:sym typeface="字体视界-一风尚黑体" charset="0"/>
            </a:endParaRPr>
          </a:p>
        </p:txBody>
      </p:sp>
      <p:sp>
        <p:nvSpPr>
          <p:cNvPr id="8" name="文本框 7" descr="Text Box 3">
            <a:extLst>
              <a:ext uri="{FF2B5EF4-FFF2-40B4-BE49-F238E27FC236}">
                <a16:creationId xmlns:a16="http://schemas.microsoft.com/office/drawing/2014/main" id="{FB1D7D21-59D9-3CF7-A165-79610F8DA087}"/>
              </a:ext>
            </a:extLst>
          </p:cNvPr>
          <p:cNvSpPr txBox="1"/>
          <p:nvPr/>
        </p:nvSpPr>
        <p:spPr>
          <a:xfrm>
            <a:off x="1466975" y="6044179"/>
            <a:ext cx="9258048" cy="605294"/>
          </a:xfrm>
          <a:prstGeom prst="rect">
            <a:avLst/>
          </a:prstGeom>
          <a:noFill/>
          <a:ln w="12700">
            <a:noFill/>
          </a:ln>
        </p:spPr>
        <p:txBody>
          <a:bodyPr vert="horz" wrap="square" lIns="25400" tIns="25400" rIns="25400" bIns="25400" anchor="ctr">
            <a:spAutoFit/>
          </a:bodyPr>
          <a:lstStyle/>
          <a:p>
            <a:r>
              <a:rPr lang="zh-CN" altLang="en-US" sz="3600" b="1" dirty="0">
                <a:solidFill>
                  <a:srgbClr val="DCDEE0"/>
                </a:solidFill>
                <a:ea typeface="+mn-ea"/>
              </a:rPr>
              <a:t>仓库地址：</a:t>
            </a:r>
            <a:r>
              <a:rPr lang="en-US" altLang="zh-CN" sz="3600" b="1" dirty="0">
                <a:solidFill>
                  <a:srgbClr val="DCDEE0"/>
                </a:solidFill>
                <a:ea typeface="+mn-ea"/>
              </a:rPr>
              <a:t>https://</a:t>
            </a:r>
            <a:r>
              <a:rPr lang="en-US" altLang="zh-CN" sz="3600" b="1" dirty="0" err="1">
                <a:solidFill>
                  <a:srgbClr val="DCDEE0"/>
                </a:solidFill>
                <a:ea typeface="+mn-ea"/>
              </a:rPr>
              <a:t>github.com</a:t>
            </a:r>
            <a:r>
              <a:rPr lang="en-US" altLang="zh-CN" sz="3600" b="1" dirty="0">
                <a:solidFill>
                  <a:srgbClr val="DCDEE0"/>
                </a:solidFill>
                <a:ea typeface="+mn-ea"/>
              </a:rPr>
              <a:t>/</a:t>
            </a:r>
            <a:r>
              <a:rPr lang="en-US" altLang="zh-CN" sz="3600" b="1" dirty="0" err="1">
                <a:solidFill>
                  <a:srgbClr val="DCDEE0"/>
                </a:solidFill>
                <a:ea typeface="+mn-ea"/>
              </a:rPr>
              <a:t>Wangzt670</a:t>
            </a:r>
            <a:r>
              <a:rPr lang="en-US" altLang="zh-CN" sz="3600" b="1" dirty="0">
                <a:solidFill>
                  <a:srgbClr val="DCDEE0"/>
                </a:solidFill>
                <a:ea typeface="+mn-ea"/>
              </a:rPr>
              <a:t>/</a:t>
            </a:r>
            <a:r>
              <a:rPr lang="en-US" altLang="zh-CN" sz="3600" b="1" dirty="0" err="1">
                <a:solidFill>
                  <a:srgbClr val="DCDEE0"/>
                </a:solidFill>
                <a:ea typeface="+mn-ea"/>
              </a:rPr>
              <a:t>swt</a:t>
            </a:r>
            <a:endParaRPr lang="zh-CN" altLang="en-US" sz="3600" b="1"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747357494"/>
      </p:ext>
    </p:extLst>
  </p:cSld>
  <p:clrMapOvr>
    <a:masterClrMapping/>
  </p:clrMapOvr>
  <p:transition spd="slow" advClick="0"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9456"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9458" name="文本框 19457"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第三节</a:t>
            </a:r>
          </a:p>
        </p:txBody>
      </p:sp>
      <p:sp>
        <p:nvSpPr>
          <p:cNvPr id="19459" name="文本框 19458" descr="TextBox 4"/>
          <p:cNvSpPr txBox="1"/>
          <p:nvPr/>
        </p:nvSpPr>
        <p:spPr>
          <a:xfrm>
            <a:off x="3442493" y="3161268"/>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项目搭建阶段</a:t>
            </a:r>
          </a:p>
        </p:txBody>
      </p:sp>
      <p:sp>
        <p:nvSpPr>
          <p:cNvPr id="19461" name="矩形 19460"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909184781"/>
      </p:ext>
    </p:extLst>
  </p:cSld>
  <p:clrMapOvr>
    <a:masterClrMapping/>
  </p:clrMapOvr>
  <p:transition spd="slow" advClick="0" advTm="0">
    <p:wipe/>
  </p:transition>
</p:sld>
</file>

<file path=ppt/theme/theme1.xml><?xml version="1.0" encoding="utf-8"?>
<a:theme xmlns:a="http://schemas.openxmlformats.org/drawingml/2006/main" name="Office 主题​​">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 空白 0">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 空白">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1921</Words>
  <Application>Microsoft Office PowerPoint</Application>
  <PresentationFormat>宽屏</PresentationFormat>
  <Paragraphs>410</Paragraphs>
  <Slides>43</Slides>
  <Notes>0</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43</vt:i4>
      </vt:variant>
    </vt:vector>
  </HeadingPairs>
  <TitlesOfParts>
    <vt:vector size="53" baseType="lpstr">
      <vt:lpstr>Helvetica Light</vt:lpstr>
      <vt:lpstr>等线</vt:lpstr>
      <vt:lpstr>思源黑体 CN Medium</vt:lpstr>
      <vt:lpstr>微软雅黑</vt:lpstr>
      <vt:lpstr>字体视界-一风尚黑体</vt:lpstr>
      <vt:lpstr>Arial</vt:lpstr>
      <vt:lpstr>Office 主题​​</vt:lpstr>
      <vt:lpstr>Office 主题​​ - 空白 0</vt:lpstr>
      <vt:lpstr>Office 主题​​ - 空白</vt:lpstr>
      <vt:lpstr>Microsoft Graph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KM48170</cp:lastModifiedBy>
  <cp:revision>41</cp:revision>
  <dcterms:created xsi:type="dcterms:W3CDTF">2021-04-23T06:01:38Z</dcterms:created>
  <dcterms:modified xsi:type="dcterms:W3CDTF">2022-06-29T03:53:28Z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