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9144000"/>
  <p:defaultTextStyle>
    <a:defPPr>
      <a:defRPr lang="en-US"/>
    </a:defPPr>
    <a:lvl1pPr marL="0" lvl="0" indent="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1pPr>
    <a:lvl2pPr marL="0" lvl="1" indent="4572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2pPr>
    <a:lvl3pPr marL="0" lvl="2" indent="9144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3pPr>
    <a:lvl4pPr marL="0" lvl="3" indent="13716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4pPr>
    <a:lvl5pPr marL="0" lvl="4"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5pPr>
    <a:lvl6pPr marL="2286000" lvl="5"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6pPr>
    <a:lvl7pPr marL="2743200" lvl="6"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7pPr>
    <a:lvl8pPr marL="3200400" lvl="7"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8pPr>
    <a:lvl9pPr marL="3657600" lvl="8"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120" y="-1168"/>
      </p:cViewPr>
      <p:guideLst>
        <p:guide orient="horz" pos="2160"/>
        <p:guide pos="3840"/>
      </p:guideLst>
    </p:cSldViewPr>
  </p:slideViewPr>
  <p:gridSpacing cx="45006" cy="45006"/>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4097" name="幻灯片图像占位符 4096"/>
          <p:cNvSpPr/>
          <p:nvPr>
            <p:ph type="sldImg"/>
          </p:nvPr>
        </p:nvSpPr>
        <p:spPr>
          <a:xfrm>
            <a:off x="1143000" y="685800"/>
            <a:ext cx="4572000" cy="3429000"/>
          </a:xfrm>
          <a:prstGeom prst="rect">
            <a:avLst/>
          </a:prstGeom>
          <a:noFill/>
          <a:ln w="9525">
            <a:noFill/>
          </a:ln>
        </p:spPr>
      </p:sp>
      <p:sp>
        <p:nvSpPr>
          <p:cNvPr id="4098" name="文本占位符 4097"/>
          <p:cNvSpPr/>
          <p:nvPr>
            <p:ph type="body" sz="quarter" idx="1"/>
          </p:nvPr>
        </p:nvSpPr>
        <p:spPr>
          <a:xfrm>
            <a:off x="914400" y="4343400"/>
            <a:ext cx="5029200" cy="4114800"/>
          </a:xfrm>
          <a:prstGeom prst="rect">
            <a:avLst/>
          </a:prstGeom>
          <a:noFill/>
          <a:ln w="9525">
            <a:noFill/>
          </a:ln>
        </p:spPr>
        <p:txBody>
          <a:bodyPr vert="horz" wrap="square" lIns="91440" tIns="45720" rIns="91440" bIns="45720" anchor="t"/>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1pPr>
    <a:lvl2pPr marL="0" lvl="1" indent="2286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2pPr>
    <a:lvl3pPr marL="0" lvl="2" indent="4572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3pPr>
    <a:lvl4pPr marL="0" lvl="3" indent="6858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4pPr>
    <a:lvl5pPr marL="0" lvl="4"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5pPr>
    <a:lvl6pPr marL="2286000" lvl="5"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6pPr>
    <a:lvl7pPr marL="2743200" lvl="6"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7pPr>
    <a:lvl8pPr marL="3200400" lvl="7"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8pPr>
    <a:lvl9pPr marL="3657600" lvl="8"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p:sp>
        <p:nvSpPr>
          <p:cNvPr id="1025" name="标题 1024"/>
          <p:cNvSpPr/>
          <p:nvPr>
            <p:ph type="title"/>
          </p:nvPr>
        </p:nvSpPr>
        <p:spPr>
          <a:xfrm>
            <a:off x="838200" y="365125"/>
            <a:ext cx="10515600" cy="1325563"/>
          </a:xfrm>
          <a:prstGeom prst="rect">
            <a:avLst/>
          </a:prstGeom>
          <a:noFill/>
          <a:ln w="12700">
            <a:noFill/>
          </a:ln>
        </p:spPr>
        <p:txBody>
          <a:bodyPr vert="horz" wrap="square" lIns="45720" tIns="45720" rIns="45720" bIns="45720" anchor="ctr">
            <a:normAutofit/>
          </a:bodyPr>
          <a:p>
            <a:pPr lvl="0"/>
            <a:r>
              <a:rPr lang="en-US" altLang="zh-CN"/>
              <a:t>Click to edit Master title style</a:t>
            </a:r>
            <a:endParaRPr lang="en-US" altLang="zh-CN"/>
          </a:p>
        </p:txBody>
      </p:sp>
      <p:sp>
        <p:nvSpPr>
          <p:cNvPr id="1026" name="文本占位符 1025"/>
          <p:cNvSpPr/>
          <p:nvPr>
            <p:ph type="body" idx="1"/>
          </p:nvPr>
        </p:nvSpPr>
        <p:spPr>
          <a:xfrm>
            <a:off x="838200" y="1825625"/>
            <a:ext cx="10515600" cy="4351338"/>
          </a:xfrm>
          <a:prstGeom prst="rect">
            <a:avLst/>
          </a:prstGeom>
          <a:noFill/>
          <a:ln w="12700">
            <a:noFill/>
          </a:ln>
        </p:spPr>
        <p:txBody>
          <a:bodyPr vert="horz" wrap="square" lIns="45720" tIns="45720" rIns="45720" bIns="45720" anchor="t">
            <a:norm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7" name="灯片编号占位符 1026"/>
          <p:cNvSpPr/>
          <p:nvPr>
            <p:ph type="sldNum" sz="quarter" idx="2"/>
          </p:nvPr>
        </p:nvSpPr>
        <p:spPr>
          <a:xfrm>
            <a:off x="11079163" y="6403975"/>
            <a:ext cx="274637" cy="268288"/>
          </a:xfrm>
          <a:prstGeom prst="rect">
            <a:avLst/>
          </a:prstGeom>
          <a:noFill/>
          <a:ln w="12700">
            <a:noFill/>
          </a:ln>
        </p:spPr>
        <p:txBody>
          <a:bodyPr vert="horz" wrap="none" lIns="45720" tIns="45720" rIns="45720" bIns="45720" anchor="ctr"/>
          <a:lstStyle>
            <a:lvl1pPr algn="r">
              <a:defRPr sz="1200">
                <a:solidFill>
                  <a:srgbClr val="888888"/>
                </a:solidFill>
              </a:defRPr>
            </a:lvl1p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0">
        <a:lnSpc>
          <a:spcPct val="90000"/>
        </a:lnSpc>
        <a:spcBef>
          <a:spcPct val="0"/>
        </a:spcBef>
        <a:spcAft>
          <a:spcPct val="0"/>
        </a:spcAft>
        <a:buNone/>
        <a:defRPr sz="4400" b="0" i="0" u="none" kern="1200" baseline="0">
          <a:solidFill>
            <a:srgbClr val="000000"/>
          </a:solidFill>
          <a:latin typeface="+mj-lt"/>
          <a:ea typeface="+mj-ea"/>
          <a:cs typeface="+mj-cs"/>
          <a:sym typeface="字体视界-一风尚黑体" charset="0"/>
        </a:defRPr>
      </a:lvl1pPr>
    </p:titleStyle>
    <p:bodyStyle>
      <a:lvl1pPr marL="228600" lvl="0"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1pPr>
      <a:lvl2pPr marL="723900" lvl="1" indent="-2667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2pPr>
      <a:lvl3pPr marL="1233805" lvl="2" indent="-319405"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3pPr>
      <a:lvl4pPr marL="1727200" lvl="3"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4pPr>
      <a:lvl5pPr marL="2184400" lvl="4"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5pPr>
      <a:lvl6pPr marL="2514600" lvl="5"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6pPr>
      <a:lvl7pPr marL="2971800" lvl="6"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7pPr>
      <a:lvl8pPr marL="3429000" lvl="7"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8pPr>
      <a:lvl9pPr marL="3886200" lvl="8"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9pPr>
    </p:bodyStyle>
    <p:otherStyle>
      <a:lvl1pPr marL="0" lvl="0" indent="0" algn="l" defTabSz="914400" rtl="0" eaLnBrk="1" fontAlgn="base" latinLnBrk="0" hangingPunct="0">
        <a:lnSpc>
          <a:spcPct val="100000"/>
        </a:lnSpc>
        <a:spcBef>
          <a:spcPct val="0"/>
        </a:spcBef>
        <a:spcAft>
          <a:spcPct val="0"/>
        </a:spcAft>
        <a:buNone/>
        <a:defRPr sz="1800" b="0" i="0" u="none" kern="1200" baseline="0">
          <a:solidFill>
            <a:srgbClr val="000000"/>
          </a:solidFill>
          <a:latin typeface="+mn-lt"/>
          <a:ea typeface="+mn-ea"/>
          <a:cs typeface="+mn-cs"/>
          <a:sym typeface="字体视界-一风尚黑体" charset="0"/>
        </a:defRPr>
      </a:lvl1pPr>
      <a:lvl2pPr marL="0" lvl="1" indent="4572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2pPr>
      <a:lvl3pPr marL="0" lvl="2" indent="9144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3pPr>
      <a:lvl4pPr marL="0" lvl="3" indent="13716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4pPr>
      <a:lvl5pPr marL="0" lvl="4"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5pPr>
      <a:lvl6pPr marL="2286000" lvl="5"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6pPr>
      <a:lvl7pPr marL="2743200" lvl="6"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7pPr>
      <a:lvl8pPr marL="3200400" lvl="7"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8pPr>
      <a:lvl9pPr marL="3657600" lvl="8"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p:sp>
        <p:nvSpPr>
          <p:cNvPr id="2049" name="矩形 2048" descr="矩形 4"/>
          <p:cNvSpPr/>
          <p:nvPr/>
        </p:nvSpPr>
        <p:spPr>
          <a:xfrm>
            <a:off x="0" y="0"/>
            <a:ext cx="12192000" cy="6899275"/>
          </a:xfrm>
          <a:prstGeom prst="rect">
            <a:avLst/>
          </a:prstGeom>
          <a:solidFill>
            <a:srgbClr val="3D516A">
              <a:alpha val="100000"/>
            </a:srgbClr>
          </a:solidFill>
          <a:ln w="12700">
            <a:noFill/>
          </a:ln>
        </p:spPr>
        <p:txBody>
          <a:bodyPr vert="horz" wrap="square" lIns="45720" tIns="45720" rIns="45720" bIns="45720" anchor="ctr"/>
          <a:p>
            <a:pPr lvl="0" algn="ctr">
              <a:buNone/>
            </a:pPr>
            <a:endParaRPr sz="1800" b="0" i="0" u="none" baseline="0">
              <a:solidFill>
                <a:srgbClr val="FFFFFF"/>
              </a:solidFill>
              <a:latin typeface="字体视界-一风尚黑体" charset="0"/>
              <a:ea typeface="+mn-ea"/>
              <a:sym typeface="字体视界-一风尚黑体" charset="0"/>
            </a:endParaRPr>
          </a:p>
        </p:txBody>
      </p:sp>
      <p:sp>
        <p:nvSpPr>
          <p:cNvPr id="2050" name="灯片编号占位符 2049"/>
          <p:cNvSpPr/>
          <p:nvPr>
            <p:ph type="sldNum" sz="quarter" idx="2"/>
          </p:nvPr>
        </p:nvSpPr>
        <p:spPr>
          <a:xfrm>
            <a:off x="11079163" y="6403975"/>
            <a:ext cx="274637" cy="268288"/>
          </a:xfrm>
          <a:prstGeom prst="rect">
            <a:avLst/>
          </a:prstGeom>
          <a:noFill/>
          <a:ln w="12700">
            <a:noFill/>
          </a:ln>
        </p:spPr>
        <p:txBody>
          <a:bodyPr vert="horz" wrap="none" lIns="45720" tIns="45720" rIns="45720" bIns="45720" anchor="ctr"/>
          <a:lstStyle>
            <a:lvl1pPr algn="r">
              <a:defRPr sz="1200">
                <a:solidFill>
                  <a:srgbClr val="888888"/>
                </a:solidFill>
              </a:defRPr>
            </a:lvl1p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rtl="0" eaLnBrk="1" fontAlgn="base" latinLnBrk="0" hangingPunct="0">
        <a:lnSpc>
          <a:spcPct val="90000"/>
        </a:lnSpc>
        <a:spcBef>
          <a:spcPct val="0"/>
        </a:spcBef>
        <a:spcAft>
          <a:spcPct val="0"/>
        </a:spcAft>
        <a:buNone/>
        <a:defRPr sz="4400" b="0" i="0" u="none" kern="1200" baseline="0">
          <a:solidFill>
            <a:srgbClr val="000000"/>
          </a:solidFill>
          <a:latin typeface="+mj-lt"/>
          <a:ea typeface="+mj-ea"/>
          <a:cs typeface="+mj-cs"/>
          <a:sym typeface="字体视界-一风尚黑体" charset="0"/>
        </a:defRPr>
      </a:lvl1pPr>
    </p:titleStyle>
    <p:bodyStyle>
      <a:lvl1pPr marL="228600" lvl="0"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1pPr>
      <a:lvl2pPr marL="723900" lvl="1" indent="-2667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2pPr>
      <a:lvl3pPr marL="1233805" lvl="2" indent="-319405"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3pPr>
      <a:lvl4pPr marL="1727200" lvl="3"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4pPr>
      <a:lvl5pPr marL="2184400" lvl="4"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5pPr>
      <a:lvl6pPr marL="2514600" lvl="5"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6pPr>
      <a:lvl7pPr marL="2971800" lvl="6"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7pPr>
      <a:lvl8pPr marL="3429000" lvl="7"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8pPr>
      <a:lvl9pPr marL="3886200" lvl="8"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9pPr>
    </p:bodyStyle>
    <p:otherStyle>
      <a:lvl1pPr marL="0" lvl="0" indent="0" algn="l" defTabSz="914400" rtl="0" eaLnBrk="1" fontAlgn="base" latinLnBrk="0" hangingPunct="0">
        <a:lnSpc>
          <a:spcPct val="100000"/>
        </a:lnSpc>
        <a:spcBef>
          <a:spcPct val="0"/>
        </a:spcBef>
        <a:spcAft>
          <a:spcPct val="0"/>
        </a:spcAft>
        <a:buNone/>
        <a:defRPr sz="1800" b="0" i="0" u="none" kern="1200" baseline="0">
          <a:solidFill>
            <a:srgbClr val="000000"/>
          </a:solidFill>
          <a:latin typeface="+mn-lt"/>
          <a:ea typeface="+mn-ea"/>
          <a:cs typeface="+mn-cs"/>
          <a:sym typeface="字体视界-一风尚黑体" charset="0"/>
        </a:defRPr>
      </a:lvl1pPr>
      <a:lvl2pPr marL="0" lvl="1" indent="4572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2pPr>
      <a:lvl3pPr marL="0" lvl="2" indent="9144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3pPr>
      <a:lvl4pPr marL="0" lvl="3" indent="13716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4pPr>
      <a:lvl5pPr marL="0" lvl="4"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5pPr>
      <a:lvl6pPr marL="2286000" lvl="5"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6pPr>
      <a:lvl7pPr marL="2743200" lvl="6"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7pPr>
      <a:lvl8pPr marL="3200400" lvl="7"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8pPr>
      <a:lvl9pPr marL="3657600" lvl="8"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p:sp>
        <p:nvSpPr>
          <p:cNvPr id="3073" name="矩形 3072" descr="矩形 4"/>
          <p:cNvSpPr/>
          <p:nvPr/>
        </p:nvSpPr>
        <p:spPr>
          <a:xfrm>
            <a:off x="0" y="0"/>
            <a:ext cx="12192000" cy="6899275"/>
          </a:xfrm>
          <a:prstGeom prst="rect">
            <a:avLst/>
          </a:prstGeom>
          <a:solidFill>
            <a:srgbClr val="3D516A">
              <a:alpha val="100000"/>
            </a:srgbClr>
          </a:solidFill>
          <a:ln w="12700">
            <a:noFill/>
          </a:ln>
        </p:spPr>
        <p:txBody>
          <a:bodyPr vert="horz" wrap="square" lIns="45720" tIns="45720" rIns="45720" bIns="45720" anchor="ctr"/>
          <a:p>
            <a:pPr lvl="0" algn="ctr">
              <a:buNone/>
            </a:pPr>
            <a:endParaRPr sz="1800" b="0" i="0" u="none" baseline="0">
              <a:solidFill>
                <a:srgbClr val="FFFFFF"/>
              </a:solidFill>
              <a:latin typeface="字体视界-一风尚黑体" charset="0"/>
              <a:ea typeface="+mn-ea"/>
              <a:sym typeface="字体视界-一风尚黑体" charset="0"/>
            </a:endParaRPr>
          </a:p>
        </p:txBody>
      </p:sp>
      <p:sp>
        <p:nvSpPr>
          <p:cNvPr id="3074" name="灯片编号占位符 3073"/>
          <p:cNvSpPr/>
          <p:nvPr>
            <p:ph type="sldNum" sz="quarter" idx="2"/>
          </p:nvPr>
        </p:nvSpPr>
        <p:spPr>
          <a:xfrm>
            <a:off x="11079163" y="6403975"/>
            <a:ext cx="274637" cy="268288"/>
          </a:xfrm>
          <a:prstGeom prst="rect">
            <a:avLst/>
          </a:prstGeom>
          <a:noFill/>
          <a:ln w="12700">
            <a:noFill/>
          </a:ln>
        </p:spPr>
        <p:txBody>
          <a:bodyPr vert="horz" wrap="none" lIns="45720" tIns="45720" rIns="45720" bIns="45720" anchor="ctr"/>
          <a:lstStyle>
            <a:lvl1pPr algn="r">
              <a:defRPr sz="1200">
                <a:solidFill>
                  <a:srgbClr val="888888"/>
                </a:solidFill>
              </a:defRPr>
            </a:lvl1pPr>
          </a:lstStyle>
          <a:p>
            <a:pPr lvl="0">
              <a:buNone/>
            </a:pPr>
            <a:fld id="{9A0DB2DC-4C9A-4742-B13C-FB6460FD3503}" type="slidenum">
              <a:rPr lang="zh-CN" altLang="en-US">
                <a:latin typeface="字体视界-一风尚黑体" charset="0"/>
                <a:ea typeface="+mn-ea"/>
              </a:rPr>
            </a:fld>
            <a:endParaRPr lang="zh-CN" altLang="en-US">
              <a:latin typeface="字体视界-一风尚黑体" charset="0"/>
              <a:ea typeface="+mn-ea"/>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914400" rtl="0" eaLnBrk="1" fontAlgn="base" latinLnBrk="0" hangingPunct="0">
        <a:lnSpc>
          <a:spcPct val="90000"/>
        </a:lnSpc>
        <a:spcBef>
          <a:spcPct val="0"/>
        </a:spcBef>
        <a:spcAft>
          <a:spcPct val="0"/>
        </a:spcAft>
        <a:buNone/>
        <a:defRPr sz="4400" b="0" i="0" u="none" kern="1200" baseline="0">
          <a:solidFill>
            <a:srgbClr val="000000"/>
          </a:solidFill>
          <a:latin typeface="+mj-lt"/>
          <a:ea typeface="+mj-ea"/>
          <a:cs typeface="+mj-cs"/>
          <a:sym typeface="字体视界-一风尚黑体" charset="0"/>
        </a:defRPr>
      </a:lvl1pPr>
    </p:titleStyle>
    <p:bodyStyle>
      <a:lvl1pPr marL="228600" lvl="0"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1pPr>
      <a:lvl2pPr marL="723900" lvl="1" indent="-2667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2pPr>
      <a:lvl3pPr marL="1233805" lvl="2" indent="-319405"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3pPr>
      <a:lvl4pPr marL="1727200" lvl="3"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4pPr>
      <a:lvl5pPr marL="2184400" lvl="4"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5pPr>
      <a:lvl6pPr marL="2514600" lvl="5"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6pPr>
      <a:lvl7pPr marL="2971800" lvl="6"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7pPr>
      <a:lvl8pPr marL="3429000" lvl="7"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8pPr>
      <a:lvl9pPr marL="3886200" lvl="8"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9pPr>
    </p:bodyStyle>
    <p:otherStyle>
      <a:lvl1pPr marL="0" lvl="0" indent="0" algn="l" defTabSz="914400" rtl="0" eaLnBrk="1" fontAlgn="base" latinLnBrk="0" hangingPunct="0">
        <a:lnSpc>
          <a:spcPct val="100000"/>
        </a:lnSpc>
        <a:spcBef>
          <a:spcPct val="0"/>
        </a:spcBef>
        <a:spcAft>
          <a:spcPct val="0"/>
        </a:spcAft>
        <a:buNone/>
        <a:defRPr sz="1800" b="0" i="0" u="none" kern="1200" baseline="0">
          <a:solidFill>
            <a:srgbClr val="000000"/>
          </a:solidFill>
          <a:latin typeface="+mn-lt"/>
          <a:ea typeface="+mn-ea"/>
          <a:cs typeface="+mn-cs"/>
          <a:sym typeface="字体视界-一风尚黑体" charset="0"/>
        </a:defRPr>
      </a:lvl1pPr>
      <a:lvl2pPr marL="0" lvl="1" indent="4572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2pPr>
      <a:lvl3pPr marL="0" lvl="2" indent="9144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3pPr>
      <a:lvl4pPr marL="0" lvl="3" indent="13716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4pPr>
      <a:lvl5pPr marL="0" lvl="4"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5pPr>
      <a:lvl6pPr marL="2286000" lvl="5"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6pPr>
      <a:lvl7pPr marL="2743200" lvl="6"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7pPr>
      <a:lvl8pPr marL="3200400" lvl="7"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8pPr>
      <a:lvl9pPr marL="3657600" lvl="8"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13.xml"/><Relationship Id="rId5" Type="http://schemas.openxmlformats.org/officeDocument/2006/relationships/oleObject" Target="../embeddings/oleObject7.bin"/><Relationship Id="rId4" Type="http://schemas.openxmlformats.org/officeDocument/2006/relationships/oleObject" Target="../embeddings/oleObject6.bin"/><Relationship Id="rId3" Type="http://schemas.openxmlformats.org/officeDocument/2006/relationships/oleObject" Target="../embeddings/oleObject5.bin"/><Relationship Id="rId2" Type="http://schemas.openxmlformats.org/officeDocument/2006/relationships/image" Target="../media/image8.png"/><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hyperlink" Target="http://www.tukuppt.com/ppt/" TargetMode="Externa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1" name="图片 5120" descr="media1.mp3">
            <a:hlinkClick r:id="" action="ppaction://media"/>
          </p:cNvPr>
          <p:cNvPicPr>
            <a:picLocks noChangeAspect="1"/>
          </p:cNvPicPr>
          <p:nvPr/>
        </p:nvPicPr>
        <p:blipFill>
          <a:blip r:embed="rId1"/>
          <a:stretch>
            <a:fillRect/>
          </a:stretch>
        </p:blipFill>
        <p:spPr>
          <a:xfrm>
            <a:off x="0" y="0"/>
            <a:ext cx="571500" cy="571500"/>
          </a:xfrm>
          <a:prstGeom prst="rect">
            <a:avLst/>
          </a:prstGeom>
          <a:noFill/>
          <a:ln w="9525">
            <a:noFill/>
          </a:ln>
        </p:spPr>
      </p:pic>
      <p:pic>
        <p:nvPicPr>
          <p:cNvPr id="5122" name="图片 5121" descr="图片 3"/>
          <p:cNvPicPr>
            <a:picLocks noChangeAspect="1"/>
          </p:cNvPicPr>
          <p:nvPr/>
        </p:nvPicPr>
        <p:blipFill>
          <a:blip r:embed="rId2"/>
          <a:srcRect l="15070" t="14888" r="14053" b="13350"/>
          <a:stretch>
            <a:fillRect/>
          </a:stretch>
        </p:blipFill>
        <p:spPr>
          <a:xfrm>
            <a:off x="0" y="-133350"/>
            <a:ext cx="12192000" cy="6989763"/>
          </a:xfrm>
          <a:prstGeom prst="rect">
            <a:avLst/>
          </a:prstGeom>
          <a:noFill/>
          <a:ln w="12700">
            <a:noFill/>
          </a:ln>
        </p:spPr>
      </p:pic>
      <p:sp>
        <p:nvSpPr>
          <p:cNvPr id="5123" name="文本框 5122" descr="文本框 32"/>
          <p:cNvSpPr txBox="1"/>
          <p:nvPr/>
        </p:nvSpPr>
        <p:spPr>
          <a:xfrm>
            <a:off x="2576513" y="1943100"/>
            <a:ext cx="7037387" cy="328613"/>
          </a:xfrm>
          <a:prstGeom prst="rect">
            <a:avLst/>
          </a:prstGeom>
          <a:noFill/>
          <a:ln w="12700">
            <a:noFill/>
          </a:ln>
        </p:spPr>
        <p:txBody>
          <a:bodyPr vert="horz" wrap="square" lIns="43871" tIns="43871" rIns="43871" bIns="43871" anchor="t">
            <a:spAutoFit/>
          </a:bodyPr>
          <a:p>
            <a:pPr algn="ctr"/>
            <a:r>
              <a:rPr lang="en-US" altLang="zh-CN" sz="1600" baseline="0">
                <a:solidFill>
                  <a:srgbClr val="FFFFFF"/>
                </a:solidFill>
                <a:latin typeface="字体视界-一风尚黑体" charset="0"/>
                <a:ea typeface="+mn-ea"/>
                <a:sym typeface="字体视界-一风尚黑体" charset="0"/>
              </a:rPr>
              <a:t>20XX.X.X</a:t>
            </a:r>
            <a:endParaRPr lang="en-US" altLang="zh-CN" sz="1600" baseline="0">
              <a:solidFill>
                <a:srgbClr val="FFFFFF"/>
              </a:solidFill>
              <a:latin typeface="字体视界-一风尚黑体" charset="0"/>
              <a:ea typeface="+mn-ea"/>
              <a:sym typeface="字体视界-一风尚黑体" charset="0"/>
            </a:endParaRPr>
          </a:p>
        </p:txBody>
      </p:sp>
      <p:grpSp>
        <p:nvGrpSpPr>
          <p:cNvPr id="5124" name="组合 5123"/>
          <p:cNvGrpSpPr/>
          <p:nvPr/>
        </p:nvGrpSpPr>
        <p:grpSpPr>
          <a:xfrm>
            <a:off x="3111500" y="2589213"/>
            <a:ext cx="6283325" cy="1720850"/>
            <a:chOff x="0" y="0"/>
            <a:chExt cx="6283028" cy="1720208"/>
          </a:xfrm>
        </p:grpSpPr>
        <p:sp>
          <p:nvSpPr>
            <p:cNvPr id="5125" name="文本框 5124" descr="文本框 6"/>
            <p:cNvSpPr txBox="1"/>
            <p:nvPr/>
          </p:nvSpPr>
          <p:spPr>
            <a:xfrm>
              <a:off x="2517949" y="752752"/>
              <a:ext cx="3765079" cy="534657"/>
            </a:xfrm>
            <a:prstGeom prst="rect">
              <a:avLst/>
            </a:prstGeom>
            <a:noFill/>
            <a:ln w="12700">
              <a:noFill/>
            </a:ln>
          </p:spPr>
          <p:txBody>
            <a:bodyPr vert="horz" wrap="square" lIns="60953" tIns="60953" rIns="60953" bIns="60953" anchor="t">
              <a:spAutoFit/>
            </a:bodyPr>
            <a:p>
              <a:pPr>
                <a:lnSpc>
                  <a:spcPct val="150000"/>
                </a:lnSpc>
              </a:pPr>
              <a:r>
                <a:rPr lang="zh-CN" altLang="en-US" sz="900" baseline="0">
                  <a:solidFill>
                    <a:srgbClr val="FFFFFF"/>
                  </a:solidFill>
                  <a:latin typeface="字体视界-一风尚黑体" charset="0"/>
                  <a:ea typeface="+mn-ea"/>
                  <a:sym typeface="字体视界-一风尚黑体" charset="0"/>
                </a:rPr>
                <a:t>双击输入替换内容点击输入双击输入替换内容点击输入双击输入替换内容点击输入双击输入替换内容点击输入</a:t>
              </a:r>
              <a:endParaRPr lang="zh-CN" altLang="en-US" sz="900" baseline="0">
                <a:solidFill>
                  <a:srgbClr val="FFFFFF"/>
                </a:solidFill>
                <a:latin typeface="字体视界-一风尚黑体" charset="0"/>
                <a:ea typeface="+mn-ea"/>
                <a:sym typeface="字体视界-一风尚黑体" charset="0"/>
              </a:endParaRPr>
            </a:p>
          </p:txBody>
        </p:sp>
        <p:sp>
          <p:nvSpPr>
            <p:cNvPr id="5126" name="文本框 5125" descr="文本框 5"/>
            <p:cNvSpPr txBox="1"/>
            <p:nvPr/>
          </p:nvSpPr>
          <p:spPr>
            <a:xfrm>
              <a:off x="2400041" y="0"/>
              <a:ext cx="2805005" cy="849860"/>
            </a:xfrm>
            <a:prstGeom prst="rect">
              <a:avLst/>
            </a:prstGeom>
            <a:noFill/>
            <a:ln w="12700">
              <a:noFill/>
            </a:ln>
          </p:spPr>
          <p:txBody>
            <a:bodyPr vert="horz" wrap="none" lIns="60953" tIns="60953" rIns="60953" bIns="60953" anchor="ctr">
              <a:spAutoFit/>
            </a:bodyPr>
            <a:p>
              <a:pPr algn="ctr">
                <a:lnSpc>
                  <a:spcPts val="5900"/>
                </a:lnSpc>
              </a:pPr>
              <a:r>
                <a:rPr lang="en-US" altLang="zh-CN" sz="4400" baseline="0">
                  <a:solidFill>
                    <a:srgbClr val="FFFFFF"/>
                  </a:solidFill>
                  <a:latin typeface="字体视界-一风尚黑体" charset="0"/>
                  <a:ea typeface="+mn-ea"/>
                  <a:sym typeface="字体视界-一风尚黑体" charset="0"/>
                </a:rPr>
                <a:t>KEYNOTE</a:t>
              </a:r>
              <a:endParaRPr lang="en-US" altLang="zh-CN" sz="4400" baseline="0">
                <a:solidFill>
                  <a:srgbClr val="FFFFFF"/>
                </a:solidFill>
                <a:latin typeface="字体视界-一风尚黑体" charset="0"/>
                <a:ea typeface="+mn-ea"/>
                <a:sym typeface="字体视界-一风尚黑体" charset="0"/>
              </a:endParaRPr>
            </a:p>
          </p:txBody>
        </p:sp>
        <p:sp>
          <p:nvSpPr>
            <p:cNvPr id="5127" name="文本框 5126" descr="文本框 5"/>
            <p:cNvSpPr txBox="1"/>
            <p:nvPr/>
          </p:nvSpPr>
          <p:spPr>
            <a:xfrm>
              <a:off x="-1" y="36201"/>
              <a:ext cx="2522207" cy="1684007"/>
            </a:xfrm>
            <a:prstGeom prst="rect">
              <a:avLst/>
            </a:prstGeom>
            <a:noFill/>
            <a:ln w="12700">
              <a:noFill/>
            </a:ln>
          </p:spPr>
          <p:txBody>
            <a:bodyPr vert="horz" wrap="none" lIns="60953" tIns="60953" rIns="60953" bIns="60953" anchor="t">
              <a:spAutoFit/>
            </a:bodyPr>
            <a:p>
              <a:pPr algn="ctr">
                <a:lnSpc>
                  <a:spcPct val="110000"/>
                </a:lnSpc>
              </a:pPr>
              <a:r>
                <a:rPr lang="zh-CN" altLang="en-US" sz="8800" baseline="0">
                  <a:solidFill>
                    <a:srgbClr val="FFFFFF"/>
                  </a:solidFill>
                  <a:latin typeface="字体视界-一风尚黑体" charset="0"/>
                  <a:ea typeface="+mn-ea"/>
                  <a:sym typeface="字体视界-一风尚黑体" charset="0"/>
                </a:rPr>
                <a:t>时尚</a:t>
              </a:r>
              <a:endParaRPr lang="zh-CN" altLang="en-US" sz="8800" baseline="0">
                <a:solidFill>
                  <a:srgbClr val="FFFFFF"/>
                </a:solidFill>
                <a:latin typeface="字体视界-一风尚黑体" charset="0"/>
                <a:ea typeface="+mn-ea"/>
                <a:sym typeface="字体视界-一风尚黑体" charset="0"/>
              </a:endParaRPr>
            </a:p>
          </p:txBody>
        </p:sp>
      </p:grpSp>
      <p:sp>
        <p:nvSpPr>
          <p:cNvPr id="5128" name="文本框 5127" descr="文本框 32"/>
          <p:cNvSpPr txBox="1"/>
          <p:nvPr/>
        </p:nvSpPr>
        <p:spPr>
          <a:xfrm>
            <a:off x="2555875" y="4141788"/>
            <a:ext cx="7037388" cy="328612"/>
          </a:xfrm>
          <a:prstGeom prst="rect">
            <a:avLst/>
          </a:prstGeom>
          <a:noFill/>
          <a:ln w="12700">
            <a:noFill/>
          </a:ln>
        </p:spPr>
        <p:txBody>
          <a:bodyPr vert="horz" wrap="square" lIns="43871" tIns="43871" rIns="43871" bIns="43871" anchor="t">
            <a:spAutoFit/>
          </a:bodyPr>
          <a:p>
            <a:pPr algn="ctr"/>
            <a:r>
              <a:rPr lang="en-US" altLang="zh-CN" sz="1600" baseline="0">
                <a:solidFill>
                  <a:srgbClr val="FFFFFF"/>
                </a:solidFill>
                <a:latin typeface="字体视界-一风尚黑体" charset="0"/>
                <a:ea typeface="+mn-ea"/>
                <a:sym typeface="字体视界-一风尚黑体" charset="0"/>
              </a:rPr>
              <a:t>BUSINESS REPORT</a:t>
            </a:r>
            <a:endParaRPr lang="en-US" altLang="zh-CN" sz="1600" baseline="0">
              <a:solidFill>
                <a:srgbClr val="FFFFFF"/>
              </a:solidFill>
              <a:latin typeface="字体视界-一风尚黑体" charset="0"/>
              <a:ea typeface="+mn-ea"/>
              <a:sym typeface="字体视界-一风尚黑体" charset="0"/>
            </a:endParaRPr>
          </a:p>
        </p:txBody>
      </p:sp>
      <p:grpSp>
        <p:nvGrpSpPr>
          <p:cNvPr id="5129" name="组合 5128"/>
          <p:cNvGrpSpPr/>
          <p:nvPr/>
        </p:nvGrpSpPr>
        <p:grpSpPr>
          <a:xfrm>
            <a:off x="2571750" y="4324350"/>
            <a:ext cx="7005638" cy="0"/>
            <a:chOff x="0" y="0"/>
            <a:chExt cx="7006474" cy="0"/>
          </a:xfrm>
        </p:grpSpPr>
        <p:sp>
          <p:nvSpPr>
            <p:cNvPr id="5130" name="直接连接符 5129" descr="直接连接符 11"/>
            <p:cNvSpPr/>
            <p:nvPr/>
          </p:nvSpPr>
          <p:spPr>
            <a:xfrm>
              <a:off x="5746802" y="0"/>
              <a:ext cx="125967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p>
              <a:endParaRPr baseline="0">
                <a:latin typeface="字体视界-一风尚黑体" charset="0"/>
                <a:ea typeface="+mn-ea"/>
                <a:sym typeface="字体视界-一风尚黑体" charset="0"/>
              </a:endParaRPr>
            </a:p>
          </p:txBody>
        </p:sp>
        <p:sp>
          <p:nvSpPr>
            <p:cNvPr id="5131" name="直接连接符 5130" descr="直接连接符 12"/>
            <p:cNvSpPr/>
            <p:nvPr/>
          </p:nvSpPr>
          <p:spPr>
            <a:xfrm>
              <a:off x="0" y="0"/>
              <a:ext cx="125967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p>
              <a:endParaRPr baseline="0">
                <a:latin typeface="字体视界-一风尚黑体" charset="0"/>
                <a:ea typeface="+mn-ea"/>
                <a:sym typeface="字体视界-一风尚黑体" charset="0"/>
              </a:endParaRPr>
            </a:p>
          </p:txBody>
        </p:sp>
      </p:grpSp>
      <p:grpSp>
        <p:nvGrpSpPr>
          <p:cNvPr id="5132" name="组合 5131"/>
          <p:cNvGrpSpPr/>
          <p:nvPr/>
        </p:nvGrpSpPr>
        <p:grpSpPr>
          <a:xfrm>
            <a:off x="2605088" y="2133600"/>
            <a:ext cx="6980237" cy="0"/>
            <a:chOff x="0" y="0"/>
            <a:chExt cx="6978733" cy="0"/>
          </a:xfrm>
        </p:grpSpPr>
        <p:sp>
          <p:nvSpPr>
            <p:cNvPr id="5133" name="直接连接符 5132" descr="直接连接符 14"/>
            <p:cNvSpPr/>
            <p:nvPr/>
          </p:nvSpPr>
          <p:spPr>
            <a:xfrm>
              <a:off x="5179201" y="0"/>
              <a:ext cx="179953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p>
              <a:endParaRPr baseline="0">
                <a:latin typeface="字体视界-一风尚黑体" charset="0"/>
                <a:ea typeface="+mn-ea"/>
                <a:sym typeface="字体视界-一风尚黑体" charset="0"/>
              </a:endParaRPr>
            </a:p>
          </p:txBody>
        </p:sp>
        <p:sp>
          <p:nvSpPr>
            <p:cNvPr id="5134" name="直接连接符 5133" descr="直接连接符 15"/>
            <p:cNvSpPr/>
            <p:nvPr/>
          </p:nvSpPr>
          <p:spPr>
            <a:xfrm>
              <a:off x="0" y="0"/>
              <a:ext cx="179953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p>
              <a:endParaRPr baseline="0">
                <a:latin typeface="字体视界-一风尚黑体" charset="0"/>
                <a:ea typeface="+mn-ea"/>
                <a:sym typeface="字体视界-一风尚黑体" charset="0"/>
              </a:endParaRPr>
            </a:p>
          </p:txBody>
        </p:sp>
      </p:grpSp>
      <p:sp>
        <p:nvSpPr>
          <p:cNvPr id="5135" name="矩形 5134" descr="矩形 16"/>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med" advClick="0" advTm="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14336" descr="Text Box 3"/>
          <p:cNvSpPr txBox="1"/>
          <p:nvPr/>
        </p:nvSpPr>
        <p:spPr>
          <a:xfrm>
            <a:off x="976313" y="1465263"/>
            <a:ext cx="1193800" cy="190500"/>
          </a:xfrm>
          <a:prstGeom prst="rect">
            <a:avLst/>
          </a:prstGeom>
          <a:noFill/>
          <a:ln w="12700">
            <a:noFill/>
          </a:ln>
        </p:spPr>
        <p:txBody>
          <a:bodyPr vert="horz" wrap="none" lIns="25400" tIns="25400" rIns="25400" bIns="25400" anchor="ctr">
            <a:spAutoFit/>
          </a:bodyPr>
          <a:p>
            <a:r>
              <a:rPr lang="en-US" altLang="zh-CN" sz="900" b="1" baseline="0">
                <a:solidFill>
                  <a:srgbClr val="DCDEE0"/>
                </a:solidFill>
                <a:latin typeface="字体视界-一风尚黑体" charset="0"/>
                <a:ea typeface="+mn-ea"/>
                <a:sym typeface="字体视界-一风尚黑体" charset="0"/>
              </a:rPr>
              <a:t>Only Special Design.</a:t>
            </a:r>
            <a:endParaRPr lang="en-US" altLang="zh-CN" sz="900" b="1" baseline="0">
              <a:solidFill>
                <a:srgbClr val="DCDEE0"/>
              </a:solidFill>
              <a:latin typeface="字体视界-一风尚黑体" charset="0"/>
              <a:ea typeface="+mn-ea"/>
              <a:sym typeface="字体视界-一风尚黑体" charset="0"/>
            </a:endParaRPr>
          </a:p>
        </p:txBody>
      </p:sp>
      <p:sp>
        <p:nvSpPr>
          <p:cNvPr id="14338" name="椭圆 14337" descr="Oval 4"/>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4339" name="椭圆 14338" descr="Oval 5"/>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4340" name="椭圆 14339" descr="Oval 6"/>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4341" name="文本框 14340" descr="Text Box 7"/>
          <p:cNvSpPr txBox="1"/>
          <p:nvPr/>
        </p:nvSpPr>
        <p:spPr>
          <a:xfrm>
            <a:off x="671513" y="1978025"/>
            <a:ext cx="3597275" cy="568325"/>
          </a:xfrm>
          <a:prstGeom prst="rect">
            <a:avLst/>
          </a:prstGeom>
          <a:noFill/>
          <a:ln w="12700">
            <a:noFill/>
          </a:ln>
        </p:spPr>
        <p:txBody>
          <a:bodyPr vert="horz" wrap="none" lIns="25400" tIns="25400" rIns="25400" bIns="25400" anchor="t">
            <a:spAutoFit/>
          </a:bodyPr>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 Completely fashion distributed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metrics for vertical experiences.</a:t>
            </a:r>
            <a:endParaRPr lang="en-US" altLang="zh-CN" sz="1000" baseline="0">
              <a:solidFill>
                <a:srgbClr val="DCDEE0"/>
              </a:solidFill>
              <a:latin typeface="字体视界-一风尚黑体" charset="0"/>
              <a:ea typeface="+mn-ea"/>
              <a:sym typeface="字体视界-一风尚黑体" charset="0"/>
            </a:endParaRPr>
          </a:p>
        </p:txBody>
      </p:sp>
      <p:grpSp>
        <p:nvGrpSpPr>
          <p:cNvPr id="14342" name="组合 14341"/>
          <p:cNvGrpSpPr/>
          <p:nvPr/>
        </p:nvGrpSpPr>
        <p:grpSpPr>
          <a:xfrm>
            <a:off x="703263" y="3771900"/>
            <a:ext cx="595312" cy="595313"/>
            <a:chOff x="-1" y="-1"/>
            <a:chExt cx="594520" cy="594520"/>
          </a:xfrm>
        </p:grpSpPr>
        <p:sp>
          <p:nvSpPr>
            <p:cNvPr id="14343" name="任意多边形 14342" descr="AutoShape 9"/>
            <p:cNvSpPr/>
            <p:nvPr/>
          </p:nvSpPr>
          <p:spPr>
            <a:xfrm>
              <a:off x="-1" y="-1"/>
              <a:ext cx="594520" cy="594520"/>
            </a:xfrm>
            <a:custGeom>
              <a:avLst/>
              <a:gdLst/>
              <a:ahLst/>
              <a:cxnLst>
                <a:cxn ang="0">
                  <a:pos x="10800" y="10800"/>
                </a:cxn>
                <a:cxn ang="0">
                  <a:pos x="10800" y="10800"/>
                </a:cxn>
                <a:cxn ang="0">
                  <a:pos x="10800" y="10800"/>
                </a:cxn>
                <a:cxn ang="0">
                  <a:pos x="10800" y="10800"/>
                </a:cxn>
              </a:cxnLst>
              <a:pathLst>
                <a:path w="21600" h="21600">
                  <a:moveTo>
                    <a:pt x="10800" y="0"/>
                  </a:moveTo>
                  <a:lnTo>
                    <a:pt x="19461" y="4278"/>
                  </a:lnTo>
                  <a:lnTo>
                    <a:pt x="21600" y="13891"/>
                  </a:lnTo>
                  <a:lnTo>
                    <a:pt x="15606" y="21600"/>
                  </a:lnTo>
                  <a:lnTo>
                    <a:pt x="5994" y="21600"/>
                  </a:lnTo>
                  <a:lnTo>
                    <a:pt x="0" y="13891"/>
                  </a:lnTo>
                  <a:lnTo>
                    <a:pt x="2139" y="4278"/>
                  </a:lnTo>
                  <a:close/>
                </a:path>
              </a:pathLst>
            </a:custGeom>
            <a:solidFill>
              <a:schemeClr val="accent1">
                <a:alpha val="100000"/>
              </a:schemeClr>
            </a:solidFill>
            <a:ln w="12700">
              <a:noFill/>
            </a:ln>
          </p:spPr>
          <p:txBody>
            <a:bodyPr vert="horz" wrap="square" lIns="45720" tIns="45720" rIns="45720" bIns="45720" anchor="ctr"/>
            <a:p>
              <a:pPr defTabSz="1798955"/>
              <a:endParaRPr sz="1700" baseline="0">
                <a:solidFill>
                  <a:srgbClr val="FFFFFF"/>
                </a:solidFill>
                <a:latin typeface="字体视界-一风尚黑体" charset="0"/>
                <a:ea typeface="+mn-ea"/>
                <a:sym typeface="字体视界-一风尚黑体" charset="0"/>
              </a:endParaRPr>
            </a:p>
          </p:txBody>
        </p:sp>
        <p:sp>
          <p:nvSpPr>
            <p:cNvPr id="14344" name="任意多边形 14343" descr="AutoShape 10"/>
            <p:cNvSpPr/>
            <p:nvPr/>
          </p:nvSpPr>
          <p:spPr>
            <a:xfrm>
              <a:off x="164399" y="176487"/>
              <a:ext cx="265720" cy="241545"/>
            </a:xfrm>
            <a:custGeom>
              <a:avLst/>
              <a:gdLst/>
              <a:ahLst/>
              <a:cxnLst>
                <a:cxn ang="0">
                  <a:pos x="10800" y="10800"/>
                </a:cxn>
                <a:cxn ang="0">
                  <a:pos x="10800" y="10800"/>
                </a:cxn>
                <a:cxn ang="0">
                  <a:pos x="10800" y="10800"/>
                </a:cxn>
                <a:cxn ang="0">
                  <a:pos x="10800" y="10800"/>
                </a:cxn>
              </a:cxnLst>
              <a:pathLst>
                <a:path w="21600" h="2160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F8FAFB">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C0C0C0"/>
                  </a:outerShdw>
                </a:effectLst>
                <a:latin typeface="字体视界-一风尚黑体" charset="0"/>
                <a:ea typeface="+mn-ea"/>
                <a:sym typeface="字体视界-一风尚黑体" charset="0"/>
              </a:endParaRPr>
            </a:p>
          </p:txBody>
        </p:sp>
      </p:grpSp>
      <p:grpSp>
        <p:nvGrpSpPr>
          <p:cNvPr id="14345" name="组合 14344"/>
          <p:cNvGrpSpPr/>
          <p:nvPr/>
        </p:nvGrpSpPr>
        <p:grpSpPr>
          <a:xfrm>
            <a:off x="1941513" y="3771900"/>
            <a:ext cx="595312" cy="595313"/>
            <a:chOff x="-1" y="-1"/>
            <a:chExt cx="594520" cy="594520"/>
          </a:xfrm>
        </p:grpSpPr>
        <p:sp>
          <p:nvSpPr>
            <p:cNvPr id="14346" name="任意多边形 14345" descr="AutoShape 12"/>
            <p:cNvSpPr/>
            <p:nvPr/>
          </p:nvSpPr>
          <p:spPr>
            <a:xfrm>
              <a:off x="-1" y="-1"/>
              <a:ext cx="594520" cy="594520"/>
            </a:xfrm>
            <a:custGeom>
              <a:avLst/>
              <a:gdLst/>
              <a:ahLst/>
              <a:cxnLst>
                <a:cxn ang="0">
                  <a:pos x="10800" y="10800"/>
                </a:cxn>
                <a:cxn ang="0">
                  <a:pos x="10800" y="10800"/>
                </a:cxn>
                <a:cxn ang="0">
                  <a:pos x="10800" y="10800"/>
                </a:cxn>
                <a:cxn ang="0">
                  <a:pos x="10800" y="10800"/>
                </a:cxn>
              </a:cxnLst>
              <a:pathLst>
                <a:path w="21600" h="21600">
                  <a:moveTo>
                    <a:pt x="10800" y="0"/>
                  </a:moveTo>
                  <a:lnTo>
                    <a:pt x="19461" y="4278"/>
                  </a:lnTo>
                  <a:lnTo>
                    <a:pt x="21600" y="13891"/>
                  </a:lnTo>
                  <a:lnTo>
                    <a:pt x="15606" y="21600"/>
                  </a:lnTo>
                  <a:lnTo>
                    <a:pt x="5994" y="21600"/>
                  </a:lnTo>
                  <a:lnTo>
                    <a:pt x="0" y="13891"/>
                  </a:lnTo>
                  <a:lnTo>
                    <a:pt x="2139" y="4278"/>
                  </a:lnTo>
                  <a:close/>
                </a:path>
              </a:pathLst>
            </a:custGeom>
            <a:solidFill>
              <a:schemeClr val="accent1">
                <a:alpha val="100000"/>
              </a:schemeClr>
            </a:solidFill>
            <a:ln w="12700">
              <a:noFill/>
            </a:ln>
          </p:spPr>
          <p:txBody>
            <a:bodyPr vert="horz" wrap="square" lIns="45720" tIns="45720" rIns="45720" bIns="45720" anchor="ctr"/>
            <a:p>
              <a:pPr defTabSz="1798955"/>
              <a:endParaRPr sz="1700" baseline="0">
                <a:solidFill>
                  <a:srgbClr val="FFFFFF"/>
                </a:solidFill>
                <a:latin typeface="字体视界-一风尚黑体" charset="0"/>
                <a:ea typeface="+mn-ea"/>
                <a:sym typeface="字体视界-一风尚黑体" charset="0"/>
              </a:endParaRPr>
            </a:p>
          </p:txBody>
        </p:sp>
        <p:sp>
          <p:nvSpPr>
            <p:cNvPr id="14347" name="任意多边形 14346" descr="AutoShape 13"/>
            <p:cNvSpPr/>
            <p:nvPr/>
          </p:nvSpPr>
          <p:spPr>
            <a:xfrm>
              <a:off x="164399" y="188564"/>
              <a:ext cx="265720" cy="217391"/>
            </a:xfrm>
            <a:custGeom>
              <a:avLst/>
              <a:gdLst/>
              <a:ahLst/>
              <a:cxnLst>
                <a:cxn ang="0">
                  <a:pos x="10800" y="10800"/>
                </a:cxn>
                <a:cxn ang="0">
                  <a:pos x="10800" y="10800"/>
                </a:cxn>
                <a:cxn ang="0">
                  <a:pos x="10800" y="10800"/>
                </a:cxn>
                <a:cxn ang="0">
                  <a:pos x="10800" y="10800"/>
                </a:cxn>
              </a:cxnLst>
              <a:pathLst>
                <a:path w="21600" h="2160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rgbClr val="F8FAFB">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C0C0C0"/>
                  </a:outerShdw>
                </a:effectLst>
                <a:latin typeface="字体视界-一风尚黑体" charset="0"/>
                <a:ea typeface="+mn-ea"/>
                <a:sym typeface="字体视界-一风尚黑体" charset="0"/>
              </a:endParaRPr>
            </a:p>
          </p:txBody>
        </p:sp>
      </p:grpSp>
      <p:grpSp>
        <p:nvGrpSpPr>
          <p:cNvPr id="14348" name="组合 14347"/>
          <p:cNvGrpSpPr/>
          <p:nvPr/>
        </p:nvGrpSpPr>
        <p:grpSpPr>
          <a:xfrm>
            <a:off x="3179763" y="3771900"/>
            <a:ext cx="595312" cy="595313"/>
            <a:chOff x="-1" y="-1"/>
            <a:chExt cx="594520" cy="594520"/>
          </a:xfrm>
        </p:grpSpPr>
        <p:sp>
          <p:nvSpPr>
            <p:cNvPr id="14349" name="任意多边形 14348" descr="AutoShape 15"/>
            <p:cNvSpPr/>
            <p:nvPr/>
          </p:nvSpPr>
          <p:spPr>
            <a:xfrm>
              <a:off x="-1" y="-1"/>
              <a:ext cx="594520" cy="594520"/>
            </a:xfrm>
            <a:custGeom>
              <a:avLst/>
              <a:gdLst/>
              <a:ahLst/>
              <a:cxnLst>
                <a:cxn ang="0">
                  <a:pos x="10800" y="10800"/>
                </a:cxn>
                <a:cxn ang="0">
                  <a:pos x="10800" y="10800"/>
                </a:cxn>
                <a:cxn ang="0">
                  <a:pos x="10800" y="10800"/>
                </a:cxn>
                <a:cxn ang="0">
                  <a:pos x="10800" y="10800"/>
                </a:cxn>
              </a:cxnLst>
              <a:pathLst>
                <a:path w="21600" h="21600">
                  <a:moveTo>
                    <a:pt x="10800" y="0"/>
                  </a:moveTo>
                  <a:lnTo>
                    <a:pt x="19461" y="4278"/>
                  </a:lnTo>
                  <a:lnTo>
                    <a:pt x="21600" y="13891"/>
                  </a:lnTo>
                  <a:lnTo>
                    <a:pt x="15606" y="21600"/>
                  </a:lnTo>
                  <a:lnTo>
                    <a:pt x="5994" y="21600"/>
                  </a:lnTo>
                  <a:lnTo>
                    <a:pt x="0" y="13891"/>
                  </a:lnTo>
                  <a:lnTo>
                    <a:pt x="2139" y="4278"/>
                  </a:lnTo>
                  <a:close/>
                </a:path>
              </a:pathLst>
            </a:custGeom>
            <a:solidFill>
              <a:schemeClr val="accent1">
                <a:alpha val="100000"/>
              </a:schemeClr>
            </a:solidFill>
            <a:ln w="12700">
              <a:noFill/>
            </a:ln>
          </p:spPr>
          <p:txBody>
            <a:bodyPr vert="horz" wrap="square" lIns="45720" tIns="45720" rIns="45720" bIns="45720" anchor="ctr"/>
            <a:p>
              <a:pPr defTabSz="1798955"/>
              <a:endParaRPr sz="1700" baseline="0">
                <a:solidFill>
                  <a:srgbClr val="FFFFFF"/>
                </a:solidFill>
                <a:latin typeface="字体视界-一风尚黑体" charset="0"/>
                <a:ea typeface="+mn-ea"/>
                <a:sym typeface="字体视界-一风尚黑体" charset="0"/>
              </a:endParaRPr>
            </a:p>
          </p:txBody>
        </p:sp>
        <p:sp>
          <p:nvSpPr>
            <p:cNvPr id="14350" name="任意多边形 14349" descr="AutoShape 16"/>
            <p:cNvSpPr/>
            <p:nvPr/>
          </p:nvSpPr>
          <p:spPr>
            <a:xfrm>
              <a:off x="164399" y="157394"/>
              <a:ext cx="265721" cy="241629"/>
            </a:xfrm>
            <a:custGeom>
              <a:avLst/>
              <a:gdLst/>
              <a:ahLst/>
              <a:cxnLst>
                <a:cxn ang="0">
                  <a:pos x="10800" y="11028"/>
                </a:cxn>
                <a:cxn ang="0">
                  <a:pos x="10800" y="11028"/>
                </a:cxn>
                <a:cxn ang="0">
                  <a:pos x="10800" y="11028"/>
                </a:cxn>
                <a:cxn ang="0">
                  <a:pos x="10800" y="11028"/>
                </a:cxn>
              </a:cxnLst>
              <a:pathLst>
                <a:path w="21600" h="21144">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F8FAFB">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C0C0C0"/>
                  </a:outerShdw>
                </a:effectLst>
                <a:latin typeface="字体视界-一风尚黑体" charset="0"/>
                <a:ea typeface="+mn-ea"/>
                <a:sym typeface="字体视界-一风尚黑体" charset="0"/>
              </a:endParaRPr>
            </a:p>
          </p:txBody>
        </p:sp>
      </p:grpSp>
      <p:sp>
        <p:nvSpPr>
          <p:cNvPr id="14351" name="直接连接符 14350" descr="Line 17"/>
          <p:cNvSpPr/>
          <p:nvPr/>
        </p:nvSpPr>
        <p:spPr>
          <a:xfrm>
            <a:off x="1493838" y="4084638"/>
            <a:ext cx="254000" cy="0"/>
          </a:xfrm>
          <a:prstGeom prst="line">
            <a:avLst/>
          </a:prstGeom>
          <a:ln w="12700" cap="flat" cmpd="sng">
            <a:solidFill>
              <a:srgbClr val="FFFFFF">
                <a:alpha val="28270"/>
              </a:srgbClr>
            </a:solidFill>
            <a:prstDash val="sysDot"/>
            <a:round/>
            <a:headEnd type="oval" w="med" len="med"/>
            <a:tailEnd type="oval" w="med" len="med"/>
          </a:ln>
        </p:spPr>
        <p:txBody>
          <a:bodyPr vert="horz" wrap="square" lIns="45720" tIns="45720" rIns="45720" bIns="45720" anchor="t"/>
          <a:p>
            <a:endParaRPr baseline="0">
              <a:latin typeface="字体视界-一风尚黑体" charset="0"/>
              <a:ea typeface="+mn-ea"/>
              <a:sym typeface="字体视界-一风尚黑体" charset="0"/>
            </a:endParaRPr>
          </a:p>
        </p:txBody>
      </p:sp>
      <p:sp>
        <p:nvSpPr>
          <p:cNvPr id="14352" name="直接连接符 14351" descr="Line 18"/>
          <p:cNvSpPr/>
          <p:nvPr/>
        </p:nvSpPr>
        <p:spPr>
          <a:xfrm>
            <a:off x="2732088" y="4084638"/>
            <a:ext cx="254000" cy="0"/>
          </a:xfrm>
          <a:prstGeom prst="line">
            <a:avLst/>
          </a:prstGeom>
          <a:ln w="12700" cap="flat" cmpd="sng">
            <a:solidFill>
              <a:srgbClr val="FFFFFF">
                <a:alpha val="28270"/>
              </a:srgbClr>
            </a:solidFill>
            <a:prstDash val="sysDot"/>
            <a:round/>
            <a:headEnd type="oval" w="med" len="med"/>
            <a:tailEnd type="oval" w="med" len="med"/>
          </a:ln>
        </p:spPr>
        <p:txBody>
          <a:bodyPr vert="horz" wrap="square" lIns="45720" tIns="45720" rIns="45720" bIns="45720" anchor="t"/>
          <a:p>
            <a:endParaRPr baseline="0">
              <a:latin typeface="字体视界-一风尚黑体" charset="0"/>
              <a:ea typeface="+mn-ea"/>
              <a:sym typeface="字体视界-一风尚黑体" charset="0"/>
            </a:endParaRPr>
          </a:p>
        </p:txBody>
      </p:sp>
      <p:sp>
        <p:nvSpPr>
          <p:cNvPr id="14353" name="文本框 14352" descr="Text Box 19"/>
          <p:cNvSpPr txBox="1"/>
          <p:nvPr/>
        </p:nvSpPr>
        <p:spPr>
          <a:xfrm>
            <a:off x="3954463" y="3890963"/>
            <a:ext cx="1263650" cy="387350"/>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Design</a:t>
            </a:r>
            <a:endParaRPr lang="en-US" altLang="zh-CN" sz="1000" b="1" baseline="0">
              <a:solidFill>
                <a:srgbClr val="E6EAF3"/>
              </a:solidFill>
              <a:latin typeface="字体视界-一风尚黑体" charset="0"/>
              <a:ea typeface="+mn-ea"/>
              <a:sym typeface="字体视界-一风尚黑体" charset="0"/>
            </a:endParaRPr>
          </a:p>
        </p:txBody>
      </p:sp>
      <p:grpSp>
        <p:nvGrpSpPr>
          <p:cNvPr id="14354" name="组合 14353"/>
          <p:cNvGrpSpPr/>
          <p:nvPr/>
        </p:nvGrpSpPr>
        <p:grpSpPr>
          <a:xfrm flipH="1">
            <a:off x="5929313" y="1995488"/>
            <a:ext cx="5062537" cy="3838575"/>
            <a:chOff x="0" y="0"/>
            <a:chExt cx="5061347" cy="3837782"/>
          </a:xfrm>
        </p:grpSpPr>
        <p:pic>
          <p:nvPicPr>
            <p:cNvPr id="14355" name="图片 14354" descr="image1.png"/>
            <p:cNvPicPr>
              <a:picLocks noChangeAspect="1"/>
            </p:cNvPicPr>
            <p:nvPr/>
          </p:nvPicPr>
          <p:blipFill>
            <a:blip r:embed="rId1"/>
            <a:stretch>
              <a:fillRect/>
            </a:stretch>
          </p:blipFill>
          <p:spPr>
            <a:xfrm>
              <a:off x="0" y="0"/>
              <a:ext cx="5061347" cy="3837782"/>
            </a:xfrm>
            <a:prstGeom prst="rect">
              <a:avLst/>
            </a:prstGeom>
            <a:noFill/>
            <a:ln w="9525">
              <a:noFill/>
            </a:ln>
          </p:spPr>
        </p:pic>
        <p:sp>
          <p:nvSpPr>
            <p:cNvPr id="14356" name="任意多边形 14355"/>
            <p:cNvSpPr/>
            <p:nvPr/>
          </p:nvSpPr>
          <p:spPr>
            <a:xfrm>
              <a:off x="0" y="0"/>
              <a:ext cx="5061347" cy="3837782"/>
            </a:xfrm>
            <a:custGeom>
              <a:avLst/>
              <a:gdLst/>
              <a:ahLst/>
              <a:cxnLst>
                <a:cxn ang="0">
                  <a:pos x="10800" y="10800"/>
                </a:cxn>
                <a:cxn ang="0">
                  <a:pos x="10800" y="10800"/>
                </a:cxn>
                <a:cxn ang="0">
                  <a:pos x="10800" y="10800"/>
                </a:cxn>
                <a:cxn ang="0">
                  <a:pos x="10800" y="10800"/>
                </a:cxn>
              </a:cxnLst>
              <a:pathLst>
                <a:path w="21600" h="21600">
                  <a:moveTo>
                    <a:pt x="2453" y="0"/>
                  </a:moveTo>
                  <a:cubicBezTo>
                    <a:pt x="1098" y="0"/>
                    <a:pt x="0" y="1612"/>
                    <a:pt x="0" y="3601"/>
                  </a:cubicBezTo>
                  <a:lnTo>
                    <a:pt x="0" y="17999"/>
                  </a:lnTo>
                  <a:cubicBezTo>
                    <a:pt x="0" y="19988"/>
                    <a:pt x="1098" y="21600"/>
                    <a:pt x="2453" y="21600"/>
                  </a:cubicBezTo>
                  <a:lnTo>
                    <a:pt x="19147" y="21600"/>
                  </a:lnTo>
                  <a:cubicBezTo>
                    <a:pt x="20502" y="21600"/>
                    <a:pt x="21600" y="19988"/>
                    <a:pt x="21600" y="17999"/>
                  </a:cubicBezTo>
                  <a:lnTo>
                    <a:pt x="21600" y="3601"/>
                  </a:lnTo>
                  <a:cubicBezTo>
                    <a:pt x="21600" y="1612"/>
                    <a:pt x="20502" y="0"/>
                    <a:pt x="19147" y="0"/>
                  </a:cubicBezTo>
                  <a:lnTo>
                    <a:pt x="2453" y="0"/>
                  </a:lnTo>
                  <a:close/>
                </a:path>
              </a:pathLst>
            </a:custGeom>
            <a:noFill/>
            <a:ln w="9525" cap="flat" cmpd="sng">
              <a:solidFill>
                <a:srgbClr val="FFFFFF">
                  <a:alpha val="100000"/>
                </a:srgbClr>
              </a:solidFill>
              <a:prstDash val="solid"/>
              <a:round/>
              <a:headEnd type="none" w="med" len="med"/>
              <a:tailEnd type="none" w="med" len="med"/>
            </a:ln>
          </p:spPr>
          <p:txBody>
            <a:bodyPr/>
            <a:p>
              <a:endParaRPr lang="zh-CN" altLang="en-US"/>
            </a:p>
          </p:txBody>
        </p:sp>
      </p:grpSp>
    </p:spTree>
  </p:cSld>
  <p:clrMapOvr>
    <a:masterClrMapping/>
  </p:clrMapOvr>
  <p:transition spd="slow" advClick="0" advTm="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圆角矩形 15360" descr="AutoShape 2"/>
          <p:cNvSpPr/>
          <p:nvPr/>
        </p:nvSpPr>
        <p:spPr>
          <a:xfrm>
            <a:off x="7364413" y="4298950"/>
            <a:ext cx="1135062" cy="285750"/>
          </a:xfrm>
          <a:prstGeom prst="roundRect">
            <a:avLst>
              <a:gd name="adj" fmla="val 33333"/>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5362" name="文本框 15361" descr="Text Box 3"/>
          <p:cNvSpPr txBox="1"/>
          <p:nvPr/>
        </p:nvSpPr>
        <p:spPr>
          <a:xfrm>
            <a:off x="7646988" y="4338638"/>
            <a:ext cx="577850"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Business</a:t>
            </a:r>
            <a:endParaRPr lang="en-US" altLang="zh-CN" sz="1000" baseline="0">
              <a:solidFill>
                <a:srgbClr val="DCDDDF"/>
              </a:solidFill>
              <a:latin typeface="字体视界-一风尚黑体" charset="0"/>
              <a:ea typeface="+mn-ea"/>
              <a:sym typeface="字体视界-一风尚黑体" charset="0"/>
            </a:endParaRPr>
          </a:p>
        </p:txBody>
      </p:sp>
      <p:sp>
        <p:nvSpPr>
          <p:cNvPr id="15363" name="圆角矩形 15362" descr="AutoShape 4"/>
          <p:cNvSpPr/>
          <p:nvPr/>
        </p:nvSpPr>
        <p:spPr>
          <a:xfrm>
            <a:off x="8651875" y="4298950"/>
            <a:ext cx="1135063" cy="285750"/>
          </a:xfrm>
          <a:prstGeom prst="roundRect">
            <a:avLst>
              <a:gd name="adj" fmla="val 33333"/>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5364" name="文本框 15363" descr="Text Box 5"/>
          <p:cNvSpPr txBox="1"/>
          <p:nvPr/>
        </p:nvSpPr>
        <p:spPr>
          <a:xfrm>
            <a:off x="9007475" y="4338638"/>
            <a:ext cx="430213"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Forum</a:t>
            </a:r>
            <a:endParaRPr lang="en-US" altLang="zh-CN" sz="1000" baseline="0">
              <a:solidFill>
                <a:srgbClr val="DCDDDF"/>
              </a:solidFill>
              <a:latin typeface="字体视界-一风尚黑体" charset="0"/>
              <a:ea typeface="+mn-ea"/>
              <a:sym typeface="字体视界-一风尚黑体" charset="0"/>
            </a:endParaRPr>
          </a:p>
        </p:txBody>
      </p:sp>
      <p:sp>
        <p:nvSpPr>
          <p:cNvPr id="15365" name="圆角矩形 15364" descr="AutoShape 6"/>
          <p:cNvSpPr/>
          <p:nvPr/>
        </p:nvSpPr>
        <p:spPr>
          <a:xfrm>
            <a:off x="9939338" y="4298950"/>
            <a:ext cx="1135062"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p>
            <a:endParaRPr sz="1600" baseline="0">
              <a:solidFill>
                <a:srgbClr val="3D516A"/>
              </a:solidFill>
              <a:latin typeface="字体视界-一风尚黑体" charset="0"/>
              <a:ea typeface="+mn-ea"/>
              <a:sym typeface="字体视界-一风尚黑体" charset="0"/>
            </a:endParaRPr>
          </a:p>
        </p:txBody>
      </p:sp>
      <p:sp>
        <p:nvSpPr>
          <p:cNvPr id="15366" name="文本框 15365" descr="Text Box 7"/>
          <p:cNvSpPr txBox="1"/>
          <p:nvPr/>
        </p:nvSpPr>
        <p:spPr>
          <a:xfrm>
            <a:off x="10318750" y="4338638"/>
            <a:ext cx="381000"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Mode</a:t>
            </a:r>
            <a:endParaRPr lang="en-US" altLang="zh-CN" sz="1000" baseline="0">
              <a:solidFill>
                <a:srgbClr val="DCDDDF"/>
              </a:solidFill>
              <a:latin typeface="字体视界-一风尚黑体" charset="0"/>
              <a:ea typeface="+mn-ea"/>
              <a:sym typeface="字体视界-一风尚黑体" charset="0"/>
            </a:endParaRPr>
          </a:p>
        </p:txBody>
      </p:sp>
      <p:sp>
        <p:nvSpPr>
          <p:cNvPr id="15367" name="圆角矩形 15366" descr="AutoShape 8"/>
          <p:cNvSpPr/>
          <p:nvPr/>
        </p:nvSpPr>
        <p:spPr>
          <a:xfrm>
            <a:off x="10347325" y="4733925"/>
            <a:ext cx="1135063" cy="285750"/>
          </a:xfrm>
          <a:prstGeom prst="roundRect">
            <a:avLst>
              <a:gd name="adj" fmla="val 33333"/>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5368" name="文本框 15367" descr="Text Box 9"/>
          <p:cNvSpPr txBox="1"/>
          <p:nvPr/>
        </p:nvSpPr>
        <p:spPr>
          <a:xfrm>
            <a:off x="10747375" y="4775200"/>
            <a:ext cx="338138"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Type</a:t>
            </a:r>
            <a:endParaRPr lang="en-US" altLang="zh-CN" sz="1000" baseline="0">
              <a:solidFill>
                <a:srgbClr val="DCDDDF"/>
              </a:solidFill>
              <a:latin typeface="字体视界-一风尚黑体" charset="0"/>
              <a:ea typeface="+mn-ea"/>
              <a:sym typeface="字体视界-一风尚黑体" charset="0"/>
            </a:endParaRPr>
          </a:p>
        </p:txBody>
      </p:sp>
      <p:sp>
        <p:nvSpPr>
          <p:cNvPr id="15369" name="圆角矩形 15368" descr="AutoShape 10"/>
          <p:cNvSpPr/>
          <p:nvPr/>
        </p:nvSpPr>
        <p:spPr>
          <a:xfrm>
            <a:off x="9059863" y="4733925"/>
            <a:ext cx="1135062"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p>
            <a:endParaRPr sz="1600" baseline="0">
              <a:solidFill>
                <a:srgbClr val="3D516A"/>
              </a:solidFill>
              <a:latin typeface="字体视界-一风尚黑体" charset="0"/>
              <a:ea typeface="+mn-ea"/>
              <a:sym typeface="字体视界-一风尚黑体" charset="0"/>
            </a:endParaRPr>
          </a:p>
        </p:txBody>
      </p:sp>
      <p:sp>
        <p:nvSpPr>
          <p:cNvPr id="15370" name="文本框 15369" descr="Text Box 11"/>
          <p:cNvSpPr txBox="1"/>
          <p:nvPr/>
        </p:nvSpPr>
        <p:spPr>
          <a:xfrm>
            <a:off x="9224963" y="4775200"/>
            <a:ext cx="811212"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Development</a:t>
            </a:r>
            <a:endParaRPr lang="en-US" altLang="zh-CN" sz="1000" baseline="0">
              <a:solidFill>
                <a:srgbClr val="DCDDDF"/>
              </a:solidFill>
              <a:latin typeface="字体视界-一风尚黑体" charset="0"/>
              <a:ea typeface="+mn-ea"/>
              <a:sym typeface="字体视界-一风尚黑体" charset="0"/>
            </a:endParaRPr>
          </a:p>
        </p:txBody>
      </p:sp>
      <p:sp>
        <p:nvSpPr>
          <p:cNvPr id="15371" name="圆角矩形 15370" descr="AutoShape 12"/>
          <p:cNvSpPr/>
          <p:nvPr/>
        </p:nvSpPr>
        <p:spPr>
          <a:xfrm>
            <a:off x="7772400" y="4733925"/>
            <a:ext cx="1135063" cy="285750"/>
          </a:xfrm>
          <a:prstGeom prst="roundRect">
            <a:avLst>
              <a:gd name="adj" fmla="val 33333"/>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5372" name="文本框 15371" descr="Text Box 13"/>
          <p:cNvSpPr txBox="1"/>
          <p:nvPr/>
        </p:nvSpPr>
        <p:spPr>
          <a:xfrm>
            <a:off x="8113713" y="4775200"/>
            <a:ext cx="458787"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Design</a:t>
            </a:r>
            <a:endParaRPr lang="en-US" altLang="zh-CN" sz="1000" baseline="0">
              <a:solidFill>
                <a:srgbClr val="DCDDDF"/>
              </a:solidFill>
              <a:latin typeface="字体视界-一风尚黑体" charset="0"/>
              <a:ea typeface="+mn-ea"/>
              <a:sym typeface="字体视界-一风尚黑体" charset="0"/>
            </a:endParaRPr>
          </a:p>
        </p:txBody>
      </p:sp>
      <p:sp>
        <p:nvSpPr>
          <p:cNvPr id="15373" name="圆角矩形 15372" descr="AutoShape 14"/>
          <p:cNvSpPr/>
          <p:nvPr/>
        </p:nvSpPr>
        <p:spPr>
          <a:xfrm>
            <a:off x="6486525" y="4733925"/>
            <a:ext cx="1135063"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p>
            <a:endParaRPr sz="1600" baseline="0">
              <a:solidFill>
                <a:srgbClr val="3D516A"/>
              </a:solidFill>
              <a:latin typeface="字体视界-一风尚黑体" charset="0"/>
              <a:ea typeface="+mn-ea"/>
              <a:sym typeface="字体视界-一风尚黑体" charset="0"/>
            </a:endParaRPr>
          </a:p>
        </p:txBody>
      </p:sp>
      <p:sp>
        <p:nvSpPr>
          <p:cNvPr id="15374" name="文本框 15373" descr="Text Box 15"/>
          <p:cNvSpPr txBox="1"/>
          <p:nvPr/>
        </p:nvSpPr>
        <p:spPr>
          <a:xfrm>
            <a:off x="6727825" y="4775200"/>
            <a:ext cx="655638"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Programm</a:t>
            </a:r>
            <a:endParaRPr lang="en-US" altLang="zh-CN" sz="1000" baseline="0">
              <a:solidFill>
                <a:srgbClr val="DCDDDF"/>
              </a:solidFill>
              <a:latin typeface="字体视界-一风尚黑体" charset="0"/>
              <a:ea typeface="+mn-ea"/>
              <a:sym typeface="字体视界-一风尚黑体" charset="0"/>
            </a:endParaRPr>
          </a:p>
        </p:txBody>
      </p:sp>
      <p:sp>
        <p:nvSpPr>
          <p:cNvPr id="15375" name="圆角矩形 15374" descr="AutoShape 16"/>
          <p:cNvSpPr/>
          <p:nvPr/>
        </p:nvSpPr>
        <p:spPr>
          <a:xfrm>
            <a:off x="7053263" y="5170488"/>
            <a:ext cx="1135062" cy="285750"/>
          </a:xfrm>
          <a:prstGeom prst="roundRect">
            <a:avLst>
              <a:gd name="adj" fmla="val 33333"/>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5376" name="文本框 15375" descr="Text Box 17"/>
          <p:cNvSpPr txBox="1"/>
          <p:nvPr/>
        </p:nvSpPr>
        <p:spPr>
          <a:xfrm>
            <a:off x="7342188" y="5211763"/>
            <a:ext cx="563562"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Software</a:t>
            </a:r>
            <a:endParaRPr lang="en-US" altLang="zh-CN" sz="1000" baseline="0">
              <a:solidFill>
                <a:srgbClr val="DCDDDF"/>
              </a:solidFill>
              <a:latin typeface="字体视界-一风尚黑体" charset="0"/>
              <a:ea typeface="+mn-ea"/>
              <a:sym typeface="字体视界-一风尚黑体" charset="0"/>
            </a:endParaRPr>
          </a:p>
        </p:txBody>
      </p:sp>
      <p:sp>
        <p:nvSpPr>
          <p:cNvPr id="15377" name="圆角矩形 15376" descr="AutoShape 18"/>
          <p:cNvSpPr/>
          <p:nvPr/>
        </p:nvSpPr>
        <p:spPr>
          <a:xfrm>
            <a:off x="8340725" y="5170488"/>
            <a:ext cx="1135063"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p>
            <a:endParaRPr sz="1600" baseline="0">
              <a:solidFill>
                <a:srgbClr val="3D516A"/>
              </a:solidFill>
              <a:latin typeface="字体视界-一风尚黑体" charset="0"/>
              <a:ea typeface="+mn-ea"/>
              <a:sym typeface="字体视界-一风尚黑体" charset="0"/>
            </a:endParaRPr>
          </a:p>
        </p:txBody>
      </p:sp>
      <p:sp>
        <p:nvSpPr>
          <p:cNvPr id="15378" name="文本框 15377" descr="Text Box 19"/>
          <p:cNvSpPr txBox="1"/>
          <p:nvPr/>
        </p:nvSpPr>
        <p:spPr>
          <a:xfrm>
            <a:off x="8745538" y="5211763"/>
            <a:ext cx="330200"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Tech</a:t>
            </a:r>
            <a:endParaRPr lang="en-US" altLang="zh-CN" sz="1000" baseline="0">
              <a:solidFill>
                <a:srgbClr val="DCDDDF"/>
              </a:solidFill>
              <a:latin typeface="字体视界-一风尚黑体" charset="0"/>
              <a:ea typeface="+mn-ea"/>
              <a:sym typeface="字体视界-一风尚黑体" charset="0"/>
            </a:endParaRPr>
          </a:p>
        </p:txBody>
      </p:sp>
      <p:sp>
        <p:nvSpPr>
          <p:cNvPr id="15379" name="圆角矩形 15378" descr="AutoShape 20"/>
          <p:cNvSpPr/>
          <p:nvPr/>
        </p:nvSpPr>
        <p:spPr>
          <a:xfrm>
            <a:off x="9626600" y="5170488"/>
            <a:ext cx="1135063"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p>
            <a:endParaRPr sz="1600" baseline="0">
              <a:solidFill>
                <a:srgbClr val="3D516A"/>
              </a:solidFill>
              <a:latin typeface="字体视界-一风尚黑体" charset="0"/>
              <a:ea typeface="+mn-ea"/>
              <a:sym typeface="字体视界-一风尚黑体" charset="0"/>
            </a:endParaRPr>
          </a:p>
        </p:txBody>
      </p:sp>
      <p:sp>
        <p:nvSpPr>
          <p:cNvPr id="15380" name="文本框 15379" descr="Text Box 21"/>
          <p:cNvSpPr txBox="1"/>
          <p:nvPr/>
        </p:nvSpPr>
        <p:spPr>
          <a:xfrm>
            <a:off x="9929813" y="5211763"/>
            <a:ext cx="536575"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Creative</a:t>
            </a:r>
            <a:endParaRPr lang="en-US" altLang="zh-CN" sz="1000" baseline="0">
              <a:solidFill>
                <a:srgbClr val="DCDDDF"/>
              </a:solidFill>
              <a:latin typeface="字体视界-一风尚黑体" charset="0"/>
              <a:ea typeface="+mn-ea"/>
              <a:sym typeface="字体视界-一风尚黑体" charset="0"/>
            </a:endParaRPr>
          </a:p>
        </p:txBody>
      </p:sp>
      <p:sp>
        <p:nvSpPr>
          <p:cNvPr id="15381" name="文本框 15380" descr="Text Box 22"/>
          <p:cNvSpPr txBox="1"/>
          <p:nvPr/>
        </p:nvSpPr>
        <p:spPr>
          <a:xfrm>
            <a:off x="7107238" y="1465263"/>
            <a:ext cx="1193800" cy="190500"/>
          </a:xfrm>
          <a:prstGeom prst="rect">
            <a:avLst/>
          </a:prstGeom>
          <a:noFill/>
          <a:ln w="12700">
            <a:noFill/>
          </a:ln>
        </p:spPr>
        <p:txBody>
          <a:bodyPr vert="horz" wrap="none" lIns="25400" tIns="25400" rIns="25400" bIns="25400" anchor="ctr">
            <a:spAutoFit/>
          </a:bodyPr>
          <a:p>
            <a:r>
              <a:rPr lang="en-US" altLang="zh-CN" sz="900" b="1" baseline="0">
                <a:solidFill>
                  <a:srgbClr val="DCDEE0"/>
                </a:solidFill>
                <a:latin typeface="字体视界-一风尚黑体" charset="0"/>
                <a:ea typeface="+mn-ea"/>
                <a:sym typeface="字体视界-一风尚黑体" charset="0"/>
              </a:rPr>
              <a:t>Only Special Design.</a:t>
            </a:r>
            <a:endParaRPr lang="en-US" altLang="zh-CN" sz="900" b="1" baseline="0">
              <a:solidFill>
                <a:srgbClr val="DCDEE0"/>
              </a:solidFill>
              <a:latin typeface="字体视界-一风尚黑体" charset="0"/>
              <a:ea typeface="+mn-ea"/>
              <a:sym typeface="字体视界-一风尚黑体" charset="0"/>
            </a:endParaRPr>
          </a:p>
        </p:txBody>
      </p:sp>
      <p:sp>
        <p:nvSpPr>
          <p:cNvPr id="15382" name="椭圆 15381" descr="Oval 23"/>
          <p:cNvSpPr/>
          <p:nvPr/>
        </p:nvSpPr>
        <p:spPr>
          <a:xfrm>
            <a:off x="6805613"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5383" name="椭圆 15382" descr="Oval 24"/>
          <p:cNvSpPr/>
          <p:nvPr/>
        </p:nvSpPr>
        <p:spPr>
          <a:xfrm>
            <a:off x="688657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5384" name="椭圆 15383" descr="Oval 25"/>
          <p:cNvSpPr/>
          <p:nvPr/>
        </p:nvSpPr>
        <p:spPr>
          <a:xfrm>
            <a:off x="69659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5385" name="文本框 15384" descr="Text Box 26"/>
          <p:cNvSpPr txBox="1"/>
          <p:nvPr/>
        </p:nvSpPr>
        <p:spPr>
          <a:xfrm>
            <a:off x="6802438" y="1978025"/>
            <a:ext cx="3597275" cy="385763"/>
          </a:xfrm>
          <a:prstGeom prst="rect">
            <a:avLst/>
          </a:prstGeom>
          <a:noFill/>
          <a:ln w="12700">
            <a:noFill/>
          </a:ln>
        </p:spPr>
        <p:txBody>
          <a:bodyPr vert="horz" wrap="none" lIns="25400" tIns="25400" rIns="25400" bIns="25400" anchor="t">
            <a:spAutoFit/>
          </a:bodyPr>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endParaRPr lang="en-US" altLang="zh-CN" sz="1000" baseline="0">
              <a:solidFill>
                <a:srgbClr val="DCDEE0"/>
              </a:solidFill>
              <a:latin typeface="字体视界-一风尚黑体" charset="0"/>
              <a:ea typeface="+mn-ea"/>
              <a:sym typeface="字体视界-一风尚黑体" charset="0"/>
            </a:endParaRPr>
          </a:p>
        </p:txBody>
      </p:sp>
      <p:sp>
        <p:nvSpPr>
          <p:cNvPr id="15386" name="文本框 15385" descr="Text Box 27"/>
          <p:cNvSpPr txBox="1"/>
          <p:nvPr/>
        </p:nvSpPr>
        <p:spPr>
          <a:xfrm>
            <a:off x="7434263" y="2860675"/>
            <a:ext cx="1920875" cy="752475"/>
          </a:xfrm>
          <a:prstGeom prst="rect">
            <a:avLst/>
          </a:prstGeom>
          <a:noFill/>
          <a:ln w="12700">
            <a:noFill/>
          </a:ln>
        </p:spPr>
        <p:txBody>
          <a:bodyPr vert="horz" wrap="square" lIns="25400" tIns="25400" rIns="25400" bIns="25400" anchor="t">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Business</a:t>
            </a:r>
            <a:endParaRPr lang="en-US" altLang="zh-CN" sz="1000" baseline="0">
              <a:solidFill>
                <a:srgbClr val="E6EAF3"/>
              </a:solidFill>
              <a:latin typeface="字体视界-一风尚黑体" charset="0"/>
              <a:ea typeface="+mn-ea"/>
              <a:sym typeface="字体视界-一风尚黑体" charset="0"/>
            </a:endParaRPr>
          </a:p>
        </p:txBody>
      </p:sp>
      <p:graphicFrame>
        <p:nvGraphicFramePr>
          <p:cNvPr id="15387" name="对象 15386"/>
          <p:cNvGraphicFramePr/>
          <p:nvPr/>
        </p:nvGraphicFramePr>
        <p:xfrm>
          <a:off x="682625" y="1417638"/>
          <a:ext cx="4325938" cy="4325937"/>
        </p:xfrm>
        <a:graphic>
          <a:graphicData uri="http://schemas.openxmlformats.org/presentationml/2006/ole">
            <mc:AlternateContent xmlns:mc="http://schemas.openxmlformats.org/markup-compatibility/2006">
              <mc:Choice xmlns:v="urn:schemas-microsoft-com:vml" Requires="v">
                <p:oleObj spid="_x0000_s3077" name="" r:id="rId1" imgW="6762750" imgH="6762750" progId="MSGraph.Chart.8">
                  <p:embed/>
                </p:oleObj>
              </mc:Choice>
              <mc:Fallback>
                <p:oleObj name="" r:id="rId1" imgW="6762750" imgH="6762750" progId="MSGraph.Chart.8">
                  <p:embed/>
                  <p:pic>
                    <p:nvPicPr>
                      <p:cNvPr id="0" name="图片 3076"/>
                      <p:cNvPicPr/>
                      <p:nvPr/>
                    </p:nvPicPr>
                    <p:blipFill>
                      <a:blip r:embed="rId2"/>
                      <a:stretch>
                        <a:fillRect/>
                      </a:stretch>
                    </p:blipFill>
                    <p:spPr>
                      <a:xfrm>
                        <a:off x="682625" y="1417638"/>
                        <a:ext cx="4325938" cy="4325937"/>
                      </a:xfrm>
                      <a:prstGeom prst="rect">
                        <a:avLst/>
                      </a:prstGeom>
                      <a:noFill/>
                      <a:ln w="38100">
                        <a:noFill/>
                        <a:miter/>
                      </a:ln>
                    </p:spPr>
                  </p:pic>
                </p:oleObj>
              </mc:Fallback>
            </mc:AlternateContent>
          </a:graphicData>
        </a:graphic>
      </p:graphicFrame>
      <p:sp>
        <p:nvSpPr>
          <p:cNvPr id="15388" name="椭圆 15387" descr="Oval 29"/>
          <p:cNvSpPr/>
          <p:nvPr/>
        </p:nvSpPr>
        <p:spPr>
          <a:xfrm>
            <a:off x="1103313" y="1838325"/>
            <a:ext cx="3487737" cy="3486150"/>
          </a:xfrm>
          <a:prstGeom prst="ellipse">
            <a:avLst/>
          </a:prstGeom>
          <a:solidFill>
            <a:srgbClr val="222328">
              <a:alpha val="100000"/>
            </a:srgbClr>
          </a:solidFill>
          <a:ln w="12700">
            <a:noFill/>
          </a:ln>
        </p:spPr>
        <p:txBody>
          <a:bodyPr vert="horz" wrap="square" lIns="45720" tIns="45720" rIns="45720" bIns="45720" anchor="ctr"/>
          <a:p>
            <a:pPr defTabSz="1798955"/>
            <a:endParaRPr sz="1700" baseline="0">
              <a:latin typeface="字体视界-一风尚黑体" charset="0"/>
              <a:ea typeface="+mn-ea"/>
              <a:sym typeface="字体视界-一风尚黑体" charset="0"/>
            </a:endParaRPr>
          </a:p>
        </p:txBody>
      </p:sp>
      <p:sp>
        <p:nvSpPr>
          <p:cNvPr id="15389" name="文本框 15388" descr="Text Box 30"/>
          <p:cNvSpPr txBox="1"/>
          <p:nvPr/>
        </p:nvSpPr>
        <p:spPr>
          <a:xfrm>
            <a:off x="2219325" y="3417888"/>
            <a:ext cx="1227138" cy="385762"/>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E6EAF3"/>
                </a:solidFill>
                <a:latin typeface="字体视界-一风尚黑体" charset="0"/>
                <a:ea typeface="+mn-ea"/>
                <a:sym typeface="字体视界-一风尚黑体" charset="0"/>
              </a:rPr>
              <a:t>Chart Essential Tittle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Application</a:t>
            </a:r>
            <a:endParaRPr lang="en-US" altLang="zh-CN" sz="1000" b="1" baseline="0">
              <a:solidFill>
                <a:srgbClr val="E6EAF3"/>
              </a:solidFill>
              <a:latin typeface="字体视界-一风尚黑体" charset="0"/>
              <a:ea typeface="+mn-ea"/>
              <a:sym typeface="字体视界-一风尚黑体" charset="0"/>
            </a:endParaRPr>
          </a:p>
        </p:txBody>
      </p:sp>
    </p:spTree>
  </p:cSld>
  <p:clrMapOvr>
    <a:masterClrMapping/>
  </p:clrMapOvr>
  <p:transition spd="slow" advClick="0" advTm="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16384" descr="Text Box 1"/>
          <p:cNvSpPr txBox="1"/>
          <p:nvPr/>
        </p:nvSpPr>
        <p:spPr>
          <a:xfrm>
            <a:off x="11312525" y="681038"/>
            <a:ext cx="190500" cy="190500"/>
          </a:xfrm>
          <a:prstGeom prst="rect">
            <a:avLst/>
          </a:prstGeom>
          <a:noFill/>
          <a:ln w="12700">
            <a:noFill/>
          </a:ln>
        </p:spPr>
        <p:txBody>
          <a:bodyPr vert="horz" wrap="none" lIns="25400" tIns="25400" rIns="25400" bIns="25400" anchor="t">
            <a:spAutoFit/>
          </a:bodyPr>
          <a:p>
            <a:pPr algn="r"/>
            <a:fld id="{9A0DB2DC-4C9A-4742-B13C-FB6460FD3503}" type="slidenum">
              <a:rPr lang="zh-CN" altLang="en-US" sz="900" baseline="0">
                <a:solidFill>
                  <a:srgbClr val="FFFFFF"/>
                </a:solidFill>
                <a:latin typeface="字体视界-一风尚黑体" charset="0"/>
                <a:ea typeface="+mn-ea"/>
                <a:sym typeface="字体视界-一风尚黑体" charset="0"/>
              </a:rPr>
            </a:fld>
            <a:endParaRPr lang="zh-CN" altLang="en-US" sz="900" baseline="0">
              <a:solidFill>
                <a:srgbClr val="FFFFFF"/>
              </a:solidFill>
              <a:latin typeface="字体视界-一风尚黑体" charset="0"/>
              <a:ea typeface="+mn-ea"/>
              <a:sym typeface="字体视界-一风尚黑体" charset="0"/>
            </a:endParaRPr>
          </a:p>
        </p:txBody>
      </p:sp>
      <p:sp>
        <p:nvSpPr>
          <p:cNvPr id="16386" name="任意多边形 16385" descr="AutoShape 2"/>
          <p:cNvSpPr/>
          <p:nvPr/>
        </p:nvSpPr>
        <p:spPr>
          <a:xfrm>
            <a:off x="7326313" y="2263775"/>
            <a:ext cx="1506537" cy="2005013"/>
          </a:xfrm>
          <a:custGeom>
            <a:avLst/>
            <a:gdLst/>
            <a:ahLst/>
            <a:cxnLst>
              <a:cxn ang="0">
                <a:pos x="10800" y="10800"/>
              </a:cxn>
              <a:cxn ang="0">
                <a:pos x="10800" y="10800"/>
              </a:cxn>
              <a:cxn ang="0">
                <a:pos x="10800" y="10800"/>
              </a:cxn>
              <a:cxn ang="0">
                <a:pos x="10800" y="10800"/>
              </a:cxn>
            </a:cxnLst>
            <a:pathLst>
              <a:path w="21600" h="21600">
                <a:moveTo>
                  <a:pt x="13388" y="18519"/>
                </a:moveTo>
                <a:cubicBezTo>
                  <a:pt x="14628" y="18872"/>
                  <a:pt x="14628" y="18872"/>
                  <a:pt x="14628" y="18872"/>
                </a:cubicBezTo>
                <a:cubicBezTo>
                  <a:pt x="12789" y="20027"/>
                  <a:pt x="12789" y="20027"/>
                  <a:pt x="12789" y="20027"/>
                </a:cubicBezTo>
                <a:cubicBezTo>
                  <a:pt x="12789" y="20027"/>
                  <a:pt x="12789" y="20027"/>
                  <a:pt x="12789" y="20027"/>
                </a:cubicBezTo>
                <a:cubicBezTo>
                  <a:pt x="10308" y="21600"/>
                  <a:pt x="10308" y="21600"/>
                  <a:pt x="10308" y="21600"/>
                </a:cubicBezTo>
                <a:cubicBezTo>
                  <a:pt x="9795" y="19418"/>
                  <a:pt x="9795" y="19418"/>
                  <a:pt x="9795" y="19418"/>
                </a:cubicBezTo>
                <a:cubicBezTo>
                  <a:pt x="9795" y="19418"/>
                  <a:pt x="9795" y="19418"/>
                  <a:pt x="9795" y="19418"/>
                </a:cubicBezTo>
                <a:cubicBezTo>
                  <a:pt x="9324" y="17428"/>
                  <a:pt x="9324" y="17428"/>
                  <a:pt x="9324" y="17428"/>
                </a:cubicBezTo>
                <a:cubicBezTo>
                  <a:pt x="10436" y="17749"/>
                  <a:pt x="10436" y="17749"/>
                  <a:pt x="10436" y="17749"/>
                </a:cubicBezTo>
                <a:cubicBezTo>
                  <a:pt x="10650" y="17075"/>
                  <a:pt x="10821" y="16401"/>
                  <a:pt x="10907" y="15695"/>
                </a:cubicBezTo>
                <a:cubicBezTo>
                  <a:pt x="5304" y="17075"/>
                  <a:pt x="5304" y="17075"/>
                  <a:pt x="5304" y="17075"/>
                </a:cubicBezTo>
                <a:cubicBezTo>
                  <a:pt x="0" y="4846"/>
                  <a:pt x="0" y="4846"/>
                  <a:pt x="0" y="4846"/>
                </a:cubicBezTo>
                <a:cubicBezTo>
                  <a:pt x="5475" y="3498"/>
                  <a:pt x="5475" y="3498"/>
                  <a:pt x="5475" y="3498"/>
                </a:cubicBezTo>
                <a:cubicBezTo>
                  <a:pt x="4833" y="2985"/>
                  <a:pt x="4106" y="2471"/>
                  <a:pt x="3336" y="2022"/>
                </a:cubicBezTo>
                <a:cubicBezTo>
                  <a:pt x="6116" y="2343"/>
                  <a:pt x="6116" y="2343"/>
                  <a:pt x="6116" y="2343"/>
                </a:cubicBezTo>
                <a:cubicBezTo>
                  <a:pt x="4962" y="0"/>
                  <a:pt x="4962" y="0"/>
                  <a:pt x="4962" y="0"/>
                </a:cubicBezTo>
                <a:cubicBezTo>
                  <a:pt x="6330" y="802"/>
                  <a:pt x="7571" y="1733"/>
                  <a:pt x="8640" y="2728"/>
                </a:cubicBezTo>
                <a:cubicBezTo>
                  <a:pt x="16296" y="867"/>
                  <a:pt x="16296" y="867"/>
                  <a:pt x="16296" y="867"/>
                </a:cubicBezTo>
                <a:cubicBezTo>
                  <a:pt x="21600" y="13095"/>
                  <a:pt x="21600" y="13095"/>
                  <a:pt x="21600" y="13095"/>
                </a:cubicBezTo>
                <a:cubicBezTo>
                  <a:pt x="14072" y="14924"/>
                  <a:pt x="14072" y="14924"/>
                  <a:pt x="14072" y="14924"/>
                </a:cubicBezTo>
                <a:cubicBezTo>
                  <a:pt x="13987" y="16176"/>
                  <a:pt x="13773" y="17363"/>
                  <a:pt x="13388" y="18519"/>
                </a:cubicBezTo>
                <a:close/>
              </a:path>
            </a:pathLst>
          </a:custGeom>
          <a:solidFill>
            <a:schemeClr val="accent1">
              <a:alpha val="100000"/>
            </a:schemeClr>
          </a:solidFill>
          <a:ln w="12700">
            <a:noFill/>
          </a:ln>
          <a:effectLst>
            <a:outerShdw dist="25400" dir="5400000" algn="ctr" rotWithShape="0">
              <a:srgbClr val="000000">
                <a:alpha val="26999"/>
              </a:srgbClr>
            </a:outerShdw>
          </a:effectLst>
        </p:spPr>
        <p:txBody>
          <a:bodyPr vert="horz" wrap="square" lIns="45720" tIns="45720" rIns="45720" bIns="45720" anchor="ctr"/>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87" name="任意多边形 16386" descr="AutoShape 3"/>
          <p:cNvSpPr/>
          <p:nvPr/>
        </p:nvSpPr>
        <p:spPr>
          <a:xfrm>
            <a:off x="7326313" y="2451100"/>
            <a:ext cx="879475" cy="1817688"/>
          </a:xfrm>
          <a:custGeom>
            <a:avLst/>
            <a:gdLst/>
            <a:ahLst/>
            <a:cxnLst>
              <a:cxn ang="0">
                <a:pos x="10800" y="10800"/>
              </a:cxn>
              <a:cxn ang="0">
                <a:pos x="10800" y="10800"/>
              </a:cxn>
              <a:cxn ang="0">
                <a:pos x="10800" y="10800"/>
              </a:cxn>
              <a:cxn ang="0">
                <a:pos x="10800" y="10800"/>
              </a:cxn>
            </a:cxnLst>
            <a:pathLst>
              <a:path w="21600" h="21600">
                <a:moveTo>
                  <a:pt x="21600" y="13385"/>
                </a:moveTo>
                <a:cubicBezTo>
                  <a:pt x="21600" y="16324"/>
                  <a:pt x="20209" y="19121"/>
                  <a:pt x="17646" y="21600"/>
                </a:cubicBezTo>
                <a:cubicBezTo>
                  <a:pt x="16767" y="19192"/>
                  <a:pt x="16767" y="19192"/>
                  <a:pt x="16767" y="19192"/>
                </a:cubicBezTo>
                <a:cubicBezTo>
                  <a:pt x="16767" y="19192"/>
                  <a:pt x="16767" y="19192"/>
                  <a:pt x="16767" y="19192"/>
                </a:cubicBezTo>
                <a:cubicBezTo>
                  <a:pt x="15962" y="16997"/>
                  <a:pt x="15962" y="16997"/>
                  <a:pt x="15962" y="16997"/>
                </a:cubicBezTo>
                <a:cubicBezTo>
                  <a:pt x="17866" y="17351"/>
                  <a:pt x="17866" y="17351"/>
                  <a:pt x="17866" y="17351"/>
                </a:cubicBezTo>
                <a:cubicBezTo>
                  <a:pt x="18232" y="16607"/>
                  <a:pt x="18525" y="15864"/>
                  <a:pt x="18671" y="15085"/>
                </a:cubicBezTo>
                <a:cubicBezTo>
                  <a:pt x="9079" y="16607"/>
                  <a:pt x="9079" y="16607"/>
                  <a:pt x="9079" y="16607"/>
                </a:cubicBezTo>
                <a:cubicBezTo>
                  <a:pt x="0" y="3116"/>
                  <a:pt x="0" y="3116"/>
                  <a:pt x="0" y="3116"/>
                </a:cubicBezTo>
                <a:cubicBezTo>
                  <a:pt x="9372" y="1629"/>
                  <a:pt x="9372" y="1629"/>
                  <a:pt x="9372" y="1629"/>
                </a:cubicBezTo>
                <a:cubicBezTo>
                  <a:pt x="8274" y="1062"/>
                  <a:pt x="7029" y="496"/>
                  <a:pt x="5711" y="0"/>
                </a:cubicBezTo>
                <a:cubicBezTo>
                  <a:pt x="10471" y="354"/>
                  <a:pt x="10471" y="354"/>
                  <a:pt x="10471" y="354"/>
                </a:cubicBezTo>
                <a:cubicBezTo>
                  <a:pt x="10471" y="283"/>
                  <a:pt x="10471" y="283"/>
                  <a:pt x="10471" y="283"/>
                </a:cubicBezTo>
                <a:cubicBezTo>
                  <a:pt x="17353" y="3647"/>
                  <a:pt x="21600" y="8286"/>
                  <a:pt x="21600" y="13385"/>
                </a:cubicBezTo>
                <a:close/>
              </a:path>
            </a:pathLst>
          </a:custGeom>
          <a:solidFill>
            <a:srgbClr val="2E3239">
              <a:alpha val="20000"/>
            </a:srgb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16388" name="任意多边形 16387" descr="AutoShape 4"/>
          <p:cNvSpPr/>
          <p:nvPr/>
        </p:nvSpPr>
        <p:spPr>
          <a:xfrm>
            <a:off x="5741988" y="1457325"/>
            <a:ext cx="2011362" cy="1192213"/>
          </a:xfrm>
          <a:custGeom>
            <a:avLst/>
            <a:gdLst/>
            <a:ahLst/>
            <a:cxnLst>
              <a:cxn ang="0">
                <a:pos x="10800" y="10800"/>
              </a:cxn>
              <a:cxn ang="0">
                <a:pos x="10800" y="10800"/>
              </a:cxn>
              <a:cxn ang="0">
                <a:pos x="10800" y="10800"/>
              </a:cxn>
              <a:cxn ang="0">
                <a:pos x="10800" y="10800"/>
              </a:cxn>
            </a:cxnLst>
            <a:pathLst>
              <a:path w="21600" h="21600">
                <a:moveTo>
                  <a:pt x="21600" y="18522"/>
                </a:moveTo>
                <a:cubicBezTo>
                  <a:pt x="19520" y="17982"/>
                  <a:pt x="19520" y="17982"/>
                  <a:pt x="19520" y="17982"/>
                </a:cubicBezTo>
                <a:cubicBezTo>
                  <a:pt x="19520" y="17982"/>
                  <a:pt x="19520" y="17982"/>
                  <a:pt x="19520" y="17982"/>
                </a:cubicBezTo>
                <a:cubicBezTo>
                  <a:pt x="17440" y="17388"/>
                  <a:pt x="17440" y="17388"/>
                  <a:pt x="17440" y="17388"/>
                </a:cubicBezTo>
                <a:cubicBezTo>
                  <a:pt x="18048" y="16146"/>
                  <a:pt x="18048" y="16146"/>
                  <a:pt x="18048" y="16146"/>
                </a:cubicBezTo>
                <a:cubicBezTo>
                  <a:pt x="17440" y="15498"/>
                  <a:pt x="16800" y="14904"/>
                  <a:pt x="16128" y="14364"/>
                </a:cubicBezTo>
                <a:cubicBezTo>
                  <a:pt x="16128" y="21600"/>
                  <a:pt x="16128" y="21600"/>
                  <a:pt x="16128" y="21600"/>
                </a:cubicBezTo>
                <a:cubicBezTo>
                  <a:pt x="3328" y="21600"/>
                  <a:pt x="3328" y="21600"/>
                  <a:pt x="3328" y="21600"/>
                </a:cubicBezTo>
                <a:cubicBezTo>
                  <a:pt x="3328" y="14310"/>
                  <a:pt x="3328" y="14310"/>
                  <a:pt x="3328" y="14310"/>
                </a:cubicBezTo>
                <a:cubicBezTo>
                  <a:pt x="2656" y="14796"/>
                  <a:pt x="1984" y="15390"/>
                  <a:pt x="1376" y="16038"/>
                </a:cubicBezTo>
                <a:cubicBezTo>
                  <a:pt x="2400" y="12744"/>
                  <a:pt x="2400" y="12744"/>
                  <a:pt x="2400" y="12744"/>
                </a:cubicBezTo>
                <a:cubicBezTo>
                  <a:pt x="0" y="12906"/>
                  <a:pt x="0" y="12906"/>
                  <a:pt x="0" y="12906"/>
                </a:cubicBezTo>
                <a:cubicBezTo>
                  <a:pt x="1056" y="11772"/>
                  <a:pt x="2144" y="10854"/>
                  <a:pt x="3328" y="10098"/>
                </a:cubicBezTo>
                <a:cubicBezTo>
                  <a:pt x="3328" y="0"/>
                  <a:pt x="3328" y="0"/>
                  <a:pt x="3328" y="0"/>
                </a:cubicBezTo>
                <a:cubicBezTo>
                  <a:pt x="16128" y="0"/>
                  <a:pt x="16128" y="0"/>
                  <a:pt x="16128" y="0"/>
                </a:cubicBezTo>
                <a:cubicBezTo>
                  <a:pt x="16128" y="10152"/>
                  <a:pt x="16128" y="10152"/>
                  <a:pt x="16128" y="10152"/>
                </a:cubicBezTo>
                <a:cubicBezTo>
                  <a:pt x="17312" y="10962"/>
                  <a:pt x="18464" y="11934"/>
                  <a:pt x="19520" y="13122"/>
                </a:cubicBezTo>
                <a:cubicBezTo>
                  <a:pt x="20096" y="11880"/>
                  <a:pt x="20096" y="11880"/>
                  <a:pt x="20096" y="11880"/>
                </a:cubicBezTo>
                <a:cubicBezTo>
                  <a:pt x="20736" y="14580"/>
                  <a:pt x="20736" y="14580"/>
                  <a:pt x="20736" y="14580"/>
                </a:cubicBezTo>
                <a:lnTo>
                  <a:pt x="21600" y="18522"/>
                </a:lnTo>
                <a:close/>
              </a:path>
            </a:pathLst>
          </a:custGeom>
          <a:solidFill>
            <a:schemeClr val="accent1">
              <a:alpha val="100000"/>
            </a:schemeClr>
          </a:solidFill>
          <a:ln w="12700">
            <a:noFill/>
          </a:ln>
          <a:effectLst>
            <a:outerShdw dist="25400" dir="5400000" algn="ctr" rotWithShape="0">
              <a:srgbClr val="000000">
                <a:alpha val="26665"/>
              </a:srgbClr>
            </a:outerShdw>
          </a:effectLst>
        </p:spPr>
        <p:txBody>
          <a:bodyPr vert="horz" wrap="square" lIns="45720" tIns="45720" rIns="45720" bIns="45720" anchor="ctr"/>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89" name="任意多边形 16388" descr="AutoShape 5"/>
          <p:cNvSpPr/>
          <p:nvPr/>
        </p:nvSpPr>
        <p:spPr>
          <a:xfrm>
            <a:off x="5870575" y="2012950"/>
            <a:ext cx="1882775" cy="636588"/>
          </a:xfrm>
          <a:custGeom>
            <a:avLst/>
            <a:gdLst/>
            <a:ahLst/>
            <a:cxnLst>
              <a:cxn ang="0">
                <a:pos x="10800" y="10800"/>
              </a:cxn>
              <a:cxn ang="0">
                <a:pos x="10800" y="10800"/>
              </a:cxn>
              <a:cxn ang="0">
                <a:pos x="10800" y="10800"/>
              </a:cxn>
              <a:cxn ang="0">
                <a:pos x="10800" y="10800"/>
              </a:cxn>
            </a:cxnLst>
            <a:pathLst>
              <a:path w="21600" h="21600">
                <a:moveTo>
                  <a:pt x="21600" y="15847"/>
                </a:moveTo>
                <a:cubicBezTo>
                  <a:pt x="19378" y="14837"/>
                  <a:pt x="19378" y="14837"/>
                  <a:pt x="19378" y="14837"/>
                </a:cubicBezTo>
                <a:cubicBezTo>
                  <a:pt x="19378" y="14837"/>
                  <a:pt x="19378" y="14837"/>
                  <a:pt x="19378" y="14837"/>
                </a:cubicBezTo>
                <a:cubicBezTo>
                  <a:pt x="17157" y="13727"/>
                  <a:pt x="17157" y="13727"/>
                  <a:pt x="17157" y="13727"/>
                </a:cubicBezTo>
                <a:cubicBezTo>
                  <a:pt x="17806" y="11406"/>
                  <a:pt x="17806" y="11406"/>
                  <a:pt x="17806" y="11406"/>
                </a:cubicBezTo>
                <a:cubicBezTo>
                  <a:pt x="17157" y="10194"/>
                  <a:pt x="16473" y="9084"/>
                  <a:pt x="15756" y="8075"/>
                </a:cubicBezTo>
                <a:cubicBezTo>
                  <a:pt x="15756" y="21600"/>
                  <a:pt x="15756" y="21600"/>
                  <a:pt x="15756" y="21600"/>
                </a:cubicBezTo>
                <a:cubicBezTo>
                  <a:pt x="2085" y="21600"/>
                  <a:pt x="2085" y="21600"/>
                  <a:pt x="2085" y="21600"/>
                </a:cubicBezTo>
                <a:cubicBezTo>
                  <a:pt x="2085" y="7974"/>
                  <a:pt x="2085" y="7974"/>
                  <a:pt x="2085" y="7974"/>
                </a:cubicBezTo>
                <a:cubicBezTo>
                  <a:pt x="1367" y="8882"/>
                  <a:pt x="649" y="9993"/>
                  <a:pt x="0" y="11204"/>
                </a:cubicBezTo>
                <a:cubicBezTo>
                  <a:pt x="1094" y="5148"/>
                  <a:pt x="1094" y="5148"/>
                  <a:pt x="1094" y="5148"/>
                </a:cubicBezTo>
                <a:cubicBezTo>
                  <a:pt x="3452" y="1817"/>
                  <a:pt x="6084" y="0"/>
                  <a:pt x="8852" y="0"/>
                </a:cubicBezTo>
                <a:cubicBezTo>
                  <a:pt x="13808" y="0"/>
                  <a:pt x="18319" y="5955"/>
                  <a:pt x="21600" y="15645"/>
                </a:cubicBezTo>
                <a:cubicBezTo>
                  <a:pt x="21600" y="15645"/>
                  <a:pt x="21600" y="15645"/>
                  <a:pt x="21600" y="15645"/>
                </a:cubicBezTo>
                <a:lnTo>
                  <a:pt x="21600" y="15847"/>
                </a:lnTo>
                <a:close/>
              </a:path>
            </a:pathLst>
          </a:custGeom>
          <a:solidFill>
            <a:schemeClr val="accent1">
              <a:alpha val="20000"/>
            </a:scheme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16390" name="任意多边形 16389" descr="AutoShape 6"/>
          <p:cNvSpPr/>
          <p:nvPr/>
        </p:nvSpPr>
        <p:spPr>
          <a:xfrm>
            <a:off x="4462463" y="2162175"/>
            <a:ext cx="1501775" cy="1804988"/>
          </a:xfrm>
          <a:custGeom>
            <a:avLst/>
            <a:gdLst/>
            <a:ahLst/>
            <a:cxnLst>
              <a:cxn ang="0">
                <a:pos x="10800" y="10800"/>
              </a:cxn>
              <a:cxn ang="0">
                <a:pos x="10800" y="10800"/>
              </a:cxn>
              <a:cxn ang="0">
                <a:pos x="10800" y="10800"/>
              </a:cxn>
              <a:cxn ang="0">
                <a:pos x="10800" y="10800"/>
              </a:cxn>
            </a:cxnLst>
            <a:pathLst>
              <a:path w="21600" h="21600">
                <a:moveTo>
                  <a:pt x="16029" y="5097"/>
                </a:moveTo>
                <a:cubicBezTo>
                  <a:pt x="21600" y="6594"/>
                  <a:pt x="21600" y="6594"/>
                  <a:pt x="21600" y="6594"/>
                </a:cubicBezTo>
                <a:cubicBezTo>
                  <a:pt x="16329" y="20174"/>
                  <a:pt x="16329" y="20174"/>
                  <a:pt x="16329" y="20174"/>
                </a:cubicBezTo>
                <a:cubicBezTo>
                  <a:pt x="10543" y="18606"/>
                  <a:pt x="10543" y="18606"/>
                  <a:pt x="10543" y="18606"/>
                </a:cubicBezTo>
                <a:cubicBezTo>
                  <a:pt x="10629" y="19390"/>
                  <a:pt x="10800" y="20139"/>
                  <a:pt x="11014" y="20887"/>
                </a:cubicBezTo>
                <a:cubicBezTo>
                  <a:pt x="8914" y="19069"/>
                  <a:pt x="8914" y="19069"/>
                  <a:pt x="8914" y="19069"/>
                </a:cubicBezTo>
                <a:cubicBezTo>
                  <a:pt x="8014" y="21600"/>
                  <a:pt x="8014" y="21600"/>
                  <a:pt x="8014" y="21600"/>
                </a:cubicBezTo>
                <a:cubicBezTo>
                  <a:pt x="7671" y="20352"/>
                  <a:pt x="7457" y="19069"/>
                  <a:pt x="7371" y="17750"/>
                </a:cubicBezTo>
                <a:cubicBezTo>
                  <a:pt x="0" y="15754"/>
                  <a:pt x="0" y="15754"/>
                  <a:pt x="0" y="15754"/>
                </a:cubicBezTo>
                <a:cubicBezTo>
                  <a:pt x="5271" y="2174"/>
                  <a:pt x="5271" y="2174"/>
                  <a:pt x="5271" y="2174"/>
                </a:cubicBezTo>
                <a:cubicBezTo>
                  <a:pt x="12814" y="4206"/>
                  <a:pt x="12814" y="4206"/>
                  <a:pt x="12814" y="4206"/>
                </a:cubicBezTo>
                <a:cubicBezTo>
                  <a:pt x="13971" y="3065"/>
                  <a:pt x="15257" y="2032"/>
                  <a:pt x="16671" y="1105"/>
                </a:cubicBezTo>
                <a:cubicBezTo>
                  <a:pt x="15986" y="178"/>
                  <a:pt x="15986" y="178"/>
                  <a:pt x="15986" y="178"/>
                </a:cubicBezTo>
                <a:cubicBezTo>
                  <a:pt x="18386" y="107"/>
                  <a:pt x="18386" y="107"/>
                  <a:pt x="18386" y="107"/>
                </a:cubicBezTo>
                <a:cubicBezTo>
                  <a:pt x="21600" y="0"/>
                  <a:pt x="21600" y="0"/>
                  <a:pt x="21600" y="0"/>
                </a:cubicBezTo>
                <a:cubicBezTo>
                  <a:pt x="20229" y="2174"/>
                  <a:pt x="20229" y="2174"/>
                  <a:pt x="20229" y="2174"/>
                </a:cubicBezTo>
                <a:cubicBezTo>
                  <a:pt x="18943" y="4170"/>
                  <a:pt x="18943" y="4170"/>
                  <a:pt x="18943" y="4170"/>
                </a:cubicBezTo>
                <a:cubicBezTo>
                  <a:pt x="18343" y="3315"/>
                  <a:pt x="18343" y="3315"/>
                  <a:pt x="18343" y="3315"/>
                </a:cubicBezTo>
                <a:cubicBezTo>
                  <a:pt x="17486" y="3850"/>
                  <a:pt x="16757" y="4455"/>
                  <a:pt x="16029" y="5097"/>
                </a:cubicBezTo>
                <a:close/>
              </a:path>
            </a:pathLst>
          </a:custGeom>
          <a:solidFill>
            <a:schemeClr val="accent1">
              <a:alpha val="100000"/>
            </a:schemeClr>
          </a:solidFill>
          <a:ln w="12700">
            <a:noFill/>
          </a:ln>
          <a:effectLst>
            <a:outerShdw dist="25400" dir="5400000" algn="ctr" rotWithShape="0">
              <a:srgbClr val="000000">
                <a:alpha val="26999"/>
              </a:srgbClr>
            </a:outerShdw>
          </a:effectLst>
        </p:spPr>
        <p:txBody>
          <a:bodyPr vert="horz" wrap="square" lIns="45720" tIns="45720" rIns="45720" bIns="45720" anchor="ctr"/>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91" name="任意多边形 16390" descr="AutoShape 7"/>
          <p:cNvSpPr/>
          <p:nvPr/>
        </p:nvSpPr>
        <p:spPr>
          <a:xfrm>
            <a:off x="5073650" y="2165350"/>
            <a:ext cx="890588" cy="1743075"/>
          </a:xfrm>
          <a:custGeom>
            <a:avLst/>
            <a:gdLst/>
            <a:ahLst/>
            <a:cxnLst>
              <a:cxn ang="0">
                <a:pos x="10800" y="10800"/>
              </a:cxn>
              <a:cxn ang="0">
                <a:pos x="10800" y="10800"/>
              </a:cxn>
              <a:cxn ang="0">
                <a:pos x="10800" y="10800"/>
              </a:cxn>
              <a:cxn ang="0">
                <a:pos x="10800" y="10800"/>
              </a:cxn>
            </a:cxnLst>
            <a:pathLst>
              <a:path w="21600" h="21600">
                <a:moveTo>
                  <a:pt x="12714" y="20862"/>
                </a:moveTo>
                <a:cubicBezTo>
                  <a:pt x="2962" y="19237"/>
                  <a:pt x="2962" y="19237"/>
                  <a:pt x="2962" y="19237"/>
                </a:cubicBezTo>
                <a:cubicBezTo>
                  <a:pt x="3106" y="20049"/>
                  <a:pt x="3395" y="20825"/>
                  <a:pt x="3757" y="21600"/>
                </a:cubicBezTo>
                <a:cubicBezTo>
                  <a:pt x="289" y="19754"/>
                  <a:pt x="289" y="19754"/>
                  <a:pt x="289" y="19754"/>
                </a:cubicBezTo>
                <a:cubicBezTo>
                  <a:pt x="289" y="19754"/>
                  <a:pt x="289" y="19754"/>
                  <a:pt x="289" y="19754"/>
                </a:cubicBezTo>
                <a:cubicBezTo>
                  <a:pt x="72" y="19015"/>
                  <a:pt x="0" y="18240"/>
                  <a:pt x="0" y="17502"/>
                </a:cubicBezTo>
                <a:cubicBezTo>
                  <a:pt x="0" y="9785"/>
                  <a:pt x="8813" y="3102"/>
                  <a:pt x="21600" y="0"/>
                </a:cubicBezTo>
                <a:cubicBezTo>
                  <a:pt x="19288" y="2215"/>
                  <a:pt x="19288" y="2215"/>
                  <a:pt x="19288" y="2215"/>
                </a:cubicBezTo>
                <a:cubicBezTo>
                  <a:pt x="17121" y="4283"/>
                  <a:pt x="17121" y="4283"/>
                  <a:pt x="17121" y="4283"/>
                </a:cubicBezTo>
                <a:cubicBezTo>
                  <a:pt x="16110" y="3397"/>
                  <a:pt x="16110" y="3397"/>
                  <a:pt x="16110" y="3397"/>
                </a:cubicBezTo>
                <a:cubicBezTo>
                  <a:pt x="14665" y="3951"/>
                  <a:pt x="13437" y="4578"/>
                  <a:pt x="12209" y="5243"/>
                </a:cubicBezTo>
                <a:cubicBezTo>
                  <a:pt x="21600" y="6794"/>
                  <a:pt x="21600" y="6794"/>
                  <a:pt x="21600" y="6794"/>
                </a:cubicBezTo>
                <a:lnTo>
                  <a:pt x="12714" y="20862"/>
                </a:lnTo>
                <a:close/>
              </a:path>
            </a:pathLst>
          </a:custGeom>
          <a:solidFill>
            <a:srgbClr val="2E3239">
              <a:alpha val="20000"/>
            </a:srgb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16392" name="任意多边形 16391" descr="AutoShape 8"/>
          <p:cNvSpPr/>
          <p:nvPr/>
        </p:nvSpPr>
        <p:spPr>
          <a:xfrm>
            <a:off x="4868863" y="3756025"/>
            <a:ext cx="1665287" cy="1919288"/>
          </a:xfrm>
          <a:custGeom>
            <a:avLst/>
            <a:gdLst/>
            <a:ahLst/>
            <a:cxnLst>
              <a:cxn ang="0">
                <a:pos x="10800" y="10800"/>
              </a:cxn>
              <a:cxn ang="0">
                <a:pos x="10800" y="10800"/>
              </a:cxn>
              <a:cxn ang="0">
                <a:pos x="10800" y="10800"/>
              </a:cxn>
              <a:cxn ang="0">
                <a:pos x="10800" y="10800"/>
              </a:cxn>
            </a:cxnLst>
            <a:pathLst>
              <a:path w="21600" h="21600">
                <a:moveTo>
                  <a:pt x="19166" y="15328"/>
                </a:moveTo>
                <a:cubicBezTo>
                  <a:pt x="21561" y="16670"/>
                  <a:pt x="21561" y="16670"/>
                  <a:pt x="21561" y="16670"/>
                </a:cubicBezTo>
                <a:cubicBezTo>
                  <a:pt x="20054" y="16602"/>
                  <a:pt x="18586" y="16368"/>
                  <a:pt x="17156" y="16032"/>
                </a:cubicBezTo>
                <a:cubicBezTo>
                  <a:pt x="12519" y="21600"/>
                  <a:pt x="12519" y="21600"/>
                  <a:pt x="12519" y="21600"/>
                </a:cubicBezTo>
                <a:cubicBezTo>
                  <a:pt x="0" y="13684"/>
                  <a:pt x="0" y="13684"/>
                  <a:pt x="0" y="13684"/>
                </a:cubicBezTo>
                <a:cubicBezTo>
                  <a:pt x="4753" y="8016"/>
                  <a:pt x="4753" y="8016"/>
                  <a:pt x="4753" y="8016"/>
                </a:cubicBezTo>
                <a:cubicBezTo>
                  <a:pt x="3825" y="6775"/>
                  <a:pt x="3091" y="5434"/>
                  <a:pt x="2512" y="3991"/>
                </a:cubicBezTo>
                <a:cubicBezTo>
                  <a:pt x="1352" y="4226"/>
                  <a:pt x="1352" y="4226"/>
                  <a:pt x="1352" y="4226"/>
                </a:cubicBezTo>
                <a:cubicBezTo>
                  <a:pt x="1971" y="2381"/>
                  <a:pt x="1971" y="2381"/>
                  <a:pt x="1971" y="2381"/>
                </a:cubicBezTo>
                <a:cubicBezTo>
                  <a:pt x="2782" y="0"/>
                  <a:pt x="2782" y="0"/>
                  <a:pt x="2782" y="0"/>
                </a:cubicBezTo>
                <a:cubicBezTo>
                  <a:pt x="4675" y="1711"/>
                  <a:pt x="4675" y="1711"/>
                  <a:pt x="4675" y="1711"/>
                </a:cubicBezTo>
                <a:cubicBezTo>
                  <a:pt x="6298" y="3220"/>
                  <a:pt x="6298" y="3220"/>
                  <a:pt x="6298" y="3220"/>
                </a:cubicBezTo>
                <a:cubicBezTo>
                  <a:pt x="5255" y="3421"/>
                  <a:pt x="5255" y="3421"/>
                  <a:pt x="5255" y="3421"/>
                </a:cubicBezTo>
                <a:cubicBezTo>
                  <a:pt x="5603" y="4293"/>
                  <a:pt x="6028" y="5098"/>
                  <a:pt x="6530" y="5903"/>
                </a:cubicBezTo>
                <a:cubicBezTo>
                  <a:pt x="9081" y="2817"/>
                  <a:pt x="9081" y="2817"/>
                  <a:pt x="9081" y="2817"/>
                </a:cubicBezTo>
                <a:cubicBezTo>
                  <a:pt x="21600" y="10733"/>
                  <a:pt x="21600" y="10733"/>
                  <a:pt x="21600" y="10733"/>
                </a:cubicBezTo>
                <a:cubicBezTo>
                  <a:pt x="18934" y="13919"/>
                  <a:pt x="18934" y="13919"/>
                  <a:pt x="18934" y="13919"/>
                </a:cubicBezTo>
                <a:cubicBezTo>
                  <a:pt x="19784" y="14087"/>
                  <a:pt x="20673" y="14188"/>
                  <a:pt x="21561" y="14255"/>
                </a:cubicBezTo>
                <a:lnTo>
                  <a:pt x="19166" y="15328"/>
                </a:lnTo>
                <a:close/>
              </a:path>
            </a:pathLst>
          </a:custGeom>
          <a:solidFill>
            <a:schemeClr val="accent1">
              <a:alpha val="100000"/>
            </a:schemeClr>
          </a:solidFill>
          <a:ln w="12700">
            <a:noFill/>
          </a:ln>
          <a:effectLst>
            <a:outerShdw dist="25400" dir="5400000" algn="ctr" rotWithShape="0">
              <a:srgbClr val="000000">
                <a:alpha val="26999"/>
              </a:srgbClr>
            </a:outerShdw>
          </a:effectLst>
        </p:spPr>
        <p:txBody>
          <a:bodyPr vert="horz" wrap="square" lIns="45720" tIns="45720" rIns="45720" bIns="45720" anchor="ctr"/>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93" name="任意多边形 16392" descr="AutoShape 9"/>
          <p:cNvSpPr/>
          <p:nvPr/>
        </p:nvSpPr>
        <p:spPr>
          <a:xfrm>
            <a:off x="5086350" y="3759200"/>
            <a:ext cx="1447800" cy="1355725"/>
          </a:xfrm>
          <a:custGeom>
            <a:avLst/>
            <a:gdLst/>
            <a:ahLst/>
            <a:cxnLst>
              <a:cxn ang="0">
                <a:pos x="10800" y="10800"/>
              </a:cxn>
              <a:cxn ang="0">
                <a:pos x="10800" y="10800"/>
              </a:cxn>
              <a:cxn ang="0">
                <a:pos x="10800" y="10800"/>
              </a:cxn>
              <a:cxn ang="0">
                <a:pos x="10800" y="10800"/>
              </a:cxn>
            </a:cxnLst>
            <a:pathLst>
              <a:path w="21600" h="21600">
                <a:moveTo>
                  <a:pt x="18533" y="19654"/>
                </a:moveTo>
                <a:cubicBezTo>
                  <a:pt x="19511" y="19891"/>
                  <a:pt x="20533" y="20033"/>
                  <a:pt x="21556" y="20128"/>
                </a:cubicBezTo>
                <a:cubicBezTo>
                  <a:pt x="18844" y="21600"/>
                  <a:pt x="18844" y="21600"/>
                  <a:pt x="18844" y="21600"/>
                </a:cubicBezTo>
                <a:cubicBezTo>
                  <a:pt x="8889" y="19606"/>
                  <a:pt x="1156" y="10871"/>
                  <a:pt x="0" y="0"/>
                </a:cubicBezTo>
                <a:cubicBezTo>
                  <a:pt x="2133" y="2374"/>
                  <a:pt x="2133" y="2374"/>
                  <a:pt x="2133" y="2374"/>
                </a:cubicBezTo>
                <a:cubicBezTo>
                  <a:pt x="4000" y="4510"/>
                  <a:pt x="4000" y="4510"/>
                  <a:pt x="4000" y="4510"/>
                </a:cubicBezTo>
                <a:cubicBezTo>
                  <a:pt x="2800" y="4795"/>
                  <a:pt x="2800" y="4795"/>
                  <a:pt x="2800" y="4795"/>
                </a:cubicBezTo>
                <a:cubicBezTo>
                  <a:pt x="3200" y="6029"/>
                  <a:pt x="3689" y="7168"/>
                  <a:pt x="4267" y="8308"/>
                </a:cubicBezTo>
                <a:cubicBezTo>
                  <a:pt x="7200" y="3940"/>
                  <a:pt x="7200" y="3940"/>
                  <a:pt x="7200" y="3940"/>
                </a:cubicBezTo>
                <a:cubicBezTo>
                  <a:pt x="21600" y="15144"/>
                  <a:pt x="21600" y="15144"/>
                  <a:pt x="21600" y="15144"/>
                </a:cubicBezTo>
                <a:lnTo>
                  <a:pt x="18533" y="19654"/>
                </a:lnTo>
                <a:close/>
              </a:path>
            </a:pathLst>
          </a:custGeom>
          <a:solidFill>
            <a:srgbClr val="2E3239">
              <a:alpha val="20000"/>
            </a:srgb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16394" name="任意多边形 16393" descr="AutoShape 10"/>
          <p:cNvSpPr/>
          <p:nvPr/>
        </p:nvSpPr>
        <p:spPr>
          <a:xfrm>
            <a:off x="6346825" y="4006850"/>
            <a:ext cx="2079625" cy="1668463"/>
          </a:xfrm>
          <a:custGeom>
            <a:avLst/>
            <a:gdLst/>
            <a:ahLst/>
            <a:cxnLst>
              <a:cxn ang="0">
                <a:pos x="10800" y="10800"/>
              </a:cxn>
              <a:cxn ang="0">
                <a:pos x="10800" y="10800"/>
              </a:cxn>
              <a:cxn ang="0">
                <a:pos x="10800" y="10800"/>
              </a:cxn>
              <a:cxn ang="0">
                <a:pos x="10800" y="10800"/>
              </a:cxn>
            </a:cxnLst>
            <a:pathLst>
              <a:path w="21600" h="21600">
                <a:moveTo>
                  <a:pt x="21600" y="12497"/>
                </a:moveTo>
                <a:cubicBezTo>
                  <a:pt x="11574" y="21600"/>
                  <a:pt x="11574" y="21600"/>
                  <a:pt x="11574" y="21600"/>
                </a:cubicBezTo>
                <a:cubicBezTo>
                  <a:pt x="7829" y="15159"/>
                  <a:pt x="7829" y="15159"/>
                  <a:pt x="7829" y="15159"/>
                </a:cubicBezTo>
                <a:cubicBezTo>
                  <a:pt x="6437" y="15660"/>
                  <a:pt x="4982" y="15930"/>
                  <a:pt x="3466" y="15969"/>
                </a:cubicBezTo>
                <a:cubicBezTo>
                  <a:pt x="3404" y="17126"/>
                  <a:pt x="3404" y="17126"/>
                  <a:pt x="3404" y="17126"/>
                </a:cubicBezTo>
                <a:cubicBezTo>
                  <a:pt x="1919" y="15930"/>
                  <a:pt x="1919" y="15930"/>
                  <a:pt x="1919" y="15930"/>
                </a:cubicBezTo>
                <a:cubicBezTo>
                  <a:pt x="1919" y="15930"/>
                  <a:pt x="1919" y="15930"/>
                  <a:pt x="1919" y="15930"/>
                </a:cubicBezTo>
                <a:cubicBezTo>
                  <a:pt x="0" y="14387"/>
                  <a:pt x="0" y="14387"/>
                  <a:pt x="0" y="14387"/>
                </a:cubicBezTo>
                <a:cubicBezTo>
                  <a:pt x="1919" y="13153"/>
                  <a:pt x="1919" y="13153"/>
                  <a:pt x="1919" y="13153"/>
                </a:cubicBezTo>
                <a:cubicBezTo>
                  <a:pt x="1919" y="13153"/>
                  <a:pt x="1919" y="13153"/>
                  <a:pt x="1919" y="13153"/>
                </a:cubicBezTo>
                <a:cubicBezTo>
                  <a:pt x="3621" y="12073"/>
                  <a:pt x="3621" y="12073"/>
                  <a:pt x="3621" y="12073"/>
                </a:cubicBezTo>
                <a:cubicBezTo>
                  <a:pt x="3590" y="13191"/>
                  <a:pt x="3590" y="13191"/>
                  <a:pt x="3590" y="13191"/>
                </a:cubicBezTo>
                <a:cubicBezTo>
                  <a:pt x="4549" y="13153"/>
                  <a:pt x="5508" y="12999"/>
                  <a:pt x="6406" y="12729"/>
                </a:cubicBezTo>
                <a:cubicBezTo>
                  <a:pt x="4270" y="9103"/>
                  <a:pt x="4270" y="9103"/>
                  <a:pt x="4270" y="9103"/>
                </a:cubicBezTo>
                <a:cubicBezTo>
                  <a:pt x="14297" y="0"/>
                  <a:pt x="14297" y="0"/>
                  <a:pt x="14297" y="0"/>
                </a:cubicBezTo>
                <a:cubicBezTo>
                  <a:pt x="16308" y="3433"/>
                  <a:pt x="16308" y="3433"/>
                  <a:pt x="16308" y="3433"/>
                </a:cubicBezTo>
                <a:cubicBezTo>
                  <a:pt x="16680" y="2584"/>
                  <a:pt x="16989" y="1697"/>
                  <a:pt x="17268" y="771"/>
                </a:cubicBezTo>
                <a:cubicBezTo>
                  <a:pt x="17639" y="3394"/>
                  <a:pt x="17639" y="3394"/>
                  <a:pt x="17639" y="3394"/>
                </a:cubicBezTo>
                <a:cubicBezTo>
                  <a:pt x="19434" y="1504"/>
                  <a:pt x="19434" y="1504"/>
                  <a:pt x="19434" y="1504"/>
                </a:cubicBezTo>
                <a:cubicBezTo>
                  <a:pt x="19001" y="3047"/>
                  <a:pt x="18413" y="4513"/>
                  <a:pt x="17732" y="5863"/>
                </a:cubicBezTo>
                <a:lnTo>
                  <a:pt x="21600" y="12497"/>
                </a:lnTo>
                <a:close/>
              </a:path>
            </a:pathLst>
          </a:custGeom>
          <a:solidFill>
            <a:schemeClr val="accent1">
              <a:alpha val="100000"/>
            </a:schemeClr>
          </a:solidFill>
          <a:ln w="12700">
            <a:noFill/>
          </a:ln>
          <a:effectLst>
            <a:outerShdw dist="25400" dir="5400000" algn="ctr" rotWithShape="0">
              <a:srgbClr val="000000">
                <a:alpha val="26999"/>
              </a:srgbClr>
            </a:outerShdw>
          </a:effectLst>
        </p:spPr>
        <p:txBody>
          <a:bodyPr vert="horz" wrap="square" lIns="45720" tIns="45720" rIns="45720" bIns="45720" anchor="ctr"/>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95" name="任意多边形 16394" descr="AutoShape 11"/>
          <p:cNvSpPr/>
          <p:nvPr/>
        </p:nvSpPr>
        <p:spPr>
          <a:xfrm>
            <a:off x="6350000" y="4006850"/>
            <a:ext cx="1695450" cy="1135063"/>
          </a:xfrm>
          <a:custGeom>
            <a:avLst/>
            <a:gdLst/>
            <a:ahLst/>
            <a:cxnLst>
              <a:cxn ang="0">
                <a:pos x="10800" y="10800"/>
              </a:cxn>
              <a:cxn ang="0">
                <a:pos x="10800" y="10800"/>
              </a:cxn>
              <a:cxn ang="0">
                <a:pos x="10800" y="10800"/>
              </a:cxn>
              <a:cxn ang="0">
                <a:pos x="10800" y="10800"/>
              </a:cxn>
            </a:cxnLst>
            <a:pathLst>
              <a:path w="21600" h="21600">
                <a:moveTo>
                  <a:pt x="21600" y="4989"/>
                </a:moveTo>
                <a:cubicBezTo>
                  <a:pt x="18373" y="14854"/>
                  <a:pt x="11578" y="21600"/>
                  <a:pt x="3720" y="21600"/>
                </a:cubicBezTo>
                <a:cubicBezTo>
                  <a:pt x="2430" y="21600"/>
                  <a:pt x="1177" y="21430"/>
                  <a:pt x="0" y="21090"/>
                </a:cubicBezTo>
                <a:cubicBezTo>
                  <a:pt x="2316" y="19332"/>
                  <a:pt x="2316" y="19332"/>
                  <a:pt x="2316" y="19332"/>
                </a:cubicBezTo>
                <a:cubicBezTo>
                  <a:pt x="2316" y="19332"/>
                  <a:pt x="2316" y="19332"/>
                  <a:pt x="2316" y="19332"/>
                </a:cubicBezTo>
                <a:cubicBezTo>
                  <a:pt x="4404" y="17745"/>
                  <a:pt x="4404" y="17745"/>
                  <a:pt x="4404" y="17745"/>
                </a:cubicBezTo>
                <a:cubicBezTo>
                  <a:pt x="4366" y="19389"/>
                  <a:pt x="4366" y="19389"/>
                  <a:pt x="4366" y="19389"/>
                </a:cubicBezTo>
                <a:cubicBezTo>
                  <a:pt x="5542" y="19332"/>
                  <a:pt x="6719" y="19106"/>
                  <a:pt x="7820" y="18709"/>
                </a:cubicBezTo>
                <a:cubicBezTo>
                  <a:pt x="5201" y="13380"/>
                  <a:pt x="5201" y="13380"/>
                  <a:pt x="5201" y="13380"/>
                </a:cubicBezTo>
                <a:cubicBezTo>
                  <a:pt x="17500" y="0"/>
                  <a:pt x="17500" y="0"/>
                  <a:pt x="17500" y="0"/>
                </a:cubicBezTo>
                <a:cubicBezTo>
                  <a:pt x="19968" y="5046"/>
                  <a:pt x="19968" y="5046"/>
                  <a:pt x="19968" y="5046"/>
                </a:cubicBezTo>
                <a:cubicBezTo>
                  <a:pt x="20423" y="3798"/>
                  <a:pt x="20803" y="2494"/>
                  <a:pt x="21144" y="1134"/>
                </a:cubicBezTo>
                <a:lnTo>
                  <a:pt x="21600" y="4989"/>
                </a:lnTo>
                <a:close/>
              </a:path>
            </a:pathLst>
          </a:custGeom>
          <a:solidFill>
            <a:srgbClr val="2E3239">
              <a:alpha val="20000"/>
            </a:srgb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16396" name="圆角矩形 16395" descr="AutoShape 12"/>
          <p:cNvSpPr/>
          <p:nvPr/>
        </p:nvSpPr>
        <p:spPr>
          <a:xfrm>
            <a:off x="6299200" y="1704975"/>
            <a:ext cx="696913" cy="696913"/>
          </a:xfrm>
          <a:prstGeom prst="roundRect">
            <a:avLst>
              <a:gd name="adj" fmla="val 2472"/>
            </a:avLst>
          </a:prstGeom>
          <a:solidFill>
            <a:srgbClr val="3D516A">
              <a:alpha val="100000"/>
            </a:srgbClr>
          </a:solidFill>
          <a:ln w="12700">
            <a:noFill/>
          </a:ln>
        </p:spPr>
        <p:txBody>
          <a:bodyPr vert="horz" wrap="square" lIns="45720" tIns="45720" rIns="45720" bIns="45720" anchor="ctr"/>
          <a:p>
            <a:pPr defTabSz="457200"/>
            <a:endParaRPr sz="900" baseline="0">
              <a:latin typeface="字体视界-一风尚黑体" charset="0"/>
              <a:ea typeface="+mn-ea"/>
              <a:sym typeface="字体视界-一风尚黑体" charset="0"/>
            </a:endParaRPr>
          </a:p>
        </p:txBody>
      </p:sp>
      <p:sp>
        <p:nvSpPr>
          <p:cNvPr id="16397" name="任意多边形 16396" descr="AutoShape 13"/>
          <p:cNvSpPr/>
          <p:nvPr/>
        </p:nvSpPr>
        <p:spPr>
          <a:xfrm>
            <a:off x="6467475" y="1873250"/>
            <a:ext cx="360363" cy="360363"/>
          </a:xfrm>
          <a:custGeom>
            <a:avLst/>
            <a:gdLst/>
            <a:ahLst/>
            <a:cxnLst>
              <a:cxn ang="0">
                <a:pos x="10800" y="10800"/>
              </a:cxn>
              <a:cxn ang="0">
                <a:pos x="10800" y="10800"/>
              </a:cxn>
              <a:cxn ang="0">
                <a:pos x="10800" y="10800"/>
              </a:cxn>
              <a:cxn ang="0">
                <a:pos x="10800" y="10800"/>
              </a:cxn>
            </a:cxnLst>
            <a:pathLst>
              <a:path w="21600" h="21600">
                <a:moveTo>
                  <a:pt x="19913" y="1687"/>
                </a:moveTo>
                <a:lnTo>
                  <a:pt x="18900" y="1012"/>
                </a:lnTo>
                <a:lnTo>
                  <a:pt x="17888" y="506"/>
                </a:lnTo>
                <a:lnTo>
                  <a:pt x="16875" y="169"/>
                </a:lnTo>
                <a:lnTo>
                  <a:pt x="15863" y="0"/>
                </a:lnTo>
                <a:lnTo>
                  <a:pt x="15019" y="0"/>
                </a:lnTo>
                <a:lnTo>
                  <a:pt x="13331" y="675"/>
                </a:lnTo>
                <a:lnTo>
                  <a:pt x="9450" y="4556"/>
                </a:lnTo>
                <a:lnTo>
                  <a:pt x="9281" y="4556"/>
                </a:lnTo>
                <a:lnTo>
                  <a:pt x="2363" y="11644"/>
                </a:lnTo>
                <a:lnTo>
                  <a:pt x="2025" y="12150"/>
                </a:lnTo>
                <a:lnTo>
                  <a:pt x="1688" y="12825"/>
                </a:lnTo>
                <a:lnTo>
                  <a:pt x="169" y="18563"/>
                </a:lnTo>
                <a:lnTo>
                  <a:pt x="0" y="19238"/>
                </a:lnTo>
                <a:lnTo>
                  <a:pt x="169" y="20081"/>
                </a:lnTo>
                <a:lnTo>
                  <a:pt x="675" y="20925"/>
                </a:lnTo>
                <a:lnTo>
                  <a:pt x="1519" y="21431"/>
                </a:lnTo>
                <a:lnTo>
                  <a:pt x="2363" y="21600"/>
                </a:lnTo>
                <a:lnTo>
                  <a:pt x="3206" y="21431"/>
                </a:lnTo>
                <a:lnTo>
                  <a:pt x="8944" y="19913"/>
                </a:lnTo>
                <a:lnTo>
                  <a:pt x="9450" y="19744"/>
                </a:lnTo>
                <a:lnTo>
                  <a:pt x="20250" y="8944"/>
                </a:lnTo>
                <a:lnTo>
                  <a:pt x="20925" y="8100"/>
                </a:lnTo>
                <a:lnTo>
                  <a:pt x="21600" y="6413"/>
                </a:lnTo>
                <a:lnTo>
                  <a:pt x="21600" y="5400"/>
                </a:lnTo>
                <a:lnTo>
                  <a:pt x="21431" y="4387"/>
                </a:lnTo>
                <a:lnTo>
                  <a:pt x="21094" y="3544"/>
                </a:lnTo>
                <a:lnTo>
                  <a:pt x="20588" y="2531"/>
                </a:lnTo>
                <a:lnTo>
                  <a:pt x="19913" y="1687"/>
                </a:lnTo>
                <a:close/>
                <a:moveTo>
                  <a:pt x="10800" y="16031"/>
                </a:moveTo>
                <a:lnTo>
                  <a:pt x="10631" y="15188"/>
                </a:lnTo>
                <a:lnTo>
                  <a:pt x="10294" y="14344"/>
                </a:lnTo>
                <a:lnTo>
                  <a:pt x="16706" y="7931"/>
                </a:lnTo>
                <a:lnTo>
                  <a:pt x="16875" y="8775"/>
                </a:lnTo>
                <a:lnTo>
                  <a:pt x="16875" y="9788"/>
                </a:lnTo>
                <a:lnTo>
                  <a:pt x="16538" y="10631"/>
                </a:lnTo>
                <a:lnTo>
                  <a:pt x="16031" y="11306"/>
                </a:lnTo>
                <a:lnTo>
                  <a:pt x="10800" y="16538"/>
                </a:lnTo>
                <a:lnTo>
                  <a:pt x="10800" y="16031"/>
                </a:lnTo>
                <a:close/>
                <a:moveTo>
                  <a:pt x="9956" y="13669"/>
                </a:moveTo>
                <a:lnTo>
                  <a:pt x="9113" y="12488"/>
                </a:lnTo>
                <a:lnTo>
                  <a:pt x="7762" y="11475"/>
                </a:lnTo>
                <a:lnTo>
                  <a:pt x="14175" y="5063"/>
                </a:lnTo>
                <a:lnTo>
                  <a:pt x="14850" y="5400"/>
                </a:lnTo>
                <a:lnTo>
                  <a:pt x="16031" y="6581"/>
                </a:lnTo>
                <a:lnTo>
                  <a:pt x="16369" y="7256"/>
                </a:lnTo>
                <a:lnTo>
                  <a:pt x="9956" y="13669"/>
                </a:lnTo>
                <a:close/>
                <a:moveTo>
                  <a:pt x="7087" y="11138"/>
                </a:moveTo>
                <a:lnTo>
                  <a:pt x="5063" y="10800"/>
                </a:lnTo>
                <a:lnTo>
                  <a:pt x="10294" y="5569"/>
                </a:lnTo>
                <a:lnTo>
                  <a:pt x="10969" y="5063"/>
                </a:lnTo>
                <a:lnTo>
                  <a:pt x="11813" y="4725"/>
                </a:lnTo>
                <a:lnTo>
                  <a:pt x="12656" y="4725"/>
                </a:lnTo>
                <a:lnTo>
                  <a:pt x="13500" y="4894"/>
                </a:lnTo>
                <a:lnTo>
                  <a:pt x="7087" y="11138"/>
                </a:lnTo>
                <a:close/>
                <a:moveTo>
                  <a:pt x="2869" y="20081"/>
                </a:moveTo>
                <a:lnTo>
                  <a:pt x="2363" y="20250"/>
                </a:lnTo>
                <a:lnTo>
                  <a:pt x="2025" y="20250"/>
                </a:lnTo>
                <a:lnTo>
                  <a:pt x="1350" y="19575"/>
                </a:lnTo>
                <a:lnTo>
                  <a:pt x="1350" y="18900"/>
                </a:lnTo>
                <a:lnTo>
                  <a:pt x="2194" y="16200"/>
                </a:lnTo>
                <a:lnTo>
                  <a:pt x="2700" y="16369"/>
                </a:lnTo>
                <a:lnTo>
                  <a:pt x="3375" y="16538"/>
                </a:lnTo>
                <a:lnTo>
                  <a:pt x="4388" y="17213"/>
                </a:lnTo>
                <a:lnTo>
                  <a:pt x="4894" y="17719"/>
                </a:lnTo>
                <a:lnTo>
                  <a:pt x="5063" y="18394"/>
                </a:lnTo>
                <a:lnTo>
                  <a:pt x="5231" y="18900"/>
                </a:lnTo>
                <a:lnTo>
                  <a:pt x="5400" y="19575"/>
                </a:lnTo>
                <a:lnTo>
                  <a:pt x="2869" y="20081"/>
                </a:lnTo>
                <a:close/>
                <a:moveTo>
                  <a:pt x="5906" y="19406"/>
                </a:moveTo>
                <a:lnTo>
                  <a:pt x="5906" y="18731"/>
                </a:lnTo>
                <a:lnTo>
                  <a:pt x="5738" y="18056"/>
                </a:lnTo>
                <a:lnTo>
                  <a:pt x="5400" y="17381"/>
                </a:lnTo>
                <a:lnTo>
                  <a:pt x="4894" y="16706"/>
                </a:lnTo>
                <a:lnTo>
                  <a:pt x="4219" y="16200"/>
                </a:lnTo>
                <a:lnTo>
                  <a:pt x="3713" y="15863"/>
                </a:lnTo>
                <a:lnTo>
                  <a:pt x="2363" y="15525"/>
                </a:lnTo>
                <a:lnTo>
                  <a:pt x="3038" y="13163"/>
                </a:lnTo>
                <a:lnTo>
                  <a:pt x="3206" y="12656"/>
                </a:lnTo>
                <a:lnTo>
                  <a:pt x="3713" y="12319"/>
                </a:lnTo>
                <a:lnTo>
                  <a:pt x="4388" y="12150"/>
                </a:lnTo>
                <a:lnTo>
                  <a:pt x="5738" y="12150"/>
                </a:lnTo>
                <a:lnTo>
                  <a:pt x="6244" y="12319"/>
                </a:lnTo>
                <a:lnTo>
                  <a:pt x="7594" y="12994"/>
                </a:lnTo>
                <a:lnTo>
                  <a:pt x="8606" y="14006"/>
                </a:lnTo>
                <a:lnTo>
                  <a:pt x="9113" y="14681"/>
                </a:lnTo>
                <a:lnTo>
                  <a:pt x="9450" y="16031"/>
                </a:lnTo>
                <a:lnTo>
                  <a:pt x="9450" y="16706"/>
                </a:lnTo>
                <a:lnTo>
                  <a:pt x="9113" y="18056"/>
                </a:lnTo>
                <a:lnTo>
                  <a:pt x="8775" y="18563"/>
                </a:lnTo>
                <a:lnTo>
                  <a:pt x="8438" y="18731"/>
                </a:lnTo>
                <a:lnTo>
                  <a:pt x="5906" y="19406"/>
                </a:lnTo>
                <a:close/>
                <a:moveTo>
                  <a:pt x="19406" y="7931"/>
                </a:moveTo>
                <a:lnTo>
                  <a:pt x="18225" y="9113"/>
                </a:lnTo>
                <a:lnTo>
                  <a:pt x="18225" y="8606"/>
                </a:lnTo>
                <a:lnTo>
                  <a:pt x="18056" y="7594"/>
                </a:lnTo>
                <a:lnTo>
                  <a:pt x="17719" y="6750"/>
                </a:lnTo>
                <a:lnTo>
                  <a:pt x="17212" y="5906"/>
                </a:lnTo>
                <a:lnTo>
                  <a:pt x="16538" y="5063"/>
                </a:lnTo>
                <a:lnTo>
                  <a:pt x="15694" y="4387"/>
                </a:lnTo>
                <a:lnTo>
                  <a:pt x="14681" y="3881"/>
                </a:lnTo>
                <a:lnTo>
                  <a:pt x="13669" y="3544"/>
                </a:lnTo>
                <a:lnTo>
                  <a:pt x="12488" y="3375"/>
                </a:lnTo>
                <a:lnTo>
                  <a:pt x="13669" y="2194"/>
                </a:lnTo>
                <a:lnTo>
                  <a:pt x="14681" y="1519"/>
                </a:lnTo>
                <a:lnTo>
                  <a:pt x="15188" y="1350"/>
                </a:lnTo>
                <a:lnTo>
                  <a:pt x="15863" y="1350"/>
                </a:lnTo>
                <a:lnTo>
                  <a:pt x="16706" y="1519"/>
                </a:lnTo>
                <a:lnTo>
                  <a:pt x="17381" y="1687"/>
                </a:lnTo>
                <a:lnTo>
                  <a:pt x="18225" y="2194"/>
                </a:lnTo>
                <a:lnTo>
                  <a:pt x="18900" y="2700"/>
                </a:lnTo>
                <a:lnTo>
                  <a:pt x="19913" y="4050"/>
                </a:lnTo>
                <a:lnTo>
                  <a:pt x="20081" y="4725"/>
                </a:lnTo>
                <a:lnTo>
                  <a:pt x="20250" y="5569"/>
                </a:lnTo>
                <a:lnTo>
                  <a:pt x="20250" y="6244"/>
                </a:lnTo>
                <a:lnTo>
                  <a:pt x="20081" y="6919"/>
                </a:lnTo>
                <a:lnTo>
                  <a:pt x="19406" y="7931"/>
                </a:lnTo>
                <a:close/>
              </a:path>
            </a:pathLst>
          </a:custGeom>
          <a:solidFill>
            <a:srgbClr val="FFFFFF">
              <a:alpha val="100000"/>
            </a:srgb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16398" name="圆角矩形 16397" descr="AutoShape 14"/>
          <p:cNvSpPr/>
          <p:nvPr/>
        </p:nvSpPr>
        <p:spPr>
          <a:xfrm rot="20500668">
            <a:off x="7729538" y="2752725"/>
            <a:ext cx="698500" cy="696913"/>
          </a:xfrm>
          <a:prstGeom prst="roundRect">
            <a:avLst>
              <a:gd name="adj" fmla="val 2472"/>
            </a:avLst>
          </a:prstGeom>
          <a:solidFill>
            <a:srgbClr val="3D516A">
              <a:alpha val="100000"/>
            </a:srgbClr>
          </a:solidFill>
          <a:ln w="12700">
            <a:noFill/>
          </a:ln>
        </p:spPr>
        <p:txBody>
          <a:bodyPr vert="horz" wrap="square" lIns="45720" tIns="45720" rIns="45720" bIns="45720" anchor="ctr"/>
          <a:p>
            <a:pPr defTabSz="457200"/>
            <a:endParaRPr sz="900" baseline="0">
              <a:latin typeface="字体视界-一风尚黑体" charset="0"/>
              <a:ea typeface="+mn-ea"/>
              <a:sym typeface="字体视界-一风尚黑体" charset="0"/>
            </a:endParaRPr>
          </a:p>
        </p:txBody>
      </p:sp>
      <p:sp>
        <p:nvSpPr>
          <p:cNvPr id="16399" name="任意多边形 16398" descr="AutoShape 15"/>
          <p:cNvSpPr/>
          <p:nvPr/>
        </p:nvSpPr>
        <p:spPr>
          <a:xfrm>
            <a:off x="7870825" y="2828925"/>
            <a:ext cx="366713" cy="484188"/>
          </a:xfrm>
          <a:custGeom>
            <a:avLst/>
            <a:gdLst/>
            <a:ahLst/>
            <a:cxnLst>
              <a:cxn ang="0">
                <a:pos x="10800" y="10800"/>
              </a:cxn>
              <a:cxn ang="0">
                <a:pos x="10800" y="10800"/>
              </a:cxn>
              <a:cxn ang="0">
                <a:pos x="10800" y="10800"/>
              </a:cxn>
              <a:cxn ang="0">
                <a:pos x="10800" y="10800"/>
              </a:cxn>
            </a:cxnLst>
            <a:pathLst>
              <a:path w="21600" h="21600">
                <a:moveTo>
                  <a:pt x="18758" y="0"/>
                </a:moveTo>
                <a:lnTo>
                  <a:pt x="17931" y="76"/>
                </a:lnTo>
                <a:lnTo>
                  <a:pt x="17236" y="436"/>
                </a:lnTo>
                <a:lnTo>
                  <a:pt x="16812" y="887"/>
                </a:lnTo>
                <a:lnTo>
                  <a:pt x="16641" y="1422"/>
                </a:lnTo>
                <a:lnTo>
                  <a:pt x="16742" y="2056"/>
                </a:lnTo>
                <a:lnTo>
                  <a:pt x="17215" y="2576"/>
                </a:lnTo>
                <a:lnTo>
                  <a:pt x="17810" y="2897"/>
                </a:lnTo>
                <a:lnTo>
                  <a:pt x="18516" y="3027"/>
                </a:lnTo>
                <a:lnTo>
                  <a:pt x="19352" y="2958"/>
                </a:lnTo>
                <a:lnTo>
                  <a:pt x="20038" y="2591"/>
                </a:lnTo>
                <a:lnTo>
                  <a:pt x="20461" y="2148"/>
                </a:lnTo>
                <a:lnTo>
                  <a:pt x="20632" y="1605"/>
                </a:lnTo>
                <a:lnTo>
                  <a:pt x="20542" y="978"/>
                </a:lnTo>
                <a:lnTo>
                  <a:pt x="20058" y="451"/>
                </a:lnTo>
                <a:lnTo>
                  <a:pt x="19473" y="130"/>
                </a:lnTo>
                <a:lnTo>
                  <a:pt x="18758" y="0"/>
                </a:lnTo>
                <a:close/>
                <a:moveTo>
                  <a:pt x="18586" y="543"/>
                </a:moveTo>
                <a:lnTo>
                  <a:pt x="19635" y="902"/>
                </a:lnTo>
                <a:lnTo>
                  <a:pt x="19917" y="1475"/>
                </a:lnTo>
                <a:lnTo>
                  <a:pt x="19443" y="2270"/>
                </a:lnTo>
                <a:lnTo>
                  <a:pt x="19070" y="2377"/>
                </a:lnTo>
                <a:lnTo>
                  <a:pt x="18687" y="2484"/>
                </a:lnTo>
                <a:lnTo>
                  <a:pt x="17639" y="2125"/>
                </a:lnTo>
                <a:lnTo>
                  <a:pt x="17357" y="1552"/>
                </a:lnTo>
                <a:lnTo>
                  <a:pt x="17830" y="757"/>
                </a:lnTo>
                <a:lnTo>
                  <a:pt x="18586" y="543"/>
                </a:lnTo>
                <a:close/>
                <a:moveTo>
                  <a:pt x="11450" y="4051"/>
                </a:moveTo>
                <a:lnTo>
                  <a:pt x="10805" y="4066"/>
                </a:lnTo>
                <a:lnTo>
                  <a:pt x="10120" y="4433"/>
                </a:lnTo>
                <a:lnTo>
                  <a:pt x="9686" y="4876"/>
                </a:lnTo>
                <a:lnTo>
                  <a:pt x="8981" y="6069"/>
                </a:lnTo>
                <a:lnTo>
                  <a:pt x="8809" y="6604"/>
                </a:lnTo>
                <a:lnTo>
                  <a:pt x="8910" y="7238"/>
                </a:lnTo>
                <a:lnTo>
                  <a:pt x="9051" y="7529"/>
                </a:lnTo>
                <a:lnTo>
                  <a:pt x="9454" y="7903"/>
                </a:lnTo>
                <a:lnTo>
                  <a:pt x="766" y="13987"/>
                </a:lnTo>
                <a:lnTo>
                  <a:pt x="454" y="14239"/>
                </a:lnTo>
                <a:lnTo>
                  <a:pt x="222" y="14637"/>
                </a:lnTo>
                <a:lnTo>
                  <a:pt x="50" y="15172"/>
                </a:lnTo>
                <a:lnTo>
                  <a:pt x="0" y="15516"/>
                </a:lnTo>
                <a:lnTo>
                  <a:pt x="212" y="15952"/>
                </a:lnTo>
                <a:lnTo>
                  <a:pt x="1028" y="16701"/>
                </a:lnTo>
                <a:lnTo>
                  <a:pt x="14595" y="21386"/>
                </a:lnTo>
                <a:lnTo>
                  <a:pt x="15573" y="21600"/>
                </a:lnTo>
                <a:lnTo>
                  <a:pt x="16591" y="21478"/>
                </a:lnTo>
                <a:lnTo>
                  <a:pt x="16974" y="21371"/>
                </a:lnTo>
                <a:lnTo>
                  <a:pt x="17467" y="21065"/>
                </a:lnTo>
                <a:lnTo>
                  <a:pt x="17901" y="20614"/>
                </a:lnTo>
                <a:lnTo>
                  <a:pt x="18133" y="20217"/>
                </a:lnTo>
                <a:lnTo>
                  <a:pt x="18113" y="19727"/>
                </a:lnTo>
                <a:lnTo>
                  <a:pt x="18324" y="10968"/>
                </a:lnTo>
                <a:lnTo>
                  <a:pt x="19614" y="10930"/>
                </a:lnTo>
                <a:lnTo>
                  <a:pt x="20300" y="10571"/>
                </a:lnTo>
                <a:lnTo>
                  <a:pt x="20723" y="10120"/>
                </a:lnTo>
                <a:lnTo>
                  <a:pt x="21439" y="8927"/>
                </a:lnTo>
                <a:lnTo>
                  <a:pt x="21600" y="8392"/>
                </a:lnTo>
                <a:lnTo>
                  <a:pt x="21509" y="7758"/>
                </a:lnTo>
                <a:lnTo>
                  <a:pt x="21036" y="7238"/>
                </a:lnTo>
                <a:lnTo>
                  <a:pt x="20441" y="6917"/>
                </a:lnTo>
                <a:lnTo>
                  <a:pt x="12347" y="4127"/>
                </a:lnTo>
                <a:lnTo>
                  <a:pt x="11450" y="4051"/>
                </a:lnTo>
                <a:close/>
                <a:moveTo>
                  <a:pt x="19917" y="4104"/>
                </a:moveTo>
                <a:lnTo>
                  <a:pt x="19544" y="4211"/>
                </a:lnTo>
                <a:lnTo>
                  <a:pt x="19161" y="4326"/>
                </a:lnTo>
                <a:lnTo>
                  <a:pt x="18919" y="4716"/>
                </a:lnTo>
                <a:lnTo>
                  <a:pt x="19211" y="5297"/>
                </a:lnTo>
                <a:lnTo>
                  <a:pt x="19725" y="5473"/>
                </a:lnTo>
                <a:lnTo>
                  <a:pt x="20491" y="5259"/>
                </a:lnTo>
                <a:lnTo>
                  <a:pt x="20723" y="4861"/>
                </a:lnTo>
                <a:lnTo>
                  <a:pt x="20441" y="4288"/>
                </a:lnTo>
                <a:lnTo>
                  <a:pt x="19917" y="4104"/>
                </a:lnTo>
                <a:close/>
                <a:moveTo>
                  <a:pt x="11369" y="5220"/>
                </a:moveTo>
                <a:lnTo>
                  <a:pt x="11632" y="5312"/>
                </a:lnTo>
                <a:lnTo>
                  <a:pt x="19655" y="7957"/>
                </a:lnTo>
                <a:lnTo>
                  <a:pt x="19987" y="8194"/>
                </a:lnTo>
                <a:lnTo>
                  <a:pt x="19866" y="8392"/>
                </a:lnTo>
                <a:lnTo>
                  <a:pt x="19040" y="9776"/>
                </a:lnTo>
                <a:lnTo>
                  <a:pt x="18586" y="9738"/>
                </a:lnTo>
                <a:lnTo>
                  <a:pt x="16762" y="9111"/>
                </a:lnTo>
                <a:lnTo>
                  <a:pt x="16812" y="11396"/>
                </a:lnTo>
                <a:lnTo>
                  <a:pt x="16742" y="11251"/>
                </a:lnTo>
                <a:lnTo>
                  <a:pt x="15694" y="10892"/>
                </a:lnTo>
                <a:lnTo>
                  <a:pt x="14534" y="10731"/>
                </a:lnTo>
                <a:lnTo>
                  <a:pt x="12539" y="10639"/>
                </a:lnTo>
                <a:lnTo>
                  <a:pt x="10614" y="10693"/>
                </a:lnTo>
                <a:lnTo>
                  <a:pt x="9021" y="10983"/>
                </a:lnTo>
                <a:lnTo>
                  <a:pt x="6864" y="11434"/>
                </a:lnTo>
                <a:lnTo>
                  <a:pt x="12327" y="7582"/>
                </a:lnTo>
                <a:lnTo>
                  <a:pt x="10684" y="6894"/>
                </a:lnTo>
                <a:lnTo>
                  <a:pt x="10422" y="6803"/>
                </a:lnTo>
                <a:lnTo>
                  <a:pt x="10472" y="6466"/>
                </a:lnTo>
                <a:lnTo>
                  <a:pt x="11067" y="5473"/>
                </a:lnTo>
                <a:lnTo>
                  <a:pt x="11369" y="5220"/>
                </a:lnTo>
                <a:close/>
                <a:moveTo>
                  <a:pt x="12367" y="11182"/>
                </a:moveTo>
                <a:lnTo>
                  <a:pt x="15079" y="11396"/>
                </a:lnTo>
                <a:lnTo>
                  <a:pt x="16832" y="11885"/>
                </a:lnTo>
                <a:lnTo>
                  <a:pt x="16570" y="19674"/>
                </a:lnTo>
                <a:lnTo>
                  <a:pt x="16218" y="20270"/>
                </a:lnTo>
                <a:lnTo>
                  <a:pt x="16026" y="20324"/>
                </a:lnTo>
                <a:lnTo>
                  <a:pt x="15381" y="20339"/>
                </a:lnTo>
                <a:lnTo>
                  <a:pt x="1804" y="15661"/>
                </a:lnTo>
                <a:lnTo>
                  <a:pt x="1663" y="15371"/>
                </a:lnTo>
                <a:lnTo>
                  <a:pt x="1713" y="15027"/>
                </a:lnTo>
                <a:lnTo>
                  <a:pt x="1834" y="14836"/>
                </a:lnTo>
                <a:lnTo>
                  <a:pt x="5866" y="12046"/>
                </a:lnTo>
                <a:lnTo>
                  <a:pt x="7338" y="11954"/>
                </a:lnTo>
                <a:lnTo>
                  <a:pt x="8547" y="11771"/>
                </a:lnTo>
                <a:lnTo>
                  <a:pt x="10896" y="11266"/>
                </a:lnTo>
                <a:lnTo>
                  <a:pt x="12367" y="11182"/>
                </a:lnTo>
                <a:close/>
                <a:moveTo>
                  <a:pt x="13436" y="12023"/>
                </a:moveTo>
                <a:lnTo>
                  <a:pt x="12609" y="12099"/>
                </a:lnTo>
                <a:lnTo>
                  <a:pt x="11924" y="12459"/>
                </a:lnTo>
                <a:lnTo>
                  <a:pt x="11490" y="12910"/>
                </a:lnTo>
                <a:lnTo>
                  <a:pt x="11329" y="13445"/>
                </a:lnTo>
                <a:lnTo>
                  <a:pt x="11420" y="14079"/>
                </a:lnTo>
                <a:lnTo>
                  <a:pt x="11894" y="14599"/>
                </a:lnTo>
                <a:lnTo>
                  <a:pt x="12488" y="14927"/>
                </a:lnTo>
                <a:lnTo>
                  <a:pt x="13204" y="15050"/>
                </a:lnTo>
                <a:lnTo>
                  <a:pt x="14030" y="14981"/>
                </a:lnTo>
                <a:lnTo>
                  <a:pt x="14716" y="14614"/>
                </a:lnTo>
                <a:lnTo>
                  <a:pt x="15149" y="14171"/>
                </a:lnTo>
                <a:lnTo>
                  <a:pt x="15310" y="13628"/>
                </a:lnTo>
                <a:lnTo>
                  <a:pt x="15220" y="13001"/>
                </a:lnTo>
                <a:lnTo>
                  <a:pt x="14746" y="12474"/>
                </a:lnTo>
                <a:lnTo>
                  <a:pt x="14151" y="12153"/>
                </a:lnTo>
                <a:lnTo>
                  <a:pt x="13436" y="12023"/>
                </a:lnTo>
                <a:close/>
                <a:moveTo>
                  <a:pt x="13274" y="12566"/>
                </a:moveTo>
                <a:lnTo>
                  <a:pt x="14313" y="12925"/>
                </a:lnTo>
                <a:lnTo>
                  <a:pt x="14605" y="13498"/>
                </a:lnTo>
                <a:lnTo>
                  <a:pt x="14121" y="14293"/>
                </a:lnTo>
                <a:lnTo>
                  <a:pt x="13365" y="14507"/>
                </a:lnTo>
                <a:lnTo>
                  <a:pt x="12327" y="14148"/>
                </a:lnTo>
                <a:lnTo>
                  <a:pt x="12035" y="13575"/>
                </a:lnTo>
                <a:lnTo>
                  <a:pt x="12508" y="12780"/>
                </a:lnTo>
                <a:lnTo>
                  <a:pt x="13274" y="12566"/>
                </a:lnTo>
                <a:close/>
                <a:moveTo>
                  <a:pt x="8668" y="12887"/>
                </a:moveTo>
                <a:lnTo>
                  <a:pt x="7388" y="12925"/>
                </a:lnTo>
                <a:lnTo>
                  <a:pt x="6390" y="13536"/>
                </a:lnTo>
                <a:lnTo>
                  <a:pt x="6431" y="14507"/>
                </a:lnTo>
                <a:lnTo>
                  <a:pt x="7247" y="15264"/>
                </a:lnTo>
                <a:lnTo>
                  <a:pt x="8527" y="15225"/>
                </a:lnTo>
                <a:lnTo>
                  <a:pt x="9525" y="14614"/>
                </a:lnTo>
                <a:lnTo>
                  <a:pt x="9475" y="13643"/>
                </a:lnTo>
                <a:lnTo>
                  <a:pt x="8668" y="12887"/>
                </a:lnTo>
                <a:close/>
                <a:moveTo>
                  <a:pt x="8053" y="13391"/>
                </a:moveTo>
                <a:lnTo>
                  <a:pt x="8567" y="13575"/>
                </a:lnTo>
                <a:lnTo>
                  <a:pt x="8860" y="14148"/>
                </a:lnTo>
                <a:lnTo>
                  <a:pt x="8618" y="14545"/>
                </a:lnTo>
                <a:lnTo>
                  <a:pt x="7862" y="14759"/>
                </a:lnTo>
                <a:lnTo>
                  <a:pt x="7338" y="14583"/>
                </a:lnTo>
                <a:lnTo>
                  <a:pt x="7056" y="14003"/>
                </a:lnTo>
                <a:lnTo>
                  <a:pt x="7287" y="13613"/>
                </a:lnTo>
                <a:lnTo>
                  <a:pt x="7670" y="13498"/>
                </a:lnTo>
                <a:lnTo>
                  <a:pt x="8053" y="13391"/>
                </a:lnTo>
                <a:close/>
                <a:moveTo>
                  <a:pt x="12035" y="16204"/>
                </a:moveTo>
                <a:lnTo>
                  <a:pt x="11279" y="16418"/>
                </a:lnTo>
                <a:lnTo>
                  <a:pt x="11037" y="16815"/>
                </a:lnTo>
                <a:lnTo>
                  <a:pt x="11329" y="17389"/>
                </a:lnTo>
                <a:lnTo>
                  <a:pt x="11843" y="17572"/>
                </a:lnTo>
                <a:lnTo>
                  <a:pt x="12226" y="17465"/>
                </a:lnTo>
                <a:lnTo>
                  <a:pt x="12609" y="17350"/>
                </a:lnTo>
                <a:lnTo>
                  <a:pt x="12841" y="16961"/>
                </a:lnTo>
                <a:lnTo>
                  <a:pt x="12559" y="16380"/>
                </a:lnTo>
                <a:lnTo>
                  <a:pt x="12035" y="16204"/>
                </a:lnTo>
                <a:close/>
              </a:path>
            </a:pathLst>
          </a:custGeom>
          <a:solidFill>
            <a:srgbClr val="FFFFFF">
              <a:alpha val="100000"/>
            </a:srgb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16400" name="圆角矩形 16399" descr="AutoShape 16"/>
          <p:cNvSpPr/>
          <p:nvPr/>
        </p:nvSpPr>
        <p:spPr>
          <a:xfrm rot="1098334">
            <a:off x="4849813" y="2749550"/>
            <a:ext cx="696912" cy="696913"/>
          </a:xfrm>
          <a:prstGeom prst="roundRect">
            <a:avLst>
              <a:gd name="adj" fmla="val 2472"/>
            </a:avLst>
          </a:prstGeom>
          <a:solidFill>
            <a:srgbClr val="3D516A">
              <a:alpha val="100000"/>
            </a:srgbClr>
          </a:solidFill>
          <a:ln w="12700">
            <a:noFill/>
          </a:ln>
        </p:spPr>
        <p:txBody>
          <a:bodyPr vert="horz" wrap="square" lIns="45720" tIns="45720" rIns="45720" bIns="45720" anchor="ctr"/>
          <a:p>
            <a:pPr defTabSz="457200"/>
            <a:endParaRPr sz="900" baseline="0">
              <a:latin typeface="字体视界-一风尚黑体" charset="0"/>
              <a:ea typeface="+mn-ea"/>
              <a:sym typeface="字体视界-一风尚黑体" charset="0"/>
            </a:endParaRPr>
          </a:p>
        </p:txBody>
      </p:sp>
      <p:sp>
        <p:nvSpPr>
          <p:cNvPr id="16401" name="任意多边形 16400" descr="AutoShape 17"/>
          <p:cNvSpPr/>
          <p:nvPr/>
        </p:nvSpPr>
        <p:spPr>
          <a:xfrm>
            <a:off x="5067300" y="2922588"/>
            <a:ext cx="250825" cy="357187"/>
          </a:xfrm>
          <a:custGeom>
            <a:avLst/>
            <a:gdLst/>
            <a:ahLst/>
            <a:cxnLst>
              <a:cxn ang="0">
                <a:pos x="10800" y="10800"/>
              </a:cxn>
              <a:cxn ang="0">
                <a:pos x="10800" y="10800"/>
              </a:cxn>
              <a:cxn ang="0">
                <a:pos x="10800" y="10800"/>
              </a:cxn>
              <a:cxn ang="0">
                <a:pos x="10800" y="10800"/>
              </a:cxn>
            </a:cxnLst>
            <a:pathLst>
              <a:path w="21600" h="21600">
                <a:moveTo>
                  <a:pt x="9547" y="0"/>
                </a:moveTo>
                <a:lnTo>
                  <a:pt x="7314" y="444"/>
                </a:lnTo>
                <a:lnTo>
                  <a:pt x="5546" y="984"/>
                </a:lnTo>
                <a:lnTo>
                  <a:pt x="3949" y="1728"/>
                </a:lnTo>
                <a:lnTo>
                  <a:pt x="2232" y="2808"/>
                </a:lnTo>
                <a:lnTo>
                  <a:pt x="1202" y="4032"/>
                </a:lnTo>
                <a:lnTo>
                  <a:pt x="343" y="5472"/>
                </a:lnTo>
                <a:lnTo>
                  <a:pt x="0" y="7548"/>
                </a:lnTo>
                <a:lnTo>
                  <a:pt x="532" y="9984"/>
                </a:lnTo>
                <a:lnTo>
                  <a:pt x="1356" y="12300"/>
                </a:lnTo>
                <a:lnTo>
                  <a:pt x="1786" y="14352"/>
                </a:lnTo>
                <a:lnTo>
                  <a:pt x="2060" y="19248"/>
                </a:lnTo>
                <a:lnTo>
                  <a:pt x="2249" y="20004"/>
                </a:lnTo>
                <a:lnTo>
                  <a:pt x="2764" y="20640"/>
                </a:lnTo>
                <a:lnTo>
                  <a:pt x="3640" y="21000"/>
                </a:lnTo>
                <a:lnTo>
                  <a:pt x="4979" y="21444"/>
                </a:lnTo>
                <a:lnTo>
                  <a:pt x="6473" y="21576"/>
                </a:lnTo>
                <a:lnTo>
                  <a:pt x="7486" y="21600"/>
                </a:lnTo>
                <a:lnTo>
                  <a:pt x="8396" y="21252"/>
                </a:lnTo>
                <a:lnTo>
                  <a:pt x="9152" y="20676"/>
                </a:lnTo>
                <a:lnTo>
                  <a:pt x="13118" y="16656"/>
                </a:lnTo>
                <a:lnTo>
                  <a:pt x="15058" y="15084"/>
                </a:lnTo>
                <a:lnTo>
                  <a:pt x="17531" y="13428"/>
                </a:lnTo>
                <a:lnTo>
                  <a:pt x="19849" y="11580"/>
                </a:lnTo>
                <a:lnTo>
                  <a:pt x="21136" y="9684"/>
                </a:lnTo>
                <a:lnTo>
                  <a:pt x="21514" y="8160"/>
                </a:lnTo>
                <a:lnTo>
                  <a:pt x="21600" y="6744"/>
                </a:lnTo>
                <a:lnTo>
                  <a:pt x="20965" y="5184"/>
                </a:lnTo>
                <a:lnTo>
                  <a:pt x="20192" y="3948"/>
                </a:lnTo>
                <a:lnTo>
                  <a:pt x="19110" y="2832"/>
                </a:lnTo>
                <a:lnTo>
                  <a:pt x="17565" y="1632"/>
                </a:lnTo>
                <a:lnTo>
                  <a:pt x="15814" y="912"/>
                </a:lnTo>
                <a:lnTo>
                  <a:pt x="13753" y="324"/>
                </a:lnTo>
                <a:lnTo>
                  <a:pt x="11573" y="48"/>
                </a:lnTo>
                <a:lnTo>
                  <a:pt x="9547" y="0"/>
                </a:lnTo>
                <a:close/>
                <a:moveTo>
                  <a:pt x="9701" y="1464"/>
                </a:moveTo>
                <a:lnTo>
                  <a:pt x="11487" y="1464"/>
                </a:lnTo>
                <a:lnTo>
                  <a:pt x="13204" y="1644"/>
                </a:lnTo>
                <a:lnTo>
                  <a:pt x="14801" y="2136"/>
                </a:lnTo>
                <a:lnTo>
                  <a:pt x="16312" y="2808"/>
                </a:lnTo>
                <a:lnTo>
                  <a:pt x="17531" y="3588"/>
                </a:lnTo>
                <a:lnTo>
                  <a:pt x="19196" y="5712"/>
                </a:lnTo>
                <a:lnTo>
                  <a:pt x="19505" y="6852"/>
                </a:lnTo>
                <a:lnTo>
                  <a:pt x="19488" y="8100"/>
                </a:lnTo>
                <a:lnTo>
                  <a:pt x="19248" y="9312"/>
                </a:lnTo>
                <a:lnTo>
                  <a:pt x="18595" y="10248"/>
                </a:lnTo>
                <a:lnTo>
                  <a:pt x="17651" y="11304"/>
                </a:lnTo>
                <a:lnTo>
                  <a:pt x="14801" y="13236"/>
                </a:lnTo>
                <a:lnTo>
                  <a:pt x="12483" y="15096"/>
                </a:lnTo>
                <a:lnTo>
                  <a:pt x="3520" y="13272"/>
                </a:lnTo>
                <a:lnTo>
                  <a:pt x="2988" y="10836"/>
                </a:lnTo>
                <a:lnTo>
                  <a:pt x="2060" y="8148"/>
                </a:lnTo>
                <a:lnTo>
                  <a:pt x="2060" y="6900"/>
                </a:lnTo>
                <a:lnTo>
                  <a:pt x="2232" y="5856"/>
                </a:lnTo>
                <a:lnTo>
                  <a:pt x="2953" y="4752"/>
                </a:lnTo>
                <a:lnTo>
                  <a:pt x="3915" y="3684"/>
                </a:lnTo>
                <a:lnTo>
                  <a:pt x="5031" y="2844"/>
                </a:lnTo>
                <a:lnTo>
                  <a:pt x="8070" y="1668"/>
                </a:lnTo>
                <a:lnTo>
                  <a:pt x="9701" y="1464"/>
                </a:lnTo>
                <a:close/>
                <a:moveTo>
                  <a:pt x="11212" y="3384"/>
                </a:moveTo>
                <a:lnTo>
                  <a:pt x="9049" y="3660"/>
                </a:lnTo>
                <a:lnTo>
                  <a:pt x="7898" y="3960"/>
                </a:lnTo>
                <a:lnTo>
                  <a:pt x="6902" y="4476"/>
                </a:lnTo>
                <a:lnTo>
                  <a:pt x="5426" y="5604"/>
                </a:lnTo>
                <a:lnTo>
                  <a:pt x="5082" y="6432"/>
                </a:lnTo>
                <a:lnTo>
                  <a:pt x="5409" y="6852"/>
                </a:lnTo>
                <a:lnTo>
                  <a:pt x="6027" y="6624"/>
                </a:lnTo>
                <a:lnTo>
                  <a:pt x="6301" y="5964"/>
                </a:lnTo>
                <a:lnTo>
                  <a:pt x="7040" y="5400"/>
                </a:lnTo>
                <a:lnTo>
                  <a:pt x="7486" y="4956"/>
                </a:lnTo>
                <a:lnTo>
                  <a:pt x="9306" y="4248"/>
                </a:lnTo>
                <a:lnTo>
                  <a:pt x="10096" y="4224"/>
                </a:lnTo>
                <a:lnTo>
                  <a:pt x="11178" y="4092"/>
                </a:lnTo>
                <a:lnTo>
                  <a:pt x="12122" y="4284"/>
                </a:lnTo>
                <a:lnTo>
                  <a:pt x="12723" y="4044"/>
                </a:lnTo>
                <a:lnTo>
                  <a:pt x="12397" y="3624"/>
                </a:lnTo>
                <a:lnTo>
                  <a:pt x="11212" y="3384"/>
                </a:lnTo>
                <a:close/>
                <a:moveTo>
                  <a:pt x="3674" y="14736"/>
                </a:moveTo>
                <a:lnTo>
                  <a:pt x="11229" y="16272"/>
                </a:lnTo>
                <a:lnTo>
                  <a:pt x="10491" y="16836"/>
                </a:lnTo>
                <a:lnTo>
                  <a:pt x="3829" y="16200"/>
                </a:lnTo>
                <a:lnTo>
                  <a:pt x="3674" y="14736"/>
                </a:lnTo>
                <a:close/>
                <a:moveTo>
                  <a:pt x="3863" y="16752"/>
                </a:moveTo>
                <a:lnTo>
                  <a:pt x="9976" y="17448"/>
                </a:lnTo>
                <a:lnTo>
                  <a:pt x="9461" y="18060"/>
                </a:lnTo>
                <a:lnTo>
                  <a:pt x="8654" y="18792"/>
                </a:lnTo>
                <a:lnTo>
                  <a:pt x="4018" y="18216"/>
                </a:lnTo>
                <a:lnTo>
                  <a:pt x="3795" y="16908"/>
                </a:lnTo>
                <a:lnTo>
                  <a:pt x="3863" y="16752"/>
                </a:lnTo>
                <a:close/>
                <a:moveTo>
                  <a:pt x="3983" y="18924"/>
                </a:moveTo>
                <a:lnTo>
                  <a:pt x="8139" y="19404"/>
                </a:lnTo>
                <a:lnTo>
                  <a:pt x="7400" y="19968"/>
                </a:lnTo>
                <a:lnTo>
                  <a:pt x="6782" y="20208"/>
                </a:lnTo>
                <a:lnTo>
                  <a:pt x="6250" y="20268"/>
                </a:lnTo>
                <a:lnTo>
                  <a:pt x="5529" y="20124"/>
                </a:lnTo>
                <a:lnTo>
                  <a:pt x="4825" y="19980"/>
                </a:lnTo>
                <a:lnTo>
                  <a:pt x="4430" y="19728"/>
                </a:lnTo>
                <a:lnTo>
                  <a:pt x="4258" y="19512"/>
                </a:lnTo>
                <a:lnTo>
                  <a:pt x="3983" y="18924"/>
                </a:lnTo>
                <a:close/>
              </a:path>
            </a:pathLst>
          </a:custGeom>
          <a:solidFill>
            <a:srgbClr val="FFFFFF">
              <a:alpha val="100000"/>
            </a:srgb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16402" name="圆角矩形 16401" descr="AutoShape 18"/>
          <p:cNvSpPr/>
          <p:nvPr/>
        </p:nvSpPr>
        <p:spPr>
          <a:xfrm rot="19412974">
            <a:off x="7254875" y="4492625"/>
            <a:ext cx="696913" cy="696913"/>
          </a:xfrm>
          <a:prstGeom prst="roundRect">
            <a:avLst>
              <a:gd name="adj" fmla="val 2472"/>
            </a:avLst>
          </a:prstGeom>
          <a:solidFill>
            <a:srgbClr val="3D516A">
              <a:alpha val="100000"/>
            </a:srgbClr>
          </a:solidFill>
          <a:ln w="12700">
            <a:noFill/>
          </a:ln>
        </p:spPr>
        <p:txBody>
          <a:bodyPr vert="horz" wrap="square" lIns="45720" tIns="45720" rIns="45720" bIns="45720" anchor="ctr"/>
          <a:p>
            <a:pPr defTabSz="457200"/>
            <a:endParaRPr sz="900" baseline="0">
              <a:latin typeface="字体视界-一风尚黑体" charset="0"/>
              <a:ea typeface="+mn-ea"/>
              <a:sym typeface="字体视界-一风尚黑体" charset="0"/>
            </a:endParaRPr>
          </a:p>
        </p:txBody>
      </p:sp>
      <p:sp>
        <p:nvSpPr>
          <p:cNvPr id="16403" name="任意多边形 16402" descr="AutoShape 19"/>
          <p:cNvSpPr/>
          <p:nvPr/>
        </p:nvSpPr>
        <p:spPr>
          <a:xfrm>
            <a:off x="7421563" y="4659313"/>
            <a:ext cx="363537" cy="363537"/>
          </a:xfrm>
          <a:custGeom>
            <a:avLst/>
            <a:gdLst/>
            <a:ahLst/>
            <a:cxnLst>
              <a:cxn ang="0">
                <a:pos x="10800" y="10800"/>
              </a:cxn>
              <a:cxn ang="0">
                <a:pos x="10800" y="10800"/>
              </a:cxn>
              <a:cxn ang="0">
                <a:pos x="10800" y="10800"/>
              </a:cxn>
              <a:cxn ang="0">
                <a:pos x="10800" y="10800"/>
              </a:cxn>
            </a:cxnLst>
            <a:pathLst>
              <a:path w="21600" h="21600">
                <a:moveTo>
                  <a:pt x="9446" y="0"/>
                </a:moveTo>
                <a:lnTo>
                  <a:pt x="8947" y="336"/>
                </a:lnTo>
                <a:lnTo>
                  <a:pt x="8601" y="1018"/>
                </a:lnTo>
                <a:lnTo>
                  <a:pt x="8103" y="3206"/>
                </a:lnTo>
                <a:lnTo>
                  <a:pt x="7258" y="3542"/>
                </a:lnTo>
                <a:lnTo>
                  <a:pt x="5568" y="2362"/>
                </a:lnTo>
                <a:lnTo>
                  <a:pt x="5232" y="2199"/>
                </a:lnTo>
                <a:lnTo>
                  <a:pt x="4214" y="2199"/>
                </a:lnTo>
                <a:lnTo>
                  <a:pt x="2189" y="4224"/>
                </a:lnTo>
                <a:lnTo>
                  <a:pt x="2189" y="5059"/>
                </a:lnTo>
                <a:lnTo>
                  <a:pt x="2362" y="5568"/>
                </a:lnTo>
                <a:lnTo>
                  <a:pt x="3542" y="7258"/>
                </a:lnTo>
                <a:lnTo>
                  <a:pt x="3206" y="8103"/>
                </a:lnTo>
                <a:lnTo>
                  <a:pt x="1008" y="8611"/>
                </a:lnTo>
                <a:lnTo>
                  <a:pt x="336" y="8947"/>
                </a:lnTo>
                <a:lnTo>
                  <a:pt x="0" y="9456"/>
                </a:lnTo>
                <a:lnTo>
                  <a:pt x="0" y="12154"/>
                </a:lnTo>
                <a:lnTo>
                  <a:pt x="336" y="12663"/>
                </a:lnTo>
                <a:lnTo>
                  <a:pt x="1008" y="12999"/>
                </a:lnTo>
                <a:lnTo>
                  <a:pt x="3206" y="13497"/>
                </a:lnTo>
                <a:lnTo>
                  <a:pt x="3542" y="14342"/>
                </a:lnTo>
                <a:lnTo>
                  <a:pt x="2362" y="16032"/>
                </a:lnTo>
                <a:lnTo>
                  <a:pt x="2189" y="16541"/>
                </a:lnTo>
                <a:lnTo>
                  <a:pt x="2189" y="17386"/>
                </a:lnTo>
                <a:lnTo>
                  <a:pt x="4214" y="19411"/>
                </a:lnTo>
                <a:lnTo>
                  <a:pt x="5232" y="19411"/>
                </a:lnTo>
                <a:lnTo>
                  <a:pt x="5568" y="19238"/>
                </a:lnTo>
                <a:lnTo>
                  <a:pt x="7258" y="18058"/>
                </a:lnTo>
                <a:lnTo>
                  <a:pt x="8103" y="18394"/>
                </a:lnTo>
                <a:lnTo>
                  <a:pt x="8601" y="20592"/>
                </a:lnTo>
                <a:lnTo>
                  <a:pt x="8947" y="21264"/>
                </a:lnTo>
                <a:lnTo>
                  <a:pt x="9446" y="21600"/>
                </a:lnTo>
                <a:lnTo>
                  <a:pt x="12154" y="21600"/>
                </a:lnTo>
                <a:lnTo>
                  <a:pt x="12653" y="21264"/>
                </a:lnTo>
                <a:lnTo>
                  <a:pt x="12989" y="20592"/>
                </a:lnTo>
                <a:lnTo>
                  <a:pt x="13497" y="18394"/>
                </a:lnTo>
                <a:lnTo>
                  <a:pt x="14342" y="18058"/>
                </a:lnTo>
                <a:lnTo>
                  <a:pt x="16032" y="19238"/>
                </a:lnTo>
                <a:lnTo>
                  <a:pt x="16368" y="19411"/>
                </a:lnTo>
                <a:lnTo>
                  <a:pt x="17386" y="19411"/>
                </a:lnTo>
                <a:lnTo>
                  <a:pt x="19411" y="17386"/>
                </a:lnTo>
                <a:lnTo>
                  <a:pt x="19411" y="16541"/>
                </a:lnTo>
                <a:lnTo>
                  <a:pt x="19238" y="16032"/>
                </a:lnTo>
                <a:lnTo>
                  <a:pt x="18058" y="14342"/>
                </a:lnTo>
                <a:lnTo>
                  <a:pt x="18394" y="13497"/>
                </a:lnTo>
                <a:lnTo>
                  <a:pt x="20592" y="12999"/>
                </a:lnTo>
                <a:lnTo>
                  <a:pt x="21264" y="12663"/>
                </a:lnTo>
                <a:lnTo>
                  <a:pt x="21600" y="12154"/>
                </a:lnTo>
                <a:lnTo>
                  <a:pt x="21600" y="9456"/>
                </a:lnTo>
                <a:lnTo>
                  <a:pt x="21264" y="8947"/>
                </a:lnTo>
                <a:lnTo>
                  <a:pt x="20592" y="8611"/>
                </a:lnTo>
                <a:lnTo>
                  <a:pt x="18394" y="8103"/>
                </a:lnTo>
                <a:lnTo>
                  <a:pt x="18058" y="7258"/>
                </a:lnTo>
                <a:lnTo>
                  <a:pt x="19238" y="5568"/>
                </a:lnTo>
                <a:lnTo>
                  <a:pt x="19411" y="5059"/>
                </a:lnTo>
                <a:lnTo>
                  <a:pt x="19411" y="4224"/>
                </a:lnTo>
                <a:lnTo>
                  <a:pt x="17386" y="2199"/>
                </a:lnTo>
                <a:lnTo>
                  <a:pt x="16368" y="2199"/>
                </a:lnTo>
                <a:lnTo>
                  <a:pt x="16032" y="2362"/>
                </a:lnTo>
                <a:lnTo>
                  <a:pt x="14342" y="3542"/>
                </a:lnTo>
                <a:lnTo>
                  <a:pt x="13497" y="3206"/>
                </a:lnTo>
                <a:lnTo>
                  <a:pt x="12989" y="1018"/>
                </a:lnTo>
                <a:lnTo>
                  <a:pt x="12653" y="336"/>
                </a:lnTo>
                <a:lnTo>
                  <a:pt x="12154" y="0"/>
                </a:lnTo>
                <a:lnTo>
                  <a:pt x="9446" y="0"/>
                </a:lnTo>
                <a:close/>
                <a:moveTo>
                  <a:pt x="9955" y="1354"/>
                </a:moveTo>
                <a:lnTo>
                  <a:pt x="11645" y="1354"/>
                </a:lnTo>
                <a:lnTo>
                  <a:pt x="12154" y="3379"/>
                </a:lnTo>
                <a:lnTo>
                  <a:pt x="12490" y="4051"/>
                </a:lnTo>
                <a:lnTo>
                  <a:pt x="12989" y="4387"/>
                </a:lnTo>
                <a:lnTo>
                  <a:pt x="13670" y="4723"/>
                </a:lnTo>
                <a:lnTo>
                  <a:pt x="14342" y="4896"/>
                </a:lnTo>
                <a:lnTo>
                  <a:pt x="14678" y="4896"/>
                </a:lnTo>
                <a:lnTo>
                  <a:pt x="15014" y="4560"/>
                </a:lnTo>
                <a:lnTo>
                  <a:pt x="16877" y="3542"/>
                </a:lnTo>
                <a:lnTo>
                  <a:pt x="18058" y="4723"/>
                </a:lnTo>
                <a:lnTo>
                  <a:pt x="17040" y="6586"/>
                </a:lnTo>
                <a:lnTo>
                  <a:pt x="16704" y="7258"/>
                </a:lnTo>
                <a:lnTo>
                  <a:pt x="16877" y="7930"/>
                </a:lnTo>
                <a:lnTo>
                  <a:pt x="17213" y="8611"/>
                </a:lnTo>
                <a:lnTo>
                  <a:pt x="17549" y="9110"/>
                </a:lnTo>
                <a:lnTo>
                  <a:pt x="18221" y="9456"/>
                </a:lnTo>
                <a:lnTo>
                  <a:pt x="20246" y="9955"/>
                </a:lnTo>
                <a:lnTo>
                  <a:pt x="20246" y="11645"/>
                </a:lnTo>
                <a:lnTo>
                  <a:pt x="18221" y="12154"/>
                </a:lnTo>
                <a:lnTo>
                  <a:pt x="17549" y="12490"/>
                </a:lnTo>
                <a:lnTo>
                  <a:pt x="17213" y="12999"/>
                </a:lnTo>
                <a:lnTo>
                  <a:pt x="16877" y="13670"/>
                </a:lnTo>
                <a:lnTo>
                  <a:pt x="16704" y="14342"/>
                </a:lnTo>
                <a:lnTo>
                  <a:pt x="17040" y="15024"/>
                </a:lnTo>
                <a:lnTo>
                  <a:pt x="18058" y="16877"/>
                </a:lnTo>
                <a:lnTo>
                  <a:pt x="16877" y="18058"/>
                </a:lnTo>
                <a:lnTo>
                  <a:pt x="15014" y="17050"/>
                </a:lnTo>
                <a:lnTo>
                  <a:pt x="14678" y="16714"/>
                </a:lnTo>
                <a:lnTo>
                  <a:pt x="14342" y="16714"/>
                </a:lnTo>
                <a:lnTo>
                  <a:pt x="13670" y="16877"/>
                </a:lnTo>
                <a:lnTo>
                  <a:pt x="12989" y="17213"/>
                </a:lnTo>
                <a:lnTo>
                  <a:pt x="12490" y="17549"/>
                </a:lnTo>
                <a:lnTo>
                  <a:pt x="12154" y="18231"/>
                </a:lnTo>
                <a:lnTo>
                  <a:pt x="11645" y="20256"/>
                </a:lnTo>
                <a:lnTo>
                  <a:pt x="9955" y="20256"/>
                </a:lnTo>
                <a:lnTo>
                  <a:pt x="9446" y="18231"/>
                </a:lnTo>
                <a:lnTo>
                  <a:pt x="9110" y="17549"/>
                </a:lnTo>
                <a:lnTo>
                  <a:pt x="8601" y="17213"/>
                </a:lnTo>
                <a:lnTo>
                  <a:pt x="7930" y="16877"/>
                </a:lnTo>
                <a:lnTo>
                  <a:pt x="7258" y="16714"/>
                </a:lnTo>
                <a:lnTo>
                  <a:pt x="6922" y="16714"/>
                </a:lnTo>
                <a:lnTo>
                  <a:pt x="6576" y="17050"/>
                </a:lnTo>
                <a:lnTo>
                  <a:pt x="4723" y="18058"/>
                </a:lnTo>
                <a:lnTo>
                  <a:pt x="3542" y="16877"/>
                </a:lnTo>
                <a:lnTo>
                  <a:pt x="4550" y="15024"/>
                </a:lnTo>
                <a:lnTo>
                  <a:pt x="4896" y="14342"/>
                </a:lnTo>
                <a:lnTo>
                  <a:pt x="4723" y="13670"/>
                </a:lnTo>
                <a:lnTo>
                  <a:pt x="4387" y="12999"/>
                </a:lnTo>
                <a:lnTo>
                  <a:pt x="4051" y="12490"/>
                </a:lnTo>
                <a:lnTo>
                  <a:pt x="3369" y="12154"/>
                </a:lnTo>
                <a:lnTo>
                  <a:pt x="1344" y="11645"/>
                </a:lnTo>
                <a:lnTo>
                  <a:pt x="1344" y="9955"/>
                </a:lnTo>
                <a:lnTo>
                  <a:pt x="3369" y="9456"/>
                </a:lnTo>
                <a:lnTo>
                  <a:pt x="4051" y="9110"/>
                </a:lnTo>
                <a:lnTo>
                  <a:pt x="4387" y="8611"/>
                </a:lnTo>
                <a:lnTo>
                  <a:pt x="4723" y="7930"/>
                </a:lnTo>
                <a:lnTo>
                  <a:pt x="4896" y="7258"/>
                </a:lnTo>
                <a:lnTo>
                  <a:pt x="4550" y="6586"/>
                </a:lnTo>
                <a:lnTo>
                  <a:pt x="3542" y="4723"/>
                </a:lnTo>
                <a:lnTo>
                  <a:pt x="4723" y="3542"/>
                </a:lnTo>
                <a:lnTo>
                  <a:pt x="6576" y="4560"/>
                </a:lnTo>
                <a:lnTo>
                  <a:pt x="6922" y="4896"/>
                </a:lnTo>
                <a:lnTo>
                  <a:pt x="7258" y="4896"/>
                </a:lnTo>
                <a:lnTo>
                  <a:pt x="7930" y="4723"/>
                </a:lnTo>
                <a:lnTo>
                  <a:pt x="8601" y="4387"/>
                </a:lnTo>
                <a:lnTo>
                  <a:pt x="9110" y="4051"/>
                </a:lnTo>
                <a:lnTo>
                  <a:pt x="9446" y="3379"/>
                </a:lnTo>
                <a:lnTo>
                  <a:pt x="9955" y="1354"/>
                </a:lnTo>
                <a:close/>
                <a:moveTo>
                  <a:pt x="10800" y="6077"/>
                </a:moveTo>
                <a:lnTo>
                  <a:pt x="9782" y="6250"/>
                </a:lnTo>
                <a:lnTo>
                  <a:pt x="8947" y="6413"/>
                </a:lnTo>
                <a:lnTo>
                  <a:pt x="8103" y="6922"/>
                </a:lnTo>
                <a:lnTo>
                  <a:pt x="7421" y="7431"/>
                </a:lnTo>
                <a:lnTo>
                  <a:pt x="6922" y="8103"/>
                </a:lnTo>
                <a:lnTo>
                  <a:pt x="6413" y="8947"/>
                </a:lnTo>
                <a:lnTo>
                  <a:pt x="6240" y="9792"/>
                </a:lnTo>
                <a:lnTo>
                  <a:pt x="6077" y="10800"/>
                </a:lnTo>
                <a:lnTo>
                  <a:pt x="6240" y="11818"/>
                </a:lnTo>
                <a:lnTo>
                  <a:pt x="6413" y="12663"/>
                </a:lnTo>
                <a:lnTo>
                  <a:pt x="6922" y="13497"/>
                </a:lnTo>
                <a:lnTo>
                  <a:pt x="7421" y="14179"/>
                </a:lnTo>
                <a:lnTo>
                  <a:pt x="8103" y="14688"/>
                </a:lnTo>
                <a:lnTo>
                  <a:pt x="8947" y="15187"/>
                </a:lnTo>
                <a:lnTo>
                  <a:pt x="9782" y="15360"/>
                </a:lnTo>
                <a:lnTo>
                  <a:pt x="10800" y="15523"/>
                </a:lnTo>
                <a:lnTo>
                  <a:pt x="11808" y="15360"/>
                </a:lnTo>
                <a:lnTo>
                  <a:pt x="12653" y="15187"/>
                </a:lnTo>
                <a:lnTo>
                  <a:pt x="13497" y="14688"/>
                </a:lnTo>
                <a:lnTo>
                  <a:pt x="14179" y="14179"/>
                </a:lnTo>
                <a:lnTo>
                  <a:pt x="14678" y="13497"/>
                </a:lnTo>
                <a:lnTo>
                  <a:pt x="15187" y="12663"/>
                </a:lnTo>
                <a:lnTo>
                  <a:pt x="15360" y="11818"/>
                </a:lnTo>
                <a:lnTo>
                  <a:pt x="15523" y="10800"/>
                </a:lnTo>
                <a:lnTo>
                  <a:pt x="15360" y="9792"/>
                </a:lnTo>
                <a:lnTo>
                  <a:pt x="15187" y="8947"/>
                </a:lnTo>
                <a:lnTo>
                  <a:pt x="14678" y="8103"/>
                </a:lnTo>
                <a:lnTo>
                  <a:pt x="14179" y="7431"/>
                </a:lnTo>
                <a:lnTo>
                  <a:pt x="13497" y="6922"/>
                </a:lnTo>
                <a:lnTo>
                  <a:pt x="12653" y="6413"/>
                </a:lnTo>
                <a:lnTo>
                  <a:pt x="11808" y="6250"/>
                </a:lnTo>
                <a:lnTo>
                  <a:pt x="10800" y="6077"/>
                </a:lnTo>
                <a:close/>
                <a:moveTo>
                  <a:pt x="10800" y="6586"/>
                </a:moveTo>
                <a:lnTo>
                  <a:pt x="12490" y="6922"/>
                </a:lnTo>
                <a:lnTo>
                  <a:pt x="13162" y="7431"/>
                </a:lnTo>
                <a:lnTo>
                  <a:pt x="14179" y="8438"/>
                </a:lnTo>
                <a:lnTo>
                  <a:pt x="14678" y="9110"/>
                </a:lnTo>
                <a:lnTo>
                  <a:pt x="15014" y="10800"/>
                </a:lnTo>
                <a:lnTo>
                  <a:pt x="14678" y="12490"/>
                </a:lnTo>
                <a:lnTo>
                  <a:pt x="14179" y="13162"/>
                </a:lnTo>
                <a:lnTo>
                  <a:pt x="13162" y="14179"/>
                </a:lnTo>
                <a:lnTo>
                  <a:pt x="12490" y="14688"/>
                </a:lnTo>
                <a:lnTo>
                  <a:pt x="11645" y="14851"/>
                </a:lnTo>
                <a:lnTo>
                  <a:pt x="9955" y="14851"/>
                </a:lnTo>
                <a:lnTo>
                  <a:pt x="9110" y="14688"/>
                </a:lnTo>
                <a:lnTo>
                  <a:pt x="8438" y="14179"/>
                </a:lnTo>
                <a:lnTo>
                  <a:pt x="7421" y="13162"/>
                </a:lnTo>
                <a:lnTo>
                  <a:pt x="6922" y="12490"/>
                </a:lnTo>
                <a:lnTo>
                  <a:pt x="6749" y="11645"/>
                </a:lnTo>
                <a:lnTo>
                  <a:pt x="6749" y="9955"/>
                </a:lnTo>
                <a:lnTo>
                  <a:pt x="6922" y="9110"/>
                </a:lnTo>
                <a:lnTo>
                  <a:pt x="7421" y="8438"/>
                </a:lnTo>
                <a:lnTo>
                  <a:pt x="8438" y="7431"/>
                </a:lnTo>
                <a:lnTo>
                  <a:pt x="9110" y="6922"/>
                </a:lnTo>
                <a:lnTo>
                  <a:pt x="10800" y="6586"/>
                </a:lnTo>
                <a:close/>
                <a:moveTo>
                  <a:pt x="10291" y="8103"/>
                </a:moveTo>
                <a:lnTo>
                  <a:pt x="9782" y="8265"/>
                </a:lnTo>
                <a:lnTo>
                  <a:pt x="8947" y="8947"/>
                </a:lnTo>
                <a:lnTo>
                  <a:pt x="8265" y="9792"/>
                </a:lnTo>
                <a:lnTo>
                  <a:pt x="8103" y="10291"/>
                </a:lnTo>
                <a:lnTo>
                  <a:pt x="8103" y="11309"/>
                </a:lnTo>
                <a:lnTo>
                  <a:pt x="8265" y="11818"/>
                </a:lnTo>
                <a:lnTo>
                  <a:pt x="8947" y="12663"/>
                </a:lnTo>
                <a:lnTo>
                  <a:pt x="9782" y="13335"/>
                </a:lnTo>
                <a:lnTo>
                  <a:pt x="10291" y="13497"/>
                </a:lnTo>
                <a:lnTo>
                  <a:pt x="11309" y="13497"/>
                </a:lnTo>
                <a:lnTo>
                  <a:pt x="11808" y="13335"/>
                </a:lnTo>
                <a:lnTo>
                  <a:pt x="12653" y="12663"/>
                </a:lnTo>
                <a:lnTo>
                  <a:pt x="13335" y="11818"/>
                </a:lnTo>
                <a:lnTo>
                  <a:pt x="13497" y="11309"/>
                </a:lnTo>
                <a:lnTo>
                  <a:pt x="13497" y="10291"/>
                </a:lnTo>
                <a:lnTo>
                  <a:pt x="13335" y="9792"/>
                </a:lnTo>
                <a:lnTo>
                  <a:pt x="12653" y="8947"/>
                </a:lnTo>
                <a:lnTo>
                  <a:pt x="11808" y="8265"/>
                </a:lnTo>
                <a:lnTo>
                  <a:pt x="11309" y="8103"/>
                </a:lnTo>
                <a:lnTo>
                  <a:pt x="10291" y="8103"/>
                </a:lnTo>
                <a:close/>
                <a:moveTo>
                  <a:pt x="10800" y="8774"/>
                </a:moveTo>
                <a:lnTo>
                  <a:pt x="11645" y="8947"/>
                </a:lnTo>
                <a:lnTo>
                  <a:pt x="12653" y="9955"/>
                </a:lnTo>
                <a:lnTo>
                  <a:pt x="12826" y="10800"/>
                </a:lnTo>
                <a:lnTo>
                  <a:pt x="12653" y="11645"/>
                </a:lnTo>
                <a:lnTo>
                  <a:pt x="11645" y="12663"/>
                </a:lnTo>
                <a:lnTo>
                  <a:pt x="10800" y="12826"/>
                </a:lnTo>
                <a:lnTo>
                  <a:pt x="9955" y="12663"/>
                </a:lnTo>
                <a:lnTo>
                  <a:pt x="8947" y="11645"/>
                </a:lnTo>
                <a:lnTo>
                  <a:pt x="8774" y="10800"/>
                </a:lnTo>
                <a:lnTo>
                  <a:pt x="8947" y="9955"/>
                </a:lnTo>
                <a:lnTo>
                  <a:pt x="9955" y="8947"/>
                </a:lnTo>
                <a:lnTo>
                  <a:pt x="10800" y="8774"/>
                </a:lnTo>
                <a:close/>
              </a:path>
            </a:pathLst>
          </a:custGeom>
          <a:solidFill>
            <a:srgbClr val="FFFFFF">
              <a:alpha val="100000"/>
            </a:srgb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16404" name="圆角矩形 16403" descr="AutoShape 20"/>
          <p:cNvSpPr/>
          <p:nvPr/>
        </p:nvSpPr>
        <p:spPr>
          <a:xfrm rot="2089993">
            <a:off x="5359400" y="4489450"/>
            <a:ext cx="698500" cy="698500"/>
          </a:xfrm>
          <a:prstGeom prst="roundRect">
            <a:avLst>
              <a:gd name="adj" fmla="val 2472"/>
            </a:avLst>
          </a:prstGeom>
          <a:solidFill>
            <a:srgbClr val="3D516A">
              <a:alpha val="100000"/>
            </a:srgbClr>
          </a:solidFill>
          <a:ln w="12700">
            <a:noFill/>
          </a:ln>
        </p:spPr>
        <p:txBody>
          <a:bodyPr vert="horz" wrap="square" lIns="45720" tIns="45720" rIns="45720" bIns="45720" anchor="ctr"/>
          <a:p>
            <a:pPr defTabSz="457200"/>
            <a:endParaRPr sz="900" baseline="0">
              <a:latin typeface="字体视界-一风尚黑体" charset="0"/>
              <a:ea typeface="+mn-ea"/>
              <a:sym typeface="字体视界-一风尚黑体" charset="0"/>
            </a:endParaRPr>
          </a:p>
        </p:txBody>
      </p:sp>
      <p:sp>
        <p:nvSpPr>
          <p:cNvPr id="16405" name="任意多边形 16404" descr="AutoShape 21"/>
          <p:cNvSpPr/>
          <p:nvPr/>
        </p:nvSpPr>
        <p:spPr>
          <a:xfrm rot="2195905">
            <a:off x="5486400" y="4648200"/>
            <a:ext cx="373063" cy="373063"/>
          </a:xfrm>
          <a:custGeom>
            <a:avLst/>
            <a:gdLst/>
            <a:ahLst/>
            <a:cxnLst>
              <a:cxn ang="0">
                <a:pos x="10800" y="10800"/>
              </a:cxn>
              <a:cxn ang="0">
                <a:pos x="10800" y="10800"/>
              </a:cxn>
              <a:cxn ang="0">
                <a:pos x="10800" y="10800"/>
              </a:cxn>
              <a:cxn ang="0">
                <a:pos x="10800" y="10800"/>
              </a:cxn>
            </a:cxnLst>
            <a:pathLst>
              <a:path w="21600" h="21600">
                <a:moveTo>
                  <a:pt x="21263" y="7594"/>
                </a:moveTo>
                <a:lnTo>
                  <a:pt x="19238" y="4894"/>
                </a:lnTo>
                <a:lnTo>
                  <a:pt x="18900" y="4556"/>
                </a:lnTo>
                <a:lnTo>
                  <a:pt x="18900" y="1350"/>
                </a:lnTo>
                <a:lnTo>
                  <a:pt x="18562" y="337"/>
                </a:lnTo>
                <a:lnTo>
                  <a:pt x="17550" y="0"/>
                </a:lnTo>
                <a:lnTo>
                  <a:pt x="4050" y="0"/>
                </a:lnTo>
                <a:lnTo>
                  <a:pt x="3037" y="337"/>
                </a:lnTo>
                <a:lnTo>
                  <a:pt x="2700" y="1350"/>
                </a:lnTo>
                <a:lnTo>
                  <a:pt x="2700" y="4556"/>
                </a:lnTo>
                <a:lnTo>
                  <a:pt x="2362" y="4894"/>
                </a:lnTo>
                <a:lnTo>
                  <a:pt x="337" y="7594"/>
                </a:lnTo>
                <a:lnTo>
                  <a:pt x="169" y="8100"/>
                </a:lnTo>
                <a:lnTo>
                  <a:pt x="0" y="8775"/>
                </a:lnTo>
                <a:lnTo>
                  <a:pt x="0" y="9450"/>
                </a:lnTo>
                <a:lnTo>
                  <a:pt x="169" y="10294"/>
                </a:lnTo>
                <a:lnTo>
                  <a:pt x="1181" y="11306"/>
                </a:lnTo>
                <a:lnTo>
                  <a:pt x="2025" y="11475"/>
                </a:lnTo>
                <a:lnTo>
                  <a:pt x="2025" y="20250"/>
                </a:lnTo>
                <a:lnTo>
                  <a:pt x="2362" y="21263"/>
                </a:lnTo>
                <a:lnTo>
                  <a:pt x="3375" y="21600"/>
                </a:lnTo>
                <a:lnTo>
                  <a:pt x="18225" y="21600"/>
                </a:lnTo>
                <a:lnTo>
                  <a:pt x="19238" y="21263"/>
                </a:lnTo>
                <a:lnTo>
                  <a:pt x="19575" y="20250"/>
                </a:lnTo>
                <a:lnTo>
                  <a:pt x="19575" y="11475"/>
                </a:lnTo>
                <a:lnTo>
                  <a:pt x="20419" y="11306"/>
                </a:lnTo>
                <a:lnTo>
                  <a:pt x="21431" y="10294"/>
                </a:lnTo>
                <a:lnTo>
                  <a:pt x="21600" y="9450"/>
                </a:lnTo>
                <a:lnTo>
                  <a:pt x="21600" y="8775"/>
                </a:lnTo>
                <a:lnTo>
                  <a:pt x="21431" y="8100"/>
                </a:lnTo>
                <a:lnTo>
                  <a:pt x="21263" y="7594"/>
                </a:lnTo>
                <a:close/>
                <a:moveTo>
                  <a:pt x="17550" y="1350"/>
                </a:moveTo>
                <a:lnTo>
                  <a:pt x="17550" y="4050"/>
                </a:lnTo>
                <a:lnTo>
                  <a:pt x="4050" y="4050"/>
                </a:lnTo>
                <a:lnTo>
                  <a:pt x="4050" y="1350"/>
                </a:lnTo>
                <a:lnTo>
                  <a:pt x="17550" y="1350"/>
                </a:lnTo>
                <a:close/>
                <a:moveTo>
                  <a:pt x="6919" y="10125"/>
                </a:moveTo>
                <a:lnTo>
                  <a:pt x="4050" y="10125"/>
                </a:lnTo>
                <a:lnTo>
                  <a:pt x="6750" y="5400"/>
                </a:lnTo>
                <a:lnTo>
                  <a:pt x="8269" y="5400"/>
                </a:lnTo>
                <a:lnTo>
                  <a:pt x="6919" y="10125"/>
                </a:lnTo>
                <a:close/>
                <a:moveTo>
                  <a:pt x="8944" y="5400"/>
                </a:moveTo>
                <a:lnTo>
                  <a:pt x="10462" y="5400"/>
                </a:lnTo>
                <a:lnTo>
                  <a:pt x="10462" y="10125"/>
                </a:lnTo>
                <a:lnTo>
                  <a:pt x="7594" y="10125"/>
                </a:lnTo>
                <a:lnTo>
                  <a:pt x="8944" y="5400"/>
                </a:lnTo>
                <a:close/>
                <a:moveTo>
                  <a:pt x="11137" y="5400"/>
                </a:moveTo>
                <a:lnTo>
                  <a:pt x="12656" y="5400"/>
                </a:lnTo>
                <a:lnTo>
                  <a:pt x="14006" y="10125"/>
                </a:lnTo>
                <a:lnTo>
                  <a:pt x="11137" y="10125"/>
                </a:lnTo>
                <a:lnTo>
                  <a:pt x="11137" y="5400"/>
                </a:lnTo>
                <a:close/>
                <a:moveTo>
                  <a:pt x="13331" y="5400"/>
                </a:moveTo>
                <a:lnTo>
                  <a:pt x="14850" y="5400"/>
                </a:lnTo>
                <a:lnTo>
                  <a:pt x="17550" y="10125"/>
                </a:lnTo>
                <a:lnTo>
                  <a:pt x="14681" y="10125"/>
                </a:lnTo>
                <a:lnTo>
                  <a:pt x="13331" y="5400"/>
                </a:lnTo>
                <a:close/>
                <a:moveTo>
                  <a:pt x="1350" y="9450"/>
                </a:moveTo>
                <a:lnTo>
                  <a:pt x="1350" y="8775"/>
                </a:lnTo>
                <a:lnTo>
                  <a:pt x="1519" y="8437"/>
                </a:lnTo>
                <a:lnTo>
                  <a:pt x="3544" y="5737"/>
                </a:lnTo>
                <a:lnTo>
                  <a:pt x="3712" y="5400"/>
                </a:lnTo>
                <a:lnTo>
                  <a:pt x="5906" y="5400"/>
                </a:lnTo>
                <a:lnTo>
                  <a:pt x="3206" y="10125"/>
                </a:lnTo>
                <a:lnTo>
                  <a:pt x="1687" y="10125"/>
                </a:lnTo>
                <a:lnTo>
                  <a:pt x="1350" y="9787"/>
                </a:lnTo>
                <a:lnTo>
                  <a:pt x="1350" y="9450"/>
                </a:lnTo>
                <a:close/>
                <a:moveTo>
                  <a:pt x="13500" y="20250"/>
                </a:moveTo>
                <a:lnTo>
                  <a:pt x="8437" y="20250"/>
                </a:lnTo>
                <a:lnTo>
                  <a:pt x="8437" y="13500"/>
                </a:lnTo>
                <a:lnTo>
                  <a:pt x="13500" y="13500"/>
                </a:lnTo>
                <a:lnTo>
                  <a:pt x="13500" y="20250"/>
                </a:lnTo>
                <a:close/>
                <a:moveTo>
                  <a:pt x="18225" y="20250"/>
                </a:moveTo>
                <a:lnTo>
                  <a:pt x="14175" y="20250"/>
                </a:lnTo>
                <a:lnTo>
                  <a:pt x="14175" y="13162"/>
                </a:lnTo>
                <a:lnTo>
                  <a:pt x="13838" y="12825"/>
                </a:lnTo>
                <a:lnTo>
                  <a:pt x="8100" y="12825"/>
                </a:lnTo>
                <a:lnTo>
                  <a:pt x="7762" y="13162"/>
                </a:lnTo>
                <a:lnTo>
                  <a:pt x="7762" y="20250"/>
                </a:lnTo>
                <a:lnTo>
                  <a:pt x="3375" y="20250"/>
                </a:lnTo>
                <a:lnTo>
                  <a:pt x="3375" y="11475"/>
                </a:lnTo>
                <a:lnTo>
                  <a:pt x="18225" y="11475"/>
                </a:lnTo>
                <a:lnTo>
                  <a:pt x="18225" y="20250"/>
                </a:lnTo>
                <a:close/>
                <a:moveTo>
                  <a:pt x="20250" y="9450"/>
                </a:moveTo>
                <a:lnTo>
                  <a:pt x="20250" y="9787"/>
                </a:lnTo>
                <a:lnTo>
                  <a:pt x="19913" y="10125"/>
                </a:lnTo>
                <a:lnTo>
                  <a:pt x="18394" y="10125"/>
                </a:lnTo>
                <a:lnTo>
                  <a:pt x="15694" y="5400"/>
                </a:lnTo>
                <a:lnTo>
                  <a:pt x="17887" y="5400"/>
                </a:lnTo>
                <a:lnTo>
                  <a:pt x="18056" y="5737"/>
                </a:lnTo>
                <a:lnTo>
                  <a:pt x="20081" y="8437"/>
                </a:lnTo>
                <a:lnTo>
                  <a:pt x="20250" y="8775"/>
                </a:lnTo>
                <a:lnTo>
                  <a:pt x="20250" y="9450"/>
                </a:lnTo>
                <a:close/>
              </a:path>
            </a:pathLst>
          </a:custGeom>
          <a:solidFill>
            <a:srgbClr val="FFFFFF">
              <a:alpha val="100000"/>
            </a:srgb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16406" name="文本框 16405" descr="Text Box 22"/>
          <p:cNvSpPr txBox="1"/>
          <p:nvPr/>
        </p:nvSpPr>
        <p:spPr>
          <a:xfrm>
            <a:off x="976313" y="1465263"/>
            <a:ext cx="1193800" cy="190500"/>
          </a:xfrm>
          <a:prstGeom prst="rect">
            <a:avLst/>
          </a:prstGeom>
          <a:noFill/>
          <a:ln w="12700">
            <a:noFill/>
          </a:ln>
        </p:spPr>
        <p:txBody>
          <a:bodyPr vert="horz" wrap="none" lIns="25400" tIns="25400" rIns="25400" bIns="25400" anchor="ctr">
            <a:spAutoFit/>
          </a:bodyPr>
          <a:p>
            <a:r>
              <a:rPr lang="en-US" altLang="zh-CN" sz="900" b="1" baseline="0">
                <a:solidFill>
                  <a:srgbClr val="DCDEE0"/>
                </a:solidFill>
                <a:latin typeface="字体视界-一风尚黑体" charset="0"/>
                <a:ea typeface="+mn-ea"/>
                <a:sym typeface="字体视界-一风尚黑体" charset="0"/>
              </a:rPr>
              <a:t>Only Special Design.</a:t>
            </a:r>
            <a:endParaRPr lang="en-US" altLang="zh-CN" sz="900" b="1" baseline="0">
              <a:solidFill>
                <a:srgbClr val="DCDEE0"/>
              </a:solidFill>
              <a:latin typeface="字体视界-一风尚黑体" charset="0"/>
              <a:ea typeface="+mn-ea"/>
              <a:sym typeface="字体视界-一风尚黑体" charset="0"/>
            </a:endParaRPr>
          </a:p>
        </p:txBody>
      </p:sp>
      <p:sp>
        <p:nvSpPr>
          <p:cNvPr id="16407" name="椭圆 16406" descr="Oval 23"/>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6408" name="椭圆 16407" descr="Oval 24"/>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6409" name="椭圆 16408" descr="Oval 25"/>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6410" name="文本框 16409" descr="Text Box 26"/>
          <p:cNvSpPr txBox="1"/>
          <p:nvPr/>
        </p:nvSpPr>
        <p:spPr>
          <a:xfrm>
            <a:off x="671513" y="1978025"/>
            <a:ext cx="3597275" cy="385763"/>
          </a:xfrm>
          <a:prstGeom prst="rect">
            <a:avLst/>
          </a:prstGeom>
          <a:noFill/>
          <a:ln w="12700">
            <a:noFill/>
          </a:ln>
        </p:spPr>
        <p:txBody>
          <a:bodyPr vert="horz" wrap="none" lIns="25400" tIns="25400" rIns="25400" bIns="25400" anchor="t">
            <a:spAutoFit/>
          </a:bodyPr>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endParaRPr lang="en-US" altLang="zh-CN" sz="1000" baseline="0">
              <a:solidFill>
                <a:srgbClr val="DCDEE0"/>
              </a:solidFill>
              <a:latin typeface="字体视界-一风尚黑体" charset="0"/>
              <a:ea typeface="+mn-ea"/>
              <a:sym typeface="字体视界-一风尚黑体" charset="0"/>
            </a:endParaRPr>
          </a:p>
        </p:txBody>
      </p:sp>
      <p:sp>
        <p:nvSpPr>
          <p:cNvPr id="16411" name="文本框 16410" descr="Text Box 27"/>
          <p:cNvSpPr txBox="1"/>
          <p:nvPr/>
        </p:nvSpPr>
        <p:spPr>
          <a:xfrm>
            <a:off x="9712325" y="1465263"/>
            <a:ext cx="1779588" cy="600075"/>
          </a:xfrm>
          <a:prstGeom prst="rect">
            <a:avLst/>
          </a:prstGeom>
          <a:noFill/>
          <a:ln w="12700">
            <a:noFill/>
          </a:ln>
        </p:spPr>
        <p:txBody>
          <a:bodyPr vert="horz" wrap="none" lIns="25400" tIns="25400" rIns="25400" bIns="25400" anchor="ctr">
            <a:spAutoFit/>
          </a:bodyPr>
          <a:p>
            <a:pPr>
              <a:lnSpc>
                <a:spcPct val="120000"/>
              </a:lnSpc>
            </a:pPr>
            <a:r>
              <a:rPr lang="en-US" altLang="zh-CN" sz="1200" b="1" baseline="0">
                <a:solidFill>
                  <a:srgbClr val="E6EAF3"/>
                </a:solidFill>
                <a:latin typeface="字体视界-一风尚黑体" charset="0"/>
                <a:ea typeface="+mn-ea"/>
                <a:sym typeface="字体视界-一风尚黑体" charset="0"/>
              </a:rPr>
              <a:t>01.</a:t>
            </a:r>
            <a:endParaRPr lang="en-US" altLang="zh-CN" sz="12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endParaRPr lang="en-US" altLang="zh-CN" sz="1000" b="1" baseline="0">
              <a:solidFill>
                <a:srgbClr val="E6EAF3"/>
              </a:solidFill>
              <a:latin typeface="字体视界-一风尚黑体" charset="0"/>
              <a:ea typeface="+mn-ea"/>
              <a:sym typeface="字体视界-一风尚黑体" charset="0"/>
            </a:endParaRPr>
          </a:p>
        </p:txBody>
      </p:sp>
      <p:sp>
        <p:nvSpPr>
          <p:cNvPr id="16412" name="文本框 16411" descr="Text Box 28"/>
          <p:cNvSpPr txBox="1"/>
          <p:nvPr/>
        </p:nvSpPr>
        <p:spPr>
          <a:xfrm>
            <a:off x="9712325" y="2376488"/>
            <a:ext cx="1779588" cy="598487"/>
          </a:xfrm>
          <a:prstGeom prst="rect">
            <a:avLst/>
          </a:prstGeom>
          <a:noFill/>
          <a:ln w="12700">
            <a:noFill/>
          </a:ln>
        </p:spPr>
        <p:txBody>
          <a:bodyPr vert="horz" wrap="none" lIns="25400" tIns="25400" rIns="25400" bIns="25400" anchor="ctr">
            <a:spAutoFit/>
          </a:bodyPr>
          <a:p>
            <a:pPr>
              <a:lnSpc>
                <a:spcPct val="120000"/>
              </a:lnSpc>
            </a:pPr>
            <a:r>
              <a:rPr lang="en-US" altLang="zh-CN" sz="1200" b="1" baseline="0">
                <a:solidFill>
                  <a:srgbClr val="E6EAF3"/>
                </a:solidFill>
                <a:latin typeface="字体视界-一风尚黑体" charset="0"/>
                <a:ea typeface="+mn-ea"/>
                <a:sym typeface="字体视界-一风尚黑体" charset="0"/>
              </a:rPr>
              <a:t>02.</a:t>
            </a:r>
            <a:endParaRPr lang="en-US" altLang="zh-CN" sz="12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endParaRPr lang="en-US" altLang="zh-CN" sz="1000" b="1" baseline="0">
              <a:solidFill>
                <a:srgbClr val="E6EAF3"/>
              </a:solidFill>
              <a:latin typeface="字体视界-一风尚黑体" charset="0"/>
              <a:ea typeface="+mn-ea"/>
              <a:sym typeface="字体视界-一风尚黑体" charset="0"/>
            </a:endParaRPr>
          </a:p>
        </p:txBody>
      </p:sp>
      <p:sp>
        <p:nvSpPr>
          <p:cNvPr id="16413" name="文本框 16412" descr="Text Box 29"/>
          <p:cNvSpPr txBox="1"/>
          <p:nvPr/>
        </p:nvSpPr>
        <p:spPr>
          <a:xfrm>
            <a:off x="9712325" y="3286125"/>
            <a:ext cx="1779588" cy="600075"/>
          </a:xfrm>
          <a:prstGeom prst="rect">
            <a:avLst/>
          </a:prstGeom>
          <a:noFill/>
          <a:ln w="12700">
            <a:noFill/>
          </a:ln>
        </p:spPr>
        <p:txBody>
          <a:bodyPr vert="horz" wrap="none" lIns="25400" tIns="25400" rIns="25400" bIns="25400" anchor="ctr">
            <a:spAutoFit/>
          </a:bodyPr>
          <a:p>
            <a:pPr>
              <a:lnSpc>
                <a:spcPct val="120000"/>
              </a:lnSpc>
            </a:pPr>
            <a:r>
              <a:rPr lang="en-US" altLang="zh-CN" sz="1200" b="1" baseline="0">
                <a:solidFill>
                  <a:srgbClr val="E6EAF3"/>
                </a:solidFill>
                <a:latin typeface="字体视界-一风尚黑体" charset="0"/>
                <a:ea typeface="+mn-ea"/>
                <a:sym typeface="字体视界-一风尚黑体" charset="0"/>
              </a:rPr>
              <a:t>03.</a:t>
            </a:r>
            <a:endParaRPr lang="en-US" altLang="zh-CN" sz="12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endParaRPr lang="en-US" altLang="zh-CN" sz="1000" b="1" baseline="0">
              <a:solidFill>
                <a:srgbClr val="E6EAF3"/>
              </a:solidFill>
              <a:latin typeface="字体视界-一风尚黑体" charset="0"/>
              <a:ea typeface="+mn-ea"/>
              <a:sym typeface="字体视界-一风尚黑体" charset="0"/>
            </a:endParaRPr>
          </a:p>
        </p:txBody>
      </p:sp>
      <p:sp>
        <p:nvSpPr>
          <p:cNvPr id="16414" name="文本框 16413" descr="Text Box 30"/>
          <p:cNvSpPr txBox="1"/>
          <p:nvPr/>
        </p:nvSpPr>
        <p:spPr>
          <a:xfrm>
            <a:off x="9712325" y="5106988"/>
            <a:ext cx="1779588" cy="600075"/>
          </a:xfrm>
          <a:prstGeom prst="rect">
            <a:avLst/>
          </a:prstGeom>
          <a:noFill/>
          <a:ln w="12700">
            <a:noFill/>
          </a:ln>
        </p:spPr>
        <p:txBody>
          <a:bodyPr vert="horz" wrap="none" lIns="25400" tIns="25400" rIns="25400" bIns="25400" anchor="ctr">
            <a:spAutoFit/>
          </a:bodyPr>
          <a:p>
            <a:pPr>
              <a:lnSpc>
                <a:spcPct val="120000"/>
              </a:lnSpc>
            </a:pPr>
            <a:r>
              <a:rPr lang="en-US" altLang="zh-CN" sz="1200" b="1" baseline="0">
                <a:solidFill>
                  <a:srgbClr val="E6EAF3"/>
                </a:solidFill>
                <a:latin typeface="字体视界-一风尚黑体" charset="0"/>
                <a:ea typeface="+mn-ea"/>
                <a:sym typeface="字体视界-一风尚黑体" charset="0"/>
              </a:rPr>
              <a:t>05.</a:t>
            </a:r>
            <a:endParaRPr lang="en-US" altLang="zh-CN" sz="12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endParaRPr lang="en-US" altLang="zh-CN" sz="1000" b="1" baseline="0">
              <a:solidFill>
                <a:srgbClr val="E6EAF3"/>
              </a:solidFill>
              <a:latin typeface="字体视界-一风尚黑体" charset="0"/>
              <a:ea typeface="+mn-ea"/>
              <a:sym typeface="字体视界-一风尚黑体" charset="0"/>
            </a:endParaRPr>
          </a:p>
        </p:txBody>
      </p:sp>
      <p:sp>
        <p:nvSpPr>
          <p:cNvPr id="16415" name="文本框 16414" descr="Text Box 31"/>
          <p:cNvSpPr txBox="1"/>
          <p:nvPr/>
        </p:nvSpPr>
        <p:spPr>
          <a:xfrm>
            <a:off x="9712325" y="4197350"/>
            <a:ext cx="1779588" cy="598488"/>
          </a:xfrm>
          <a:prstGeom prst="rect">
            <a:avLst/>
          </a:prstGeom>
          <a:noFill/>
          <a:ln w="12700">
            <a:noFill/>
          </a:ln>
        </p:spPr>
        <p:txBody>
          <a:bodyPr vert="horz" wrap="none" lIns="25400" tIns="25400" rIns="25400" bIns="25400" anchor="ctr">
            <a:spAutoFit/>
          </a:bodyPr>
          <a:p>
            <a:pPr>
              <a:lnSpc>
                <a:spcPct val="120000"/>
              </a:lnSpc>
            </a:pPr>
            <a:r>
              <a:rPr lang="en-US" altLang="zh-CN" sz="1200" b="1" baseline="0">
                <a:solidFill>
                  <a:srgbClr val="E6EAF3"/>
                </a:solidFill>
                <a:latin typeface="字体视界-一风尚黑体" charset="0"/>
                <a:ea typeface="+mn-ea"/>
                <a:sym typeface="字体视界-一风尚黑体" charset="0"/>
              </a:rPr>
              <a:t>04.</a:t>
            </a:r>
            <a:endParaRPr lang="en-US" altLang="zh-CN" sz="12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endParaRPr lang="en-US" altLang="zh-CN" sz="1000" b="1" baseline="0">
              <a:solidFill>
                <a:srgbClr val="E6EAF3"/>
              </a:solidFill>
              <a:latin typeface="字体视界-一风尚黑体" charset="0"/>
              <a:ea typeface="+mn-ea"/>
              <a:sym typeface="字体视界-一风尚黑体" charset="0"/>
            </a:endParaRPr>
          </a:p>
        </p:txBody>
      </p:sp>
      <p:graphicFrame>
        <p:nvGraphicFramePr>
          <p:cNvPr id="16416" name="对象 16415"/>
          <p:cNvGraphicFramePr/>
          <p:nvPr/>
        </p:nvGraphicFramePr>
        <p:xfrm>
          <a:off x="588963" y="3194050"/>
          <a:ext cx="3319462" cy="2720975"/>
        </p:xfrm>
        <a:graphic>
          <a:graphicData uri="http://schemas.openxmlformats.org/presentationml/2006/ole">
            <mc:AlternateContent xmlns:mc="http://schemas.openxmlformats.org/markup-compatibility/2006">
              <mc:Choice xmlns:v="urn:schemas-microsoft-com:vml" Requires="v">
                <p:oleObj spid="_x0000_s3081" name="" r:id="rId1" imgW="5200650" imgH="4248150" progId="MSGraph.Chart.8">
                  <p:embed/>
                </p:oleObj>
              </mc:Choice>
              <mc:Fallback>
                <p:oleObj name="" r:id="rId1" imgW="5200650" imgH="4248150" progId="MSGraph.Chart.8">
                  <p:embed/>
                  <p:pic>
                    <p:nvPicPr>
                      <p:cNvPr id="0" name="图片 3080"/>
                      <p:cNvPicPr/>
                      <p:nvPr/>
                    </p:nvPicPr>
                    <p:blipFill>
                      <a:blip r:embed="rId2"/>
                      <a:stretch>
                        <a:fillRect/>
                      </a:stretch>
                    </p:blipFill>
                    <p:spPr>
                      <a:xfrm>
                        <a:off x="588963" y="3194050"/>
                        <a:ext cx="3319462" cy="2720975"/>
                      </a:xfrm>
                      <a:prstGeom prst="rect">
                        <a:avLst/>
                      </a:prstGeom>
                      <a:noFill/>
                      <a:ln w="38100">
                        <a:noFill/>
                        <a:miter/>
                      </a:ln>
                    </p:spPr>
                  </p:pic>
                </p:oleObj>
              </mc:Fallback>
            </mc:AlternateContent>
          </a:graphicData>
        </a:graphic>
      </p:graphicFrame>
      <p:sp>
        <p:nvSpPr>
          <p:cNvPr id="16417" name="文本框 16416" descr="Text Box 33"/>
          <p:cNvSpPr txBox="1"/>
          <p:nvPr/>
        </p:nvSpPr>
        <p:spPr>
          <a:xfrm>
            <a:off x="671513" y="2997200"/>
            <a:ext cx="1920875" cy="752475"/>
          </a:xfrm>
          <a:prstGeom prst="rect">
            <a:avLst/>
          </a:prstGeom>
          <a:noFill/>
          <a:ln w="12700">
            <a:noFill/>
          </a:ln>
        </p:spPr>
        <p:txBody>
          <a:bodyPr vert="horz" wrap="square" lIns="25400" tIns="25400" rIns="25400" bIns="25400" anchor="t">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Business</a:t>
            </a:r>
            <a:endParaRPr lang="en-US" altLang="zh-CN" sz="1000" baseline="0">
              <a:solidFill>
                <a:srgbClr val="E6EAF3"/>
              </a:solidFill>
              <a:latin typeface="字体视界-一风尚黑体" charset="0"/>
              <a:ea typeface="+mn-ea"/>
              <a:sym typeface="字体视界-一风尚黑体" charset="0"/>
            </a:endParaRPr>
          </a:p>
        </p:txBody>
      </p:sp>
    </p:spTree>
  </p:cSld>
  <p:clrMapOvr>
    <a:masterClrMapping/>
  </p:clrMapOvr>
  <p:transition spd="slow" advClick="0" advTm="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09" name="对象 17408"/>
          <p:cNvGraphicFramePr/>
          <p:nvPr/>
        </p:nvGraphicFramePr>
        <p:xfrm>
          <a:off x="825500" y="2813050"/>
          <a:ext cx="1984375" cy="1984375"/>
        </p:xfrm>
        <a:graphic>
          <a:graphicData uri="http://schemas.openxmlformats.org/presentationml/2006/ole">
            <mc:AlternateContent xmlns:mc="http://schemas.openxmlformats.org/markup-compatibility/2006">
              <mc:Choice xmlns:v="urn:schemas-microsoft-com:vml" Requires="v">
                <p:oleObj spid="_x0000_s3080" name="" r:id="rId1" imgW="3143250" imgH="3143250" progId="MSGraph.Chart.8">
                  <p:embed/>
                </p:oleObj>
              </mc:Choice>
              <mc:Fallback>
                <p:oleObj name="" r:id="rId1" imgW="3143250" imgH="3143250" progId="MSGraph.Chart.8">
                  <p:embed/>
                  <p:pic>
                    <p:nvPicPr>
                      <p:cNvPr id="0" name="图片 3079"/>
                      <p:cNvPicPr/>
                      <p:nvPr/>
                    </p:nvPicPr>
                    <p:blipFill>
                      <a:blip r:embed="rId2"/>
                      <a:stretch>
                        <a:fillRect/>
                      </a:stretch>
                    </p:blipFill>
                    <p:spPr>
                      <a:xfrm>
                        <a:off x="825500" y="2813050"/>
                        <a:ext cx="1984375" cy="1984375"/>
                      </a:xfrm>
                      <a:prstGeom prst="rect">
                        <a:avLst/>
                      </a:prstGeom>
                      <a:noFill/>
                      <a:ln w="38100">
                        <a:noFill/>
                        <a:miter/>
                      </a:ln>
                    </p:spPr>
                  </p:pic>
                </p:oleObj>
              </mc:Fallback>
            </mc:AlternateContent>
          </a:graphicData>
        </a:graphic>
      </p:graphicFrame>
      <p:sp>
        <p:nvSpPr>
          <p:cNvPr id="17410" name="椭圆 17409" descr="Oval 3"/>
          <p:cNvSpPr/>
          <p:nvPr/>
        </p:nvSpPr>
        <p:spPr>
          <a:xfrm>
            <a:off x="966788" y="2954338"/>
            <a:ext cx="1703387" cy="1703387"/>
          </a:xfrm>
          <a:prstGeom prst="ellipse">
            <a:avLst/>
          </a:prstGeom>
          <a:solidFill>
            <a:srgbClr val="232327">
              <a:alpha val="100000"/>
            </a:srgbClr>
          </a:solidFill>
          <a:ln w="12700">
            <a:noFill/>
          </a:ln>
        </p:spPr>
        <p:txBody>
          <a:bodyPr vert="horz" wrap="square" lIns="45720" tIns="45720" rIns="45720" bIns="45720" anchor="ctr"/>
          <a:p>
            <a:pPr defTabSz="1765300"/>
            <a:endParaRPr sz="1700" baseline="0">
              <a:latin typeface="字体视界-一风尚黑体" charset="0"/>
              <a:ea typeface="+mn-ea"/>
              <a:sym typeface="字体视界-一风尚黑体" charset="0"/>
            </a:endParaRPr>
          </a:p>
        </p:txBody>
      </p:sp>
      <p:sp>
        <p:nvSpPr>
          <p:cNvPr id="17411" name="文本框 17410" descr="Text Box 4"/>
          <p:cNvSpPr txBox="1"/>
          <p:nvPr/>
        </p:nvSpPr>
        <p:spPr>
          <a:xfrm>
            <a:off x="1330325" y="3440113"/>
            <a:ext cx="976313" cy="730250"/>
          </a:xfrm>
          <a:prstGeom prst="rect">
            <a:avLst/>
          </a:prstGeom>
          <a:noFill/>
          <a:ln w="12700">
            <a:noFill/>
          </a:ln>
        </p:spPr>
        <p:txBody>
          <a:bodyPr vert="horz" wrap="square" lIns="22860" tIns="22860" rIns="22860" bIns="22860" anchor="ctr">
            <a:spAutoFit/>
          </a:bodyPr>
          <a:p>
            <a:pPr defTabSz="1765300"/>
            <a:r>
              <a:rPr lang="en-US" altLang="zh-CN" sz="3600" b="1" baseline="0">
                <a:solidFill>
                  <a:srgbClr val="DCDDDF"/>
                </a:solidFill>
                <a:latin typeface="字体视界-一风尚黑体" charset="0"/>
                <a:ea typeface="+mn-ea"/>
                <a:sym typeface="字体视界-一风尚黑体" charset="0"/>
              </a:rPr>
              <a:t>43</a:t>
            </a:r>
            <a:r>
              <a:rPr lang="en-US" altLang="zh-CN" sz="900" baseline="0">
                <a:solidFill>
                  <a:srgbClr val="DCDDDF"/>
                </a:solidFill>
                <a:latin typeface="字体视界-一风尚黑体" charset="0"/>
                <a:ea typeface="+mn-ea"/>
                <a:sym typeface="字体视界-一风尚黑体" charset="0"/>
              </a:rPr>
              <a:t>%</a:t>
            </a:r>
            <a:endParaRPr lang="en-US" altLang="zh-CN" sz="3600" b="1" baseline="0">
              <a:solidFill>
                <a:srgbClr val="DCDDDF"/>
              </a:solidFill>
              <a:latin typeface="字体视界-一风尚黑体" charset="0"/>
              <a:ea typeface="+mn-ea"/>
              <a:sym typeface="字体视界-一风尚黑体" charset="0"/>
            </a:endParaRPr>
          </a:p>
          <a:p>
            <a:pPr defTabSz="1765300"/>
            <a:r>
              <a:rPr lang="en-US" altLang="zh-CN" sz="900" baseline="0">
                <a:solidFill>
                  <a:srgbClr val="DCDDDF"/>
                </a:solidFill>
                <a:latin typeface="字体视界-一风尚黑体" charset="0"/>
                <a:ea typeface="+mn-ea"/>
                <a:sym typeface="字体视界-一风尚黑体" charset="0"/>
              </a:rPr>
              <a:t>Essential Options</a:t>
            </a:r>
            <a:endParaRPr lang="en-US" altLang="zh-CN" sz="900" baseline="0">
              <a:solidFill>
                <a:srgbClr val="DCDDDF"/>
              </a:solidFill>
              <a:latin typeface="字体视界-一风尚黑体" charset="0"/>
              <a:ea typeface="+mn-ea"/>
              <a:sym typeface="字体视界-一风尚黑体" charset="0"/>
            </a:endParaRPr>
          </a:p>
        </p:txBody>
      </p:sp>
      <p:graphicFrame>
        <p:nvGraphicFramePr>
          <p:cNvPr id="17412" name="对象 17411"/>
          <p:cNvGraphicFramePr/>
          <p:nvPr/>
        </p:nvGraphicFramePr>
        <p:xfrm>
          <a:off x="3678238" y="2813050"/>
          <a:ext cx="1982787" cy="1984375"/>
        </p:xfrm>
        <a:graphic>
          <a:graphicData uri="http://schemas.openxmlformats.org/presentationml/2006/ole">
            <mc:AlternateContent xmlns:mc="http://schemas.openxmlformats.org/markup-compatibility/2006">
              <mc:Choice xmlns:v="urn:schemas-microsoft-com:vml" Requires="v">
                <p:oleObj spid="_x0000_s3082" name="" r:id="rId3" imgW="3143250" imgH="3143250" progId="MSGraph.Chart.8">
                  <p:embed/>
                </p:oleObj>
              </mc:Choice>
              <mc:Fallback>
                <p:oleObj name="" r:id="rId3" imgW="3143250" imgH="3143250" progId="MSGraph.Chart.8">
                  <p:embed/>
                  <p:pic>
                    <p:nvPicPr>
                      <p:cNvPr id="0" name="图片 3081"/>
                      <p:cNvPicPr/>
                      <p:nvPr/>
                    </p:nvPicPr>
                    <p:blipFill>
                      <a:blip r:embed="rId2"/>
                      <a:stretch>
                        <a:fillRect/>
                      </a:stretch>
                    </p:blipFill>
                    <p:spPr>
                      <a:xfrm>
                        <a:off x="3678238" y="2813050"/>
                        <a:ext cx="1982787" cy="1984375"/>
                      </a:xfrm>
                      <a:prstGeom prst="rect">
                        <a:avLst/>
                      </a:prstGeom>
                      <a:noFill/>
                      <a:ln w="38100">
                        <a:noFill/>
                        <a:miter/>
                      </a:ln>
                    </p:spPr>
                  </p:pic>
                </p:oleObj>
              </mc:Fallback>
            </mc:AlternateContent>
          </a:graphicData>
        </a:graphic>
      </p:graphicFrame>
      <p:sp>
        <p:nvSpPr>
          <p:cNvPr id="17413" name="椭圆 17412" descr="Oval 6"/>
          <p:cNvSpPr/>
          <p:nvPr/>
        </p:nvSpPr>
        <p:spPr>
          <a:xfrm>
            <a:off x="3817938" y="2954338"/>
            <a:ext cx="1703387" cy="1703387"/>
          </a:xfrm>
          <a:prstGeom prst="ellipse">
            <a:avLst/>
          </a:prstGeom>
          <a:solidFill>
            <a:srgbClr val="232327">
              <a:alpha val="100000"/>
            </a:srgbClr>
          </a:solidFill>
          <a:ln w="12700">
            <a:noFill/>
          </a:ln>
        </p:spPr>
        <p:txBody>
          <a:bodyPr vert="horz" wrap="square" lIns="45720" tIns="45720" rIns="45720" bIns="45720" anchor="ctr"/>
          <a:p>
            <a:pPr defTabSz="1765300"/>
            <a:endParaRPr sz="1700" baseline="0">
              <a:latin typeface="字体视界-一风尚黑体" charset="0"/>
              <a:ea typeface="+mn-ea"/>
              <a:sym typeface="字体视界-一风尚黑体" charset="0"/>
            </a:endParaRPr>
          </a:p>
        </p:txBody>
      </p:sp>
      <p:sp>
        <p:nvSpPr>
          <p:cNvPr id="17414" name="文本框 17413" descr="Text Box 7"/>
          <p:cNvSpPr txBox="1"/>
          <p:nvPr/>
        </p:nvSpPr>
        <p:spPr>
          <a:xfrm>
            <a:off x="4181475" y="3440113"/>
            <a:ext cx="976313" cy="730250"/>
          </a:xfrm>
          <a:prstGeom prst="rect">
            <a:avLst/>
          </a:prstGeom>
          <a:noFill/>
          <a:ln w="12700">
            <a:noFill/>
          </a:ln>
        </p:spPr>
        <p:txBody>
          <a:bodyPr vert="horz" wrap="square" lIns="22860" tIns="22860" rIns="22860" bIns="22860" anchor="ctr">
            <a:spAutoFit/>
          </a:bodyPr>
          <a:p>
            <a:pPr defTabSz="1765300"/>
            <a:r>
              <a:rPr lang="en-US" altLang="zh-CN" sz="3600" b="1" baseline="0">
                <a:solidFill>
                  <a:srgbClr val="DCDDDF"/>
                </a:solidFill>
                <a:latin typeface="字体视界-一风尚黑体" charset="0"/>
                <a:ea typeface="+mn-ea"/>
                <a:sym typeface="字体视界-一风尚黑体" charset="0"/>
              </a:rPr>
              <a:t>60</a:t>
            </a:r>
            <a:r>
              <a:rPr lang="en-US" altLang="zh-CN" sz="900" baseline="0">
                <a:solidFill>
                  <a:srgbClr val="DCDDDF"/>
                </a:solidFill>
                <a:latin typeface="字体视界-一风尚黑体" charset="0"/>
                <a:ea typeface="+mn-ea"/>
                <a:sym typeface="字体视界-一风尚黑体" charset="0"/>
              </a:rPr>
              <a:t>%</a:t>
            </a:r>
            <a:endParaRPr lang="en-US" altLang="zh-CN" sz="3600" b="1" baseline="0">
              <a:solidFill>
                <a:srgbClr val="DCDDDF"/>
              </a:solidFill>
              <a:latin typeface="字体视界-一风尚黑体" charset="0"/>
              <a:ea typeface="+mn-ea"/>
              <a:sym typeface="字体视界-一风尚黑体" charset="0"/>
            </a:endParaRPr>
          </a:p>
          <a:p>
            <a:pPr defTabSz="1765300"/>
            <a:r>
              <a:rPr lang="en-US" altLang="zh-CN" sz="900" baseline="0">
                <a:solidFill>
                  <a:srgbClr val="DCDDDF"/>
                </a:solidFill>
                <a:latin typeface="字体视界-一风尚黑体" charset="0"/>
                <a:ea typeface="+mn-ea"/>
                <a:sym typeface="字体视界-一风尚黑体" charset="0"/>
              </a:rPr>
              <a:t>Essential Options</a:t>
            </a:r>
            <a:endParaRPr lang="en-US" altLang="zh-CN" sz="900" baseline="0">
              <a:solidFill>
                <a:srgbClr val="DCDDDF"/>
              </a:solidFill>
              <a:latin typeface="字体视界-一风尚黑体" charset="0"/>
              <a:ea typeface="+mn-ea"/>
              <a:sym typeface="字体视界-一风尚黑体" charset="0"/>
            </a:endParaRPr>
          </a:p>
        </p:txBody>
      </p:sp>
      <p:graphicFrame>
        <p:nvGraphicFramePr>
          <p:cNvPr id="17415" name="对象 17414"/>
          <p:cNvGraphicFramePr/>
          <p:nvPr/>
        </p:nvGraphicFramePr>
        <p:xfrm>
          <a:off x="9380538" y="2813050"/>
          <a:ext cx="1984375" cy="1984375"/>
        </p:xfrm>
        <a:graphic>
          <a:graphicData uri="http://schemas.openxmlformats.org/presentationml/2006/ole">
            <mc:AlternateContent xmlns:mc="http://schemas.openxmlformats.org/markup-compatibility/2006">
              <mc:Choice xmlns:v="urn:schemas-microsoft-com:vml" Requires="v">
                <p:oleObj spid="_x0000_s3079" name="" r:id="rId4" imgW="3143250" imgH="3143250" progId="MSGraph.Chart.8">
                  <p:embed/>
                </p:oleObj>
              </mc:Choice>
              <mc:Fallback>
                <p:oleObj name="" r:id="rId4" imgW="3143250" imgH="3143250" progId="MSGraph.Chart.8">
                  <p:embed/>
                  <p:pic>
                    <p:nvPicPr>
                      <p:cNvPr id="0" name="图片 3078"/>
                      <p:cNvPicPr/>
                      <p:nvPr/>
                    </p:nvPicPr>
                    <p:blipFill>
                      <a:blip r:embed="rId2"/>
                      <a:stretch>
                        <a:fillRect/>
                      </a:stretch>
                    </p:blipFill>
                    <p:spPr>
                      <a:xfrm>
                        <a:off x="9380538" y="2813050"/>
                        <a:ext cx="1984375" cy="1984375"/>
                      </a:xfrm>
                      <a:prstGeom prst="rect">
                        <a:avLst/>
                      </a:prstGeom>
                      <a:noFill/>
                      <a:ln w="38100">
                        <a:noFill/>
                        <a:miter/>
                      </a:ln>
                    </p:spPr>
                  </p:pic>
                </p:oleObj>
              </mc:Fallback>
            </mc:AlternateContent>
          </a:graphicData>
        </a:graphic>
      </p:graphicFrame>
      <p:sp>
        <p:nvSpPr>
          <p:cNvPr id="17416" name="椭圆 17415" descr="Oval 9"/>
          <p:cNvSpPr/>
          <p:nvPr/>
        </p:nvSpPr>
        <p:spPr>
          <a:xfrm>
            <a:off x="9520238" y="2954338"/>
            <a:ext cx="1703387" cy="1703387"/>
          </a:xfrm>
          <a:prstGeom prst="ellipse">
            <a:avLst/>
          </a:prstGeom>
          <a:solidFill>
            <a:srgbClr val="232327">
              <a:alpha val="100000"/>
            </a:srgbClr>
          </a:solidFill>
          <a:ln w="12700">
            <a:noFill/>
          </a:ln>
        </p:spPr>
        <p:txBody>
          <a:bodyPr vert="horz" wrap="square" lIns="45720" tIns="45720" rIns="45720" bIns="45720" anchor="ctr"/>
          <a:p>
            <a:pPr defTabSz="1765300"/>
            <a:endParaRPr sz="1700" baseline="0">
              <a:latin typeface="字体视界-一风尚黑体" charset="0"/>
              <a:ea typeface="+mn-ea"/>
              <a:sym typeface="字体视界-一风尚黑体" charset="0"/>
            </a:endParaRPr>
          </a:p>
        </p:txBody>
      </p:sp>
      <p:sp>
        <p:nvSpPr>
          <p:cNvPr id="17417" name="文本框 17416" descr="Text Box 10"/>
          <p:cNvSpPr txBox="1"/>
          <p:nvPr/>
        </p:nvSpPr>
        <p:spPr>
          <a:xfrm>
            <a:off x="9883775" y="3440113"/>
            <a:ext cx="976313" cy="730250"/>
          </a:xfrm>
          <a:prstGeom prst="rect">
            <a:avLst/>
          </a:prstGeom>
          <a:noFill/>
          <a:ln w="12700">
            <a:noFill/>
          </a:ln>
        </p:spPr>
        <p:txBody>
          <a:bodyPr vert="horz" wrap="square" lIns="22860" tIns="22860" rIns="22860" bIns="22860" anchor="ctr">
            <a:spAutoFit/>
          </a:bodyPr>
          <a:p>
            <a:pPr defTabSz="1765300"/>
            <a:r>
              <a:rPr lang="en-US" altLang="zh-CN" sz="3600" b="1" baseline="0">
                <a:solidFill>
                  <a:srgbClr val="DCDDDF"/>
                </a:solidFill>
                <a:latin typeface="字体视界-一风尚黑体" charset="0"/>
                <a:ea typeface="+mn-ea"/>
                <a:sym typeface="字体视界-一风尚黑体" charset="0"/>
              </a:rPr>
              <a:t>95</a:t>
            </a:r>
            <a:r>
              <a:rPr lang="en-US" altLang="zh-CN" sz="900" baseline="0">
                <a:solidFill>
                  <a:srgbClr val="DCDDDF"/>
                </a:solidFill>
                <a:latin typeface="字体视界-一风尚黑体" charset="0"/>
                <a:ea typeface="+mn-ea"/>
                <a:sym typeface="字体视界-一风尚黑体" charset="0"/>
              </a:rPr>
              <a:t>%</a:t>
            </a:r>
            <a:endParaRPr lang="en-US" altLang="zh-CN" sz="3600" b="1" baseline="0">
              <a:solidFill>
                <a:srgbClr val="DCDDDF"/>
              </a:solidFill>
              <a:latin typeface="字体视界-一风尚黑体" charset="0"/>
              <a:ea typeface="+mn-ea"/>
              <a:sym typeface="字体视界-一风尚黑体" charset="0"/>
            </a:endParaRPr>
          </a:p>
          <a:p>
            <a:pPr defTabSz="1765300"/>
            <a:r>
              <a:rPr lang="en-US" altLang="zh-CN" sz="900" baseline="0">
                <a:solidFill>
                  <a:srgbClr val="DCDDDF"/>
                </a:solidFill>
                <a:latin typeface="字体视界-一风尚黑体" charset="0"/>
                <a:ea typeface="+mn-ea"/>
                <a:sym typeface="字体视界-一风尚黑体" charset="0"/>
              </a:rPr>
              <a:t>Essential Options</a:t>
            </a:r>
            <a:endParaRPr lang="en-US" altLang="zh-CN" sz="900" baseline="0">
              <a:solidFill>
                <a:srgbClr val="DCDDDF"/>
              </a:solidFill>
              <a:latin typeface="字体视界-一风尚黑体" charset="0"/>
              <a:ea typeface="+mn-ea"/>
              <a:sym typeface="字体视界-一风尚黑体" charset="0"/>
            </a:endParaRPr>
          </a:p>
        </p:txBody>
      </p:sp>
      <p:graphicFrame>
        <p:nvGraphicFramePr>
          <p:cNvPr id="17418" name="对象 17417"/>
          <p:cNvGraphicFramePr/>
          <p:nvPr/>
        </p:nvGraphicFramePr>
        <p:xfrm>
          <a:off x="6529388" y="2813050"/>
          <a:ext cx="1982787" cy="1984375"/>
        </p:xfrm>
        <a:graphic>
          <a:graphicData uri="http://schemas.openxmlformats.org/presentationml/2006/ole">
            <mc:AlternateContent xmlns:mc="http://schemas.openxmlformats.org/markup-compatibility/2006">
              <mc:Choice xmlns:v="urn:schemas-microsoft-com:vml" Requires="v">
                <p:oleObj spid="_x0000_s3078" name="" r:id="rId5" imgW="3143250" imgH="3143250" progId="MSGraph.Chart.8">
                  <p:embed/>
                </p:oleObj>
              </mc:Choice>
              <mc:Fallback>
                <p:oleObj name="" r:id="rId5" imgW="3143250" imgH="3143250" progId="MSGraph.Chart.8">
                  <p:embed/>
                  <p:pic>
                    <p:nvPicPr>
                      <p:cNvPr id="0" name="图片 3077"/>
                      <p:cNvPicPr/>
                      <p:nvPr/>
                    </p:nvPicPr>
                    <p:blipFill>
                      <a:blip r:embed="rId2"/>
                      <a:stretch>
                        <a:fillRect/>
                      </a:stretch>
                    </p:blipFill>
                    <p:spPr>
                      <a:xfrm>
                        <a:off x="6529388" y="2813050"/>
                        <a:ext cx="1982787" cy="1984375"/>
                      </a:xfrm>
                      <a:prstGeom prst="rect">
                        <a:avLst/>
                      </a:prstGeom>
                      <a:noFill/>
                      <a:ln w="38100">
                        <a:noFill/>
                        <a:miter/>
                      </a:ln>
                    </p:spPr>
                  </p:pic>
                </p:oleObj>
              </mc:Fallback>
            </mc:AlternateContent>
          </a:graphicData>
        </a:graphic>
      </p:graphicFrame>
      <p:sp>
        <p:nvSpPr>
          <p:cNvPr id="17419" name="椭圆 17418" descr="Oval 12"/>
          <p:cNvSpPr/>
          <p:nvPr/>
        </p:nvSpPr>
        <p:spPr>
          <a:xfrm>
            <a:off x="6677025" y="2954338"/>
            <a:ext cx="1703388" cy="1703387"/>
          </a:xfrm>
          <a:prstGeom prst="ellipse">
            <a:avLst/>
          </a:prstGeom>
          <a:solidFill>
            <a:srgbClr val="232327">
              <a:alpha val="100000"/>
            </a:srgbClr>
          </a:solidFill>
          <a:ln w="12700">
            <a:noFill/>
          </a:ln>
        </p:spPr>
        <p:txBody>
          <a:bodyPr vert="horz" wrap="square" lIns="45720" tIns="45720" rIns="45720" bIns="45720" anchor="ctr"/>
          <a:p>
            <a:pPr defTabSz="1765300"/>
            <a:endParaRPr sz="1700" baseline="0">
              <a:latin typeface="字体视界-一风尚黑体" charset="0"/>
              <a:ea typeface="+mn-ea"/>
              <a:sym typeface="字体视界-一风尚黑体" charset="0"/>
            </a:endParaRPr>
          </a:p>
        </p:txBody>
      </p:sp>
      <p:sp>
        <p:nvSpPr>
          <p:cNvPr id="17420" name="文本框 17419" descr="Text Box 13"/>
          <p:cNvSpPr txBox="1"/>
          <p:nvPr/>
        </p:nvSpPr>
        <p:spPr>
          <a:xfrm>
            <a:off x="7032625" y="3440113"/>
            <a:ext cx="976313" cy="730250"/>
          </a:xfrm>
          <a:prstGeom prst="rect">
            <a:avLst/>
          </a:prstGeom>
          <a:noFill/>
          <a:ln w="12700">
            <a:noFill/>
          </a:ln>
        </p:spPr>
        <p:txBody>
          <a:bodyPr vert="horz" wrap="square" lIns="22860" tIns="22860" rIns="22860" bIns="22860" anchor="ctr">
            <a:spAutoFit/>
          </a:bodyPr>
          <a:p>
            <a:pPr defTabSz="1765300"/>
            <a:r>
              <a:rPr lang="en-US" altLang="zh-CN" sz="3600" b="1" baseline="0">
                <a:solidFill>
                  <a:srgbClr val="DCDDDF"/>
                </a:solidFill>
                <a:latin typeface="字体视界-一风尚黑体" charset="0"/>
                <a:ea typeface="+mn-ea"/>
                <a:sym typeface="字体视界-一风尚黑体" charset="0"/>
              </a:rPr>
              <a:t>80</a:t>
            </a:r>
            <a:r>
              <a:rPr lang="en-US" altLang="zh-CN" sz="900" baseline="0">
                <a:solidFill>
                  <a:srgbClr val="DCDDDF"/>
                </a:solidFill>
                <a:latin typeface="字体视界-一风尚黑体" charset="0"/>
                <a:ea typeface="+mn-ea"/>
                <a:sym typeface="字体视界-一风尚黑体" charset="0"/>
              </a:rPr>
              <a:t>%</a:t>
            </a:r>
            <a:endParaRPr lang="en-US" altLang="zh-CN" sz="3600" b="1" baseline="0">
              <a:solidFill>
                <a:srgbClr val="DCDDDF"/>
              </a:solidFill>
              <a:latin typeface="字体视界-一风尚黑体" charset="0"/>
              <a:ea typeface="+mn-ea"/>
              <a:sym typeface="字体视界-一风尚黑体" charset="0"/>
            </a:endParaRPr>
          </a:p>
          <a:p>
            <a:pPr defTabSz="1765300"/>
            <a:r>
              <a:rPr lang="en-US" altLang="zh-CN" sz="900" baseline="0">
                <a:solidFill>
                  <a:srgbClr val="DCDDDF"/>
                </a:solidFill>
                <a:latin typeface="字体视界-一风尚黑体" charset="0"/>
                <a:ea typeface="+mn-ea"/>
                <a:sym typeface="字体视界-一风尚黑体" charset="0"/>
              </a:rPr>
              <a:t>Essential Options</a:t>
            </a:r>
            <a:endParaRPr lang="en-US" altLang="zh-CN" sz="900" baseline="0">
              <a:solidFill>
                <a:srgbClr val="DCDDDF"/>
              </a:solidFill>
              <a:latin typeface="字体视界-一风尚黑体" charset="0"/>
              <a:ea typeface="+mn-ea"/>
              <a:sym typeface="字体视界-一风尚黑体" charset="0"/>
            </a:endParaRPr>
          </a:p>
        </p:txBody>
      </p:sp>
      <p:sp>
        <p:nvSpPr>
          <p:cNvPr id="17421" name="文本框 17420" descr="Text Box 14"/>
          <p:cNvSpPr txBox="1"/>
          <p:nvPr/>
        </p:nvSpPr>
        <p:spPr>
          <a:xfrm>
            <a:off x="903288" y="5106988"/>
            <a:ext cx="1830387" cy="782637"/>
          </a:xfrm>
          <a:prstGeom prst="rect">
            <a:avLst/>
          </a:prstGeom>
          <a:noFill/>
          <a:ln w="12700">
            <a:noFill/>
          </a:ln>
        </p:spPr>
        <p:txBody>
          <a:bodyPr vert="horz" wrap="square" lIns="25400" tIns="25400" rIns="25400" bIns="25400" anchor="t">
            <a:spAutoFit/>
          </a:bodyPr>
          <a:p>
            <a:pPr>
              <a:lnSpc>
                <a:spcPct val="120000"/>
              </a:lnSpc>
            </a:pPr>
            <a:r>
              <a:rPr lang="en-US" altLang="zh-CN" sz="1200" b="1" baseline="0">
                <a:solidFill>
                  <a:srgbClr val="E6EAF3"/>
                </a:solidFill>
                <a:latin typeface="字体视界-一风尚黑体" charset="0"/>
                <a:ea typeface="+mn-ea"/>
                <a:sym typeface="字体视界-一风尚黑体" charset="0"/>
              </a:rPr>
              <a:t>Service Name</a:t>
            </a:r>
            <a:endParaRPr lang="en-US" altLang="zh-CN" sz="12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a:t>
            </a:r>
            <a:endParaRPr lang="en-US" altLang="zh-CN" sz="1000" baseline="0">
              <a:solidFill>
                <a:srgbClr val="E6EAF3"/>
              </a:solidFill>
              <a:latin typeface="字体视界-一风尚黑体" charset="0"/>
              <a:ea typeface="+mn-ea"/>
              <a:sym typeface="字体视界-一风尚黑体" charset="0"/>
            </a:endParaRPr>
          </a:p>
        </p:txBody>
      </p:sp>
      <p:sp>
        <p:nvSpPr>
          <p:cNvPr id="17422" name="文本框 17421" descr="Text Box 15"/>
          <p:cNvSpPr txBox="1"/>
          <p:nvPr/>
        </p:nvSpPr>
        <p:spPr>
          <a:xfrm>
            <a:off x="3754438" y="5106988"/>
            <a:ext cx="1830387" cy="782637"/>
          </a:xfrm>
          <a:prstGeom prst="rect">
            <a:avLst/>
          </a:prstGeom>
          <a:noFill/>
          <a:ln w="12700">
            <a:noFill/>
          </a:ln>
        </p:spPr>
        <p:txBody>
          <a:bodyPr vert="horz" wrap="square" lIns="25400" tIns="25400" rIns="25400" bIns="25400" anchor="t">
            <a:spAutoFit/>
          </a:bodyPr>
          <a:p>
            <a:pPr>
              <a:lnSpc>
                <a:spcPct val="120000"/>
              </a:lnSpc>
            </a:pPr>
            <a:r>
              <a:rPr lang="en-US" altLang="zh-CN" sz="1200" b="1" baseline="0">
                <a:solidFill>
                  <a:srgbClr val="E6EAF3"/>
                </a:solidFill>
                <a:latin typeface="字体视界-一风尚黑体" charset="0"/>
                <a:ea typeface="+mn-ea"/>
                <a:sym typeface="字体视界-一风尚黑体" charset="0"/>
              </a:rPr>
              <a:t>Service Name</a:t>
            </a:r>
            <a:endParaRPr lang="en-US" altLang="zh-CN" sz="12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a:t>
            </a:r>
            <a:endParaRPr lang="en-US" altLang="zh-CN" sz="1000" baseline="0">
              <a:solidFill>
                <a:srgbClr val="E6EAF3"/>
              </a:solidFill>
              <a:latin typeface="字体视界-一风尚黑体" charset="0"/>
              <a:ea typeface="+mn-ea"/>
              <a:sym typeface="字体视界-一风尚黑体" charset="0"/>
            </a:endParaRPr>
          </a:p>
        </p:txBody>
      </p:sp>
      <p:sp>
        <p:nvSpPr>
          <p:cNvPr id="17423" name="文本框 17422" descr="Text Box 16"/>
          <p:cNvSpPr txBox="1"/>
          <p:nvPr/>
        </p:nvSpPr>
        <p:spPr>
          <a:xfrm>
            <a:off x="6605588" y="5106988"/>
            <a:ext cx="1830387" cy="782637"/>
          </a:xfrm>
          <a:prstGeom prst="rect">
            <a:avLst/>
          </a:prstGeom>
          <a:noFill/>
          <a:ln w="12700">
            <a:noFill/>
          </a:ln>
        </p:spPr>
        <p:txBody>
          <a:bodyPr vert="horz" wrap="square" lIns="25400" tIns="25400" rIns="25400" bIns="25400" anchor="t">
            <a:spAutoFit/>
          </a:bodyPr>
          <a:p>
            <a:pPr>
              <a:lnSpc>
                <a:spcPct val="120000"/>
              </a:lnSpc>
            </a:pPr>
            <a:r>
              <a:rPr lang="en-US" altLang="zh-CN" sz="1200" b="1" baseline="0">
                <a:solidFill>
                  <a:srgbClr val="E6EAF3"/>
                </a:solidFill>
                <a:latin typeface="字体视界-一风尚黑体" charset="0"/>
                <a:ea typeface="+mn-ea"/>
                <a:sym typeface="字体视界-一风尚黑体" charset="0"/>
              </a:rPr>
              <a:t>Service Name</a:t>
            </a:r>
            <a:endParaRPr lang="en-US" altLang="zh-CN" sz="12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a:t>
            </a:r>
            <a:endParaRPr lang="en-US" altLang="zh-CN" sz="1000" baseline="0">
              <a:solidFill>
                <a:srgbClr val="E6EAF3"/>
              </a:solidFill>
              <a:latin typeface="字体视界-一风尚黑体" charset="0"/>
              <a:ea typeface="+mn-ea"/>
              <a:sym typeface="字体视界-一风尚黑体" charset="0"/>
            </a:endParaRPr>
          </a:p>
        </p:txBody>
      </p:sp>
      <p:sp>
        <p:nvSpPr>
          <p:cNvPr id="17424" name="文本框 17423" descr="Text Box 17"/>
          <p:cNvSpPr txBox="1"/>
          <p:nvPr/>
        </p:nvSpPr>
        <p:spPr>
          <a:xfrm>
            <a:off x="9456738" y="5106988"/>
            <a:ext cx="1830387" cy="782637"/>
          </a:xfrm>
          <a:prstGeom prst="rect">
            <a:avLst/>
          </a:prstGeom>
          <a:noFill/>
          <a:ln w="12700">
            <a:noFill/>
          </a:ln>
        </p:spPr>
        <p:txBody>
          <a:bodyPr vert="horz" wrap="square" lIns="25400" tIns="25400" rIns="25400" bIns="25400" anchor="t">
            <a:spAutoFit/>
          </a:bodyPr>
          <a:p>
            <a:pPr>
              <a:lnSpc>
                <a:spcPct val="120000"/>
              </a:lnSpc>
            </a:pPr>
            <a:r>
              <a:rPr lang="en-US" altLang="zh-CN" sz="1200" b="1" baseline="0">
                <a:solidFill>
                  <a:srgbClr val="E6EAF3"/>
                </a:solidFill>
                <a:latin typeface="字体视界-一风尚黑体" charset="0"/>
                <a:ea typeface="+mn-ea"/>
                <a:sym typeface="字体视界-一风尚黑体" charset="0"/>
              </a:rPr>
              <a:t>Service Name</a:t>
            </a:r>
            <a:endParaRPr lang="en-US" altLang="zh-CN" sz="12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a:t>
            </a:r>
            <a:endParaRPr lang="en-US" altLang="zh-CN" sz="1000" baseline="0">
              <a:solidFill>
                <a:srgbClr val="E6EAF3"/>
              </a:solidFill>
              <a:latin typeface="字体视界-一风尚黑体" charset="0"/>
              <a:ea typeface="+mn-ea"/>
              <a:sym typeface="字体视界-一风尚黑体" charset="0"/>
            </a:endParaRPr>
          </a:p>
        </p:txBody>
      </p:sp>
      <p:sp>
        <p:nvSpPr>
          <p:cNvPr id="17425" name="文本框 17424" descr="Text Box 18"/>
          <p:cNvSpPr txBox="1"/>
          <p:nvPr/>
        </p:nvSpPr>
        <p:spPr>
          <a:xfrm>
            <a:off x="4664075" y="1465263"/>
            <a:ext cx="1141413" cy="190500"/>
          </a:xfrm>
          <a:prstGeom prst="rect">
            <a:avLst/>
          </a:prstGeom>
          <a:noFill/>
          <a:ln w="12700">
            <a:noFill/>
          </a:ln>
        </p:spPr>
        <p:txBody>
          <a:bodyPr vert="horz" wrap="none" lIns="25400" tIns="25400" rIns="25400" bIns="25400" anchor="ctr">
            <a:spAutoFit/>
          </a:bodyPr>
          <a:p>
            <a:r>
              <a:rPr lang="en-US" altLang="zh-CN" sz="900" b="1" baseline="0">
                <a:solidFill>
                  <a:srgbClr val="DCDEE0"/>
                </a:solidFill>
                <a:latin typeface="字体视界-一风尚黑体" charset="0"/>
                <a:ea typeface="+mn-ea"/>
                <a:sym typeface="字体视界-一风尚黑体" charset="0"/>
              </a:rPr>
              <a:t>Doughnut Features.</a:t>
            </a:r>
            <a:endParaRPr lang="en-US" altLang="zh-CN" sz="900" b="1" baseline="0">
              <a:solidFill>
                <a:srgbClr val="DCDEE0"/>
              </a:solidFill>
              <a:latin typeface="字体视界-一风尚黑体" charset="0"/>
              <a:ea typeface="+mn-ea"/>
              <a:sym typeface="字体视界-一风尚黑体" charset="0"/>
            </a:endParaRPr>
          </a:p>
        </p:txBody>
      </p:sp>
      <p:grpSp>
        <p:nvGrpSpPr>
          <p:cNvPr id="17426" name="组合 17425"/>
          <p:cNvGrpSpPr/>
          <p:nvPr/>
        </p:nvGrpSpPr>
        <p:grpSpPr>
          <a:xfrm>
            <a:off x="5995988" y="1858963"/>
            <a:ext cx="198437" cy="38100"/>
            <a:chOff x="0" y="0"/>
            <a:chExt cx="199233" cy="38100"/>
          </a:xfrm>
        </p:grpSpPr>
        <p:sp>
          <p:nvSpPr>
            <p:cNvPr id="17427" name="椭圆 17426" descr="Oval 20"/>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7428" name="椭圆 17427" descr="Oval 21"/>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7429" name="椭圆 17428" descr="Oval 22"/>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grpSp>
    </p:spTree>
  </p:cSld>
  <p:clrMapOvr>
    <a:masterClrMapping/>
  </p:clrMapOvr>
  <p:transition spd="slow" advClick="0" advTm="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椭圆 18432" descr="Oval 2"/>
          <p:cNvSpPr/>
          <p:nvPr/>
        </p:nvSpPr>
        <p:spPr>
          <a:xfrm>
            <a:off x="763588" y="3921125"/>
            <a:ext cx="1547812" cy="1547813"/>
          </a:xfrm>
          <a:prstGeom prst="ellipse">
            <a:avLst/>
          </a:prstGeom>
          <a:noFill/>
          <a:ln w="190500" cap="flat" cmpd="sng">
            <a:solidFill>
              <a:srgbClr val="353740">
                <a:alpha val="100000"/>
              </a:srgbClr>
            </a:solidFill>
            <a:prstDash val="solid"/>
            <a:miter/>
            <a:headEnd type="none" w="med" len="med"/>
            <a:tailEnd type="none" w="med" len="med"/>
          </a:ln>
        </p:spPr>
        <p:txBody>
          <a:bodyPr vert="horz" wrap="square" lIns="45720" tIns="45720" rIns="45720" bIns="45720" anchor="ctr"/>
          <a:p>
            <a:pPr defTabSz="1798955">
              <a:lnSpc>
                <a:spcPct val="150000"/>
              </a:lnSpc>
            </a:pPr>
            <a:endParaRPr sz="900" baseline="0">
              <a:solidFill>
                <a:srgbClr val="535862"/>
              </a:solidFill>
              <a:latin typeface="字体视界-一风尚黑体" charset="0"/>
              <a:ea typeface="+mn-ea"/>
              <a:sym typeface="字体视界-一风尚黑体" charset="0"/>
            </a:endParaRPr>
          </a:p>
        </p:txBody>
      </p:sp>
      <p:sp>
        <p:nvSpPr>
          <p:cNvPr id="18434" name="任意多边形 18433" descr="AutoShape 3"/>
          <p:cNvSpPr/>
          <p:nvPr/>
        </p:nvSpPr>
        <p:spPr>
          <a:xfrm>
            <a:off x="965200" y="3921125"/>
            <a:ext cx="1346200" cy="1547813"/>
          </a:xfrm>
          <a:custGeom>
            <a:avLst/>
            <a:gdLst/>
            <a:ahLst/>
            <a:cxnLst>
              <a:cxn ang="0">
                <a:pos x="10800" y="10800"/>
              </a:cxn>
              <a:cxn ang="0">
                <a:pos x="10800" y="10800"/>
              </a:cxn>
              <a:cxn ang="0">
                <a:pos x="10800" y="10800"/>
              </a:cxn>
              <a:cxn ang="0">
                <a:pos x="10800" y="10800"/>
              </a:cxn>
            </a:cxnLst>
            <a:pathLst>
              <a:path w="21600" h="21600">
                <a:moveTo>
                  <a:pt x="9188" y="0"/>
                </a:moveTo>
                <a:cubicBezTo>
                  <a:pt x="16043" y="0"/>
                  <a:pt x="21600" y="4835"/>
                  <a:pt x="21600" y="10800"/>
                </a:cubicBezTo>
                <a:cubicBezTo>
                  <a:pt x="21600" y="16765"/>
                  <a:pt x="16043" y="21600"/>
                  <a:pt x="9188" y="21600"/>
                </a:cubicBezTo>
                <a:cubicBezTo>
                  <a:pt x="5689" y="21600"/>
                  <a:pt x="2353" y="20315"/>
                  <a:pt x="0" y="18061"/>
                </a:cubicBezTo>
              </a:path>
            </a:pathLst>
          </a:custGeom>
          <a:noFill/>
          <a:ln w="190500" cap="rnd" cmpd="sng">
            <a:solidFill>
              <a:schemeClr val="accent1">
                <a:alpha val="100000"/>
              </a:schemeClr>
            </a:solidFill>
            <a:prstDash val="solid"/>
            <a:miter/>
            <a:headEnd type="none" w="med" len="med"/>
            <a:tailEnd type="none" w="med" len="med"/>
          </a:ln>
        </p:spPr>
        <p:txBody>
          <a:bodyPr vert="horz" wrap="square" lIns="45720" tIns="45720" rIns="45720" bIns="45720" anchor="ctr"/>
          <a:p>
            <a:pPr defTabSz="1798955"/>
            <a:endParaRPr sz="1700" baseline="0">
              <a:solidFill>
                <a:srgbClr val="FFFFFF"/>
              </a:solidFill>
              <a:latin typeface="字体视界-一风尚黑体" charset="0"/>
              <a:ea typeface="+mn-ea"/>
              <a:sym typeface="字体视界-一风尚黑体" charset="0"/>
            </a:endParaRPr>
          </a:p>
        </p:txBody>
      </p:sp>
      <p:sp>
        <p:nvSpPr>
          <p:cNvPr id="18435" name="文本框 18434" descr="Text Box 4"/>
          <p:cNvSpPr txBox="1"/>
          <p:nvPr/>
        </p:nvSpPr>
        <p:spPr>
          <a:xfrm>
            <a:off x="1149350" y="4502150"/>
            <a:ext cx="747713" cy="385763"/>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DCDDDF"/>
                </a:solidFill>
                <a:latin typeface="字体视界-一风尚黑体" charset="0"/>
                <a:ea typeface="+mn-ea"/>
                <a:sym typeface="字体视界-一风尚黑体" charset="0"/>
              </a:rPr>
              <a:t>Chart Name</a:t>
            </a:r>
            <a:endParaRPr lang="en-US" altLang="zh-CN" sz="1000" baseline="0">
              <a:solidFill>
                <a:srgbClr val="DCDDDF"/>
              </a:solidFill>
              <a:latin typeface="字体视界-一风尚黑体" charset="0"/>
              <a:ea typeface="+mn-ea"/>
              <a:sym typeface="字体视界-一风尚黑体" charset="0"/>
            </a:endParaRPr>
          </a:p>
          <a:p>
            <a:pPr>
              <a:lnSpc>
                <a:spcPct val="120000"/>
              </a:lnSpc>
            </a:pPr>
            <a:r>
              <a:rPr lang="en-US" altLang="zh-CN" sz="1000" b="1" baseline="0">
                <a:solidFill>
                  <a:srgbClr val="DCDDDF"/>
                </a:solidFill>
                <a:latin typeface="字体视界-一风尚黑体" charset="0"/>
                <a:ea typeface="+mn-ea"/>
                <a:sym typeface="字体视界-一风尚黑体" charset="0"/>
              </a:rPr>
              <a:t>60%</a:t>
            </a:r>
            <a:endParaRPr lang="en-US" altLang="zh-CN" sz="1000" b="1" baseline="0">
              <a:solidFill>
                <a:srgbClr val="DCDDDF"/>
              </a:solidFill>
              <a:latin typeface="字体视界-一风尚黑体" charset="0"/>
              <a:ea typeface="+mn-ea"/>
              <a:sym typeface="字体视界-一风尚黑体" charset="0"/>
            </a:endParaRPr>
          </a:p>
        </p:txBody>
      </p:sp>
      <p:sp>
        <p:nvSpPr>
          <p:cNvPr id="18436" name="椭圆 18435" descr="Oval 5"/>
          <p:cNvSpPr/>
          <p:nvPr/>
        </p:nvSpPr>
        <p:spPr>
          <a:xfrm>
            <a:off x="3049588" y="3921125"/>
            <a:ext cx="1547812" cy="1547813"/>
          </a:xfrm>
          <a:prstGeom prst="ellipse">
            <a:avLst/>
          </a:prstGeom>
          <a:noFill/>
          <a:ln w="190500" cap="flat" cmpd="sng">
            <a:solidFill>
              <a:srgbClr val="353740">
                <a:alpha val="100000"/>
              </a:srgbClr>
            </a:solidFill>
            <a:prstDash val="solid"/>
            <a:miter/>
            <a:headEnd type="none" w="med" len="med"/>
            <a:tailEnd type="none" w="med" len="med"/>
          </a:ln>
        </p:spPr>
        <p:txBody>
          <a:bodyPr vert="horz" wrap="square" lIns="45720" tIns="45720" rIns="45720" bIns="45720" anchor="ctr"/>
          <a:p>
            <a:pPr defTabSz="1798955">
              <a:lnSpc>
                <a:spcPct val="150000"/>
              </a:lnSpc>
            </a:pPr>
            <a:endParaRPr sz="900" baseline="0">
              <a:solidFill>
                <a:srgbClr val="535862"/>
              </a:solidFill>
              <a:latin typeface="字体视界-一风尚黑体" charset="0"/>
              <a:ea typeface="+mn-ea"/>
              <a:sym typeface="字体视界-一风尚黑体" charset="0"/>
            </a:endParaRPr>
          </a:p>
        </p:txBody>
      </p:sp>
      <p:sp>
        <p:nvSpPr>
          <p:cNvPr id="18437" name="任意多边形 18436" descr="AutoShape 6"/>
          <p:cNvSpPr/>
          <p:nvPr/>
        </p:nvSpPr>
        <p:spPr>
          <a:xfrm>
            <a:off x="3251200" y="3921125"/>
            <a:ext cx="1346200" cy="1547813"/>
          </a:xfrm>
          <a:custGeom>
            <a:avLst/>
            <a:gdLst/>
            <a:ahLst/>
            <a:cxnLst>
              <a:cxn ang="0">
                <a:pos x="10800" y="10800"/>
              </a:cxn>
              <a:cxn ang="0">
                <a:pos x="10800" y="10800"/>
              </a:cxn>
              <a:cxn ang="0">
                <a:pos x="10800" y="10800"/>
              </a:cxn>
              <a:cxn ang="0">
                <a:pos x="10800" y="10800"/>
              </a:cxn>
            </a:cxnLst>
            <a:pathLst>
              <a:path w="21600" h="21600">
                <a:moveTo>
                  <a:pt x="9188" y="0"/>
                </a:moveTo>
                <a:cubicBezTo>
                  <a:pt x="16043" y="0"/>
                  <a:pt x="21600" y="4835"/>
                  <a:pt x="21600" y="10800"/>
                </a:cubicBezTo>
                <a:cubicBezTo>
                  <a:pt x="21600" y="16765"/>
                  <a:pt x="16043" y="21600"/>
                  <a:pt x="9188" y="21600"/>
                </a:cubicBezTo>
                <a:cubicBezTo>
                  <a:pt x="5689" y="21600"/>
                  <a:pt x="2353" y="20315"/>
                  <a:pt x="0" y="18061"/>
                </a:cubicBezTo>
              </a:path>
            </a:pathLst>
          </a:custGeom>
          <a:noFill/>
          <a:ln w="190500" cap="rnd" cmpd="sng">
            <a:solidFill>
              <a:schemeClr val="accent1">
                <a:alpha val="100000"/>
              </a:schemeClr>
            </a:solidFill>
            <a:prstDash val="solid"/>
            <a:miter/>
            <a:headEnd type="none" w="med" len="med"/>
            <a:tailEnd type="none" w="med" len="med"/>
          </a:ln>
        </p:spPr>
        <p:txBody>
          <a:bodyPr vert="horz" wrap="square" lIns="45720" tIns="45720" rIns="45720" bIns="45720" anchor="ctr"/>
          <a:p>
            <a:pPr defTabSz="1798955"/>
            <a:endParaRPr sz="1700" baseline="0">
              <a:solidFill>
                <a:srgbClr val="FFFFFF"/>
              </a:solidFill>
              <a:latin typeface="字体视界-一风尚黑体" charset="0"/>
              <a:ea typeface="+mn-ea"/>
              <a:sym typeface="字体视界-一风尚黑体" charset="0"/>
            </a:endParaRPr>
          </a:p>
        </p:txBody>
      </p:sp>
      <p:sp>
        <p:nvSpPr>
          <p:cNvPr id="18438" name="文本框 18437" descr="Text Box 7"/>
          <p:cNvSpPr txBox="1"/>
          <p:nvPr/>
        </p:nvSpPr>
        <p:spPr>
          <a:xfrm>
            <a:off x="3435350" y="4502150"/>
            <a:ext cx="747713" cy="385763"/>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DCDDDF"/>
                </a:solidFill>
                <a:latin typeface="字体视界-一风尚黑体" charset="0"/>
                <a:ea typeface="+mn-ea"/>
                <a:sym typeface="字体视界-一风尚黑体" charset="0"/>
              </a:rPr>
              <a:t>Chart Name</a:t>
            </a:r>
            <a:endParaRPr lang="en-US" altLang="zh-CN" sz="1000" baseline="0">
              <a:solidFill>
                <a:srgbClr val="DCDDDF"/>
              </a:solidFill>
              <a:latin typeface="字体视界-一风尚黑体" charset="0"/>
              <a:ea typeface="+mn-ea"/>
              <a:sym typeface="字体视界-一风尚黑体" charset="0"/>
            </a:endParaRPr>
          </a:p>
          <a:p>
            <a:pPr>
              <a:lnSpc>
                <a:spcPct val="120000"/>
              </a:lnSpc>
            </a:pPr>
            <a:r>
              <a:rPr lang="en-US" altLang="zh-CN" sz="1000" b="1" baseline="0">
                <a:solidFill>
                  <a:srgbClr val="DCDDDF"/>
                </a:solidFill>
                <a:latin typeface="字体视界-一风尚黑体" charset="0"/>
                <a:ea typeface="+mn-ea"/>
                <a:sym typeface="字体视界-一风尚黑体" charset="0"/>
              </a:rPr>
              <a:t>60%</a:t>
            </a:r>
            <a:endParaRPr lang="en-US" altLang="zh-CN" sz="1000" b="1" baseline="0">
              <a:solidFill>
                <a:srgbClr val="DCDDDF"/>
              </a:solidFill>
              <a:latin typeface="字体视界-一风尚黑体" charset="0"/>
              <a:ea typeface="+mn-ea"/>
              <a:sym typeface="字体视界-一风尚黑体" charset="0"/>
            </a:endParaRPr>
          </a:p>
        </p:txBody>
      </p:sp>
      <p:sp>
        <p:nvSpPr>
          <p:cNvPr id="18439" name="椭圆 18438" descr="Oval 8"/>
          <p:cNvSpPr/>
          <p:nvPr/>
        </p:nvSpPr>
        <p:spPr>
          <a:xfrm>
            <a:off x="5335588" y="3921125"/>
            <a:ext cx="1547812" cy="1547813"/>
          </a:xfrm>
          <a:prstGeom prst="ellipse">
            <a:avLst/>
          </a:prstGeom>
          <a:noFill/>
          <a:ln w="190500" cap="flat" cmpd="sng">
            <a:solidFill>
              <a:srgbClr val="353740">
                <a:alpha val="100000"/>
              </a:srgbClr>
            </a:solidFill>
            <a:prstDash val="solid"/>
            <a:miter/>
            <a:headEnd type="none" w="med" len="med"/>
            <a:tailEnd type="none" w="med" len="med"/>
          </a:ln>
        </p:spPr>
        <p:txBody>
          <a:bodyPr vert="horz" wrap="square" lIns="45720" tIns="45720" rIns="45720" bIns="45720" anchor="ctr"/>
          <a:p>
            <a:pPr defTabSz="1798955">
              <a:lnSpc>
                <a:spcPct val="150000"/>
              </a:lnSpc>
            </a:pPr>
            <a:endParaRPr sz="900" baseline="0">
              <a:solidFill>
                <a:srgbClr val="535862"/>
              </a:solidFill>
              <a:latin typeface="字体视界-一风尚黑体" charset="0"/>
              <a:ea typeface="+mn-ea"/>
              <a:sym typeface="字体视界-一风尚黑体" charset="0"/>
            </a:endParaRPr>
          </a:p>
        </p:txBody>
      </p:sp>
      <p:sp>
        <p:nvSpPr>
          <p:cNvPr id="18440" name="任意多边形 18439" descr="AutoShape 9"/>
          <p:cNvSpPr/>
          <p:nvPr/>
        </p:nvSpPr>
        <p:spPr>
          <a:xfrm>
            <a:off x="5537200" y="3921125"/>
            <a:ext cx="1346200" cy="1547813"/>
          </a:xfrm>
          <a:custGeom>
            <a:avLst/>
            <a:gdLst/>
            <a:ahLst/>
            <a:cxnLst>
              <a:cxn ang="0">
                <a:pos x="10800" y="10800"/>
              </a:cxn>
              <a:cxn ang="0">
                <a:pos x="10800" y="10800"/>
              </a:cxn>
              <a:cxn ang="0">
                <a:pos x="10800" y="10800"/>
              </a:cxn>
              <a:cxn ang="0">
                <a:pos x="10800" y="10800"/>
              </a:cxn>
            </a:cxnLst>
            <a:pathLst>
              <a:path w="21600" h="21600">
                <a:moveTo>
                  <a:pt x="9188" y="0"/>
                </a:moveTo>
                <a:cubicBezTo>
                  <a:pt x="16043" y="0"/>
                  <a:pt x="21600" y="4835"/>
                  <a:pt x="21600" y="10800"/>
                </a:cubicBezTo>
                <a:cubicBezTo>
                  <a:pt x="21600" y="16765"/>
                  <a:pt x="16043" y="21600"/>
                  <a:pt x="9188" y="21600"/>
                </a:cubicBezTo>
                <a:cubicBezTo>
                  <a:pt x="5689" y="21600"/>
                  <a:pt x="2353" y="20315"/>
                  <a:pt x="0" y="18061"/>
                </a:cubicBezTo>
              </a:path>
            </a:pathLst>
          </a:custGeom>
          <a:noFill/>
          <a:ln w="190500" cap="rnd" cmpd="sng">
            <a:solidFill>
              <a:schemeClr val="accent1">
                <a:alpha val="100000"/>
              </a:schemeClr>
            </a:solidFill>
            <a:prstDash val="solid"/>
            <a:miter/>
            <a:headEnd type="none" w="med" len="med"/>
            <a:tailEnd type="none" w="med" len="med"/>
          </a:ln>
        </p:spPr>
        <p:txBody>
          <a:bodyPr vert="horz" wrap="square" lIns="45720" tIns="45720" rIns="45720" bIns="45720" anchor="ctr"/>
          <a:p>
            <a:pPr defTabSz="1798955"/>
            <a:endParaRPr sz="1700" baseline="0">
              <a:solidFill>
                <a:srgbClr val="FFFFFF"/>
              </a:solidFill>
              <a:latin typeface="字体视界-一风尚黑体" charset="0"/>
              <a:ea typeface="+mn-ea"/>
              <a:sym typeface="字体视界-一风尚黑体" charset="0"/>
            </a:endParaRPr>
          </a:p>
        </p:txBody>
      </p:sp>
      <p:sp>
        <p:nvSpPr>
          <p:cNvPr id="18441" name="文本框 18440" descr="Text Box 10"/>
          <p:cNvSpPr txBox="1"/>
          <p:nvPr/>
        </p:nvSpPr>
        <p:spPr>
          <a:xfrm>
            <a:off x="5721350" y="4502150"/>
            <a:ext cx="747713" cy="385763"/>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DCDDDF"/>
                </a:solidFill>
                <a:latin typeface="字体视界-一风尚黑体" charset="0"/>
                <a:ea typeface="+mn-ea"/>
                <a:sym typeface="字体视界-一风尚黑体" charset="0"/>
              </a:rPr>
              <a:t>Chart Name</a:t>
            </a:r>
            <a:endParaRPr lang="en-US" altLang="zh-CN" sz="1000" baseline="0">
              <a:solidFill>
                <a:srgbClr val="DCDDDF"/>
              </a:solidFill>
              <a:latin typeface="字体视界-一风尚黑体" charset="0"/>
              <a:ea typeface="+mn-ea"/>
              <a:sym typeface="字体视界-一风尚黑体" charset="0"/>
            </a:endParaRPr>
          </a:p>
          <a:p>
            <a:pPr>
              <a:lnSpc>
                <a:spcPct val="120000"/>
              </a:lnSpc>
            </a:pPr>
            <a:r>
              <a:rPr lang="en-US" altLang="zh-CN" sz="1000" b="1" baseline="0">
                <a:solidFill>
                  <a:srgbClr val="DCDDDF"/>
                </a:solidFill>
                <a:latin typeface="字体视界-一风尚黑体" charset="0"/>
                <a:ea typeface="+mn-ea"/>
                <a:sym typeface="字体视界-一风尚黑体" charset="0"/>
              </a:rPr>
              <a:t>60%</a:t>
            </a:r>
            <a:endParaRPr lang="en-US" altLang="zh-CN" sz="1000" b="1" baseline="0">
              <a:solidFill>
                <a:srgbClr val="DCDDDF"/>
              </a:solidFill>
              <a:latin typeface="字体视界-一风尚黑体" charset="0"/>
              <a:ea typeface="+mn-ea"/>
              <a:sym typeface="字体视界-一风尚黑体" charset="0"/>
            </a:endParaRPr>
          </a:p>
        </p:txBody>
      </p:sp>
      <p:sp>
        <p:nvSpPr>
          <p:cNvPr id="18442" name="文本框 18441" descr="Text Box 11"/>
          <p:cNvSpPr txBox="1"/>
          <p:nvPr/>
        </p:nvSpPr>
        <p:spPr>
          <a:xfrm>
            <a:off x="976313" y="1465263"/>
            <a:ext cx="1193800" cy="190500"/>
          </a:xfrm>
          <a:prstGeom prst="rect">
            <a:avLst/>
          </a:prstGeom>
          <a:noFill/>
          <a:ln w="12700">
            <a:noFill/>
          </a:ln>
        </p:spPr>
        <p:txBody>
          <a:bodyPr vert="horz" wrap="none" lIns="25400" tIns="25400" rIns="25400" bIns="25400" anchor="ctr">
            <a:spAutoFit/>
          </a:bodyPr>
          <a:p>
            <a:r>
              <a:rPr lang="en-US" altLang="zh-CN" sz="900" b="1" baseline="0">
                <a:solidFill>
                  <a:srgbClr val="DCDEE0"/>
                </a:solidFill>
                <a:latin typeface="字体视界-一风尚黑体" charset="0"/>
                <a:ea typeface="+mn-ea"/>
                <a:sym typeface="字体视界-一风尚黑体" charset="0"/>
              </a:rPr>
              <a:t>Only Special Design.</a:t>
            </a:r>
            <a:endParaRPr lang="en-US" altLang="zh-CN" sz="900" b="1" baseline="0">
              <a:solidFill>
                <a:srgbClr val="DCDEE0"/>
              </a:solidFill>
              <a:latin typeface="字体视界-一风尚黑体" charset="0"/>
              <a:ea typeface="+mn-ea"/>
              <a:sym typeface="字体视界-一风尚黑体" charset="0"/>
            </a:endParaRPr>
          </a:p>
        </p:txBody>
      </p:sp>
      <p:sp>
        <p:nvSpPr>
          <p:cNvPr id="18443" name="椭圆 18442" descr="Oval 12"/>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8444" name="椭圆 18443" descr="Oval 13"/>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8445" name="椭圆 18444" descr="Oval 14"/>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8446" name="文本框 18445" descr="Text Box 15"/>
          <p:cNvSpPr txBox="1"/>
          <p:nvPr/>
        </p:nvSpPr>
        <p:spPr>
          <a:xfrm>
            <a:off x="671513" y="1978025"/>
            <a:ext cx="3597275" cy="385763"/>
          </a:xfrm>
          <a:prstGeom prst="rect">
            <a:avLst/>
          </a:prstGeom>
          <a:noFill/>
          <a:ln w="12700">
            <a:noFill/>
          </a:ln>
        </p:spPr>
        <p:txBody>
          <a:bodyPr vert="horz" wrap="none" lIns="25400" tIns="25400" rIns="25400" bIns="25400" anchor="t">
            <a:spAutoFit/>
          </a:bodyPr>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endParaRPr lang="en-US" altLang="zh-CN" sz="1000" baseline="0">
              <a:solidFill>
                <a:srgbClr val="DCDEE0"/>
              </a:solidFill>
              <a:latin typeface="字体视界-一风尚黑体" charset="0"/>
              <a:ea typeface="+mn-ea"/>
              <a:sym typeface="字体视界-一风尚黑体" charset="0"/>
            </a:endParaRPr>
          </a:p>
        </p:txBody>
      </p:sp>
      <p:grpSp>
        <p:nvGrpSpPr>
          <p:cNvPr id="18447" name="组合 18446"/>
          <p:cNvGrpSpPr/>
          <p:nvPr/>
        </p:nvGrpSpPr>
        <p:grpSpPr>
          <a:xfrm>
            <a:off x="7747000" y="2009775"/>
            <a:ext cx="635000" cy="635000"/>
            <a:chOff x="0" y="0"/>
            <a:chExt cx="635000" cy="635000"/>
          </a:xfrm>
        </p:grpSpPr>
        <p:sp>
          <p:nvSpPr>
            <p:cNvPr id="18448" name="椭圆 18447"/>
            <p:cNvSpPr/>
            <p:nvPr/>
          </p:nvSpPr>
          <p:spPr>
            <a:xfrm>
              <a:off x="0" y="0"/>
              <a:ext cx="635000" cy="635000"/>
            </a:xfrm>
            <a:prstGeom prst="ellipse">
              <a:avLst/>
            </a:prstGeom>
            <a:solidFill>
              <a:schemeClr val="accent1">
                <a:alpha val="100000"/>
              </a:schemeClr>
            </a:solidFill>
            <a:ln w="127000" cap="flat" cmpd="sng">
              <a:solidFill>
                <a:srgbClr val="E6EAF3">
                  <a:alpha val="39525"/>
                </a:srgbClr>
              </a:solidFill>
              <a:prstDash val="solid"/>
              <a:miter lim="400000"/>
              <a:headEnd type="none" w="med" len="med"/>
              <a:tailEnd type="none" w="med" len="med"/>
            </a:ln>
          </p:spPr>
          <p:txBody>
            <a:bodyPr vert="horz" wrap="square" lIns="45720" tIns="45720" rIns="45720" bIns="45720" anchor="ctr"/>
            <a:p>
              <a:pPr defTabSz="457200"/>
              <a:endParaRPr sz="5000" baseline="0">
                <a:latin typeface="Helvetica Light" charset="0"/>
                <a:ea typeface="Helvetica Light" charset="0"/>
                <a:sym typeface="Helvetica Light" charset="0"/>
              </a:endParaRPr>
            </a:p>
          </p:txBody>
        </p:sp>
        <p:sp>
          <p:nvSpPr>
            <p:cNvPr id="18449" name="文本框 18448"/>
            <p:cNvSpPr txBox="1"/>
            <p:nvPr/>
          </p:nvSpPr>
          <p:spPr>
            <a:xfrm>
              <a:off x="92993" y="184987"/>
              <a:ext cx="449014" cy="265026"/>
            </a:xfrm>
            <a:prstGeom prst="rect">
              <a:avLst/>
            </a:prstGeom>
            <a:noFill/>
            <a:ln w="12700">
              <a:noFill/>
            </a:ln>
          </p:spPr>
          <p:txBody>
            <a:bodyPr vert="horz" wrap="square" lIns="25400" tIns="25400" rIns="25400" bIns="25400" anchor="ctr">
              <a:spAutoFit/>
            </a:bodyPr>
            <a:p>
              <a:pPr defTabSz="457200"/>
              <a:r>
                <a:rPr lang="zh-CN" altLang="en-US" sz="1500" baseline="0">
                  <a:solidFill>
                    <a:srgbClr val="DCDDDF"/>
                  </a:solidFill>
                  <a:latin typeface="字体视界-一风尚黑体" charset="0"/>
                  <a:ea typeface="+mn-ea"/>
                  <a:sym typeface="字体视界-一风尚黑体" charset="0"/>
                </a:rPr>
                <a:t></a:t>
              </a:r>
              <a:endParaRPr lang="zh-CN" altLang="en-US" sz="1500" baseline="0">
                <a:solidFill>
                  <a:srgbClr val="DCDDDF"/>
                </a:solidFill>
                <a:latin typeface="字体视界-一风尚黑体" charset="0"/>
                <a:ea typeface="+mn-ea"/>
                <a:sym typeface="字体视界-一风尚黑体" charset="0"/>
              </a:endParaRPr>
            </a:p>
          </p:txBody>
        </p:sp>
      </p:grpSp>
      <p:sp>
        <p:nvSpPr>
          <p:cNvPr id="18450" name="文本框 18449" descr="Text Box 17"/>
          <p:cNvSpPr txBox="1"/>
          <p:nvPr/>
        </p:nvSpPr>
        <p:spPr>
          <a:xfrm>
            <a:off x="8699500" y="2035175"/>
            <a:ext cx="2803525" cy="584200"/>
          </a:xfrm>
          <a:prstGeom prst="rect">
            <a:avLst/>
          </a:prstGeom>
          <a:noFill/>
          <a:ln w="12700">
            <a:noFill/>
          </a:ln>
        </p:spPr>
        <p:txBody>
          <a:bodyPr vert="horz" wrap="square" lIns="25400" tIns="25400" rIns="25400" bIns="25400" anchor="t">
            <a:spAutoFit/>
          </a:bodyPr>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endParaRPr lang="en-US" altLang="zh-CN" sz="11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catalysts for change.</a:t>
            </a:r>
            <a:endParaRPr lang="en-US" altLang="zh-CN" sz="1000" baseline="0">
              <a:solidFill>
                <a:srgbClr val="E6EAF3"/>
              </a:solidFill>
              <a:latin typeface="字体视界-一风尚黑体" charset="0"/>
              <a:ea typeface="+mn-ea"/>
              <a:sym typeface="字体视界-一风尚黑体" charset="0"/>
            </a:endParaRPr>
          </a:p>
        </p:txBody>
      </p:sp>
      <p:grpSp>
        <p:nvGrpSpPr>
          <p:cNvPr id="18451" name="组合 18450"/>
          <p:cNvGrpSpPr/>
          <p:nvPr/>
        </p:nvGrpSpPr>
        <p:grpSpPr>
          <a:xfrm>
            <a:off x="7747000" y="3429000"/>
            <a:ext cx="635000" cy="635000"/>
            <a:chOff x="0" y="0"/>
            <a:chExt cx="635000" cy="635000"/>
          </a:xfrm>
        </p:grpSpPr>
        <p:sp>
          <p:nvSpPr>
            <p:cNvPr id="18452" name="椭圆 18451"/>
            <p:cNvSpPr/>
            <p:nvPr/>
          </p:nvSpPr>
          <p:spPr>
            <a:xfrm>
              <a:off x="0" y="0"/>
              <a:ext cx="635000" cy="635000"/>
            </a:xfrm>
            <a:prstGeom prst="ellipse">
              <a:avLst/>
            </a:prstGeom>
            <a:solidFill>
              <a:schemeClr val="accent1">
                <a:alpha val="100000"/>
              </a:schemeClr>
            </a:solidFill>
            <a:ln w="127000" cap="flat" cmpd="sng">
              <a:solidFill>
                <a:srgbClr val="E6EAF3">
                  <a:alpha val="39525"/>
                </a:srgbClr>
              </a:solidFill>
              <a:prstDash val="solid"/>
              <a:miter lim="400000"/>
              <a:headEnd type="none" w="med" len="med"/>
              <a:tailEnd type="none" w="med" len="med"/>
            </a:ln>
          </p:spPr>
          <p:txBody>
            <a:bodyPr vert="horz" wrap="square" lIns="45720" tIns="45720" rIns="45720" bIns="45720" anchor="ctr"/>
            <a:p>
              <a:pPr defTabSz="457200"/>
              <a:endParaRPr sz="5000" baseline="0">
                <a:latin typeface="Helvetica Light" charset="0"/>
                <a:ea typeface="Helvetica Light" charset="0"/>
                <a:sym typeface="Helvetica Light" charset="0"/>
              </a:endParaRPr>
            </a:p>
          </p:txBody>
        </p:sp>
        <p:sp>
          <p:nvSpPr>
            <p:cNvPr id="18453" name="文本框 18452"/>
            <p:cNvSpPr txBox="1"/>
            <p:nvPr/>
          </p:nvSpPr>
          <p:spPr>
            <a:xfrm>
              <a:off x="92993" y="184987"/>
              <a:ext cx="449014" cy="265026"/>
            </a:xfrm>
            <a:prstGeom prst="rect">
              <a:avLst/>
            </a:prstGeom>
            <a:noFill/>
            <a:ln w="12700">
              <a:noFill/>
            </a:ln>
          </p:spPr>
          <p:txBody>
            <a:bodyPr vert="horz" wrap="square" lIns="25400" tIns="25400" rIns="25400" bIns="25400" anchor="ctr">
              <a:spAutoFit/>
            </a:bodyPr>
            <a:p>
              <a:pPr defTabSz="457200"/>
              <a:r>
                <a:rPr lang="zh-CN" altLang="en-US" sz="1500" baseline="0">
                  <a:solidFill>
                    <a:srgbClr val="DCDDDF"/>
                  </a:solidFill>
                  <a:latin typeface="字体视界-一风尚黑体" charset="0"/>
                  <a:ea typeface="+mn-ea"/>
                  <a:sym typeface="字体视界-一风尚黑体" charset="0"/>
                </a:rPr>
                <a:t></a:t>
              </a:r>
              <a:endParaRPr lang="zh-CN" altLang="en-US" sz="1500" baseline="0">
                <a:solidFill>
                  <a:srgbClr val="DCDDDF"/>
                </a:solidFill>
                <a:latin typeface="字体视界-一风尚黑体" charset="0"/>
                <a:ea typeface="+mn-ea"/>
                <a:sym typeface="字体视界-一风尚黑体" charset="0"/>
              </a:endParaRPr>
            </a:p>
          </p:txBody>
        </p:sp>
      </p:grpSp>
      <p:grpSp>
        <p:nvGrpSpPr>
          <p:cNvPr id="18454" name="组合 18453"/>
          <p:cNvGrpSpPr/>
          <p:nvPr/>
        </p:nvGrpSpPr>
        <p:grpSpPr>
          <a:xfrm>
            <a:off x="7747000" y="4849813"/>
            <a:ext cx="635000" cy="635000"/>
            <a:chOff x="0" y="0"/>
            <a:chExt cx="635000" cy="635000"/>
          </a:xfrm>
        </p:grpSpPr>
        <p:sp>
          <p:nvSpPr>
            <p:cNvPr id="18455" name="椭圆 18454"/>
            <p:cNvSpPr/>
            <p:nvPr/>
          </p:nvSpPr>
          <p:spPr>
            <a:xfrm>
              <a:off x="0" y="0"/>
              <a:ext cx="635000" cy="635000"/>
            </a:xfrm>
            <a:prstGeom prst="ellipse">
              <a:avLst/>
            </a:prstGeom>
            <a:solidFill>
              <a:schemeClr val="accent1">
                <a:alpha val="100000"/>
              </a:schemeClr>
            </a:solidFill>
            <a:ln w="127000" cap="flat" cmpd="sng">
              <a:solidFill>
                <a:srgbClr val="E6EAF3">
                  <a:alpha val="39525"/>
                </a:srgbClr>
              </a:solidFill>
              <a:prstDash val="solid"/>
              <a:miter lim="400000"/>
              <a:headEnd type="none" w="med" len="med"/>
              <a:tailEnd type="none" w="med" len="med"/>
            </a:ln>
          </p:spPr>
          <p:txBody>
            <a:bodyPr vert="horz" wrap="square" lIns="45720" tIns="45720" rIns="45720" bIns="45720" anchor="ctr"/>
            <a:p>
              <a:pPr defTabSz="457200"/>
              <a:endParaRPr sz="5000" baseline="0">
                <a:latin typeface="Helvetica Light" charset="0"/>
                <a:ea typeface="Helvetica Light" charset="0"/>
                <a:sym typeface="Helvetica Light" charset="0"/>
              </a:endParaRPr>
            </a:p>
          </p:txBody>
        </p:sp>
        <p:sp>
          <p:nvSpPr>
            <p:cNvPr id="18456" name="文本框 18455"/>
            <p:cNvSpPr txBox="1"/>
            <p:nvPr/>
          </p:nvSpPr>
          <p:spPr>
            <a:xfrm>
              <a:off x="92993" y="184987"/>
              <a:ext cx="449014" cy="265026"/>
            </a:xfrm>
            <a:prstGeom prst="rect">
              <a:avLst/>
            </a:prstGeom>
            <a:noFill/>
            <a:ln w="12700">
              <a:noFill/>
            </a:ln>
          </p:spPr>
          <p:txBody>
            <a:bodyPr vert="horz" wrap="square" lIns="25400" tIns="25400" rIns="25400" bIns="25400" anchor="ctr">
              <a:spAutoFit/>
            </a:bodyPr>
            <a:p>
              <a:pPr defTabSz="457200"/>
              <a:r>
                <a:rPr lang="zh-CN" altLang="en-US" sz="1500" baseline="0">
                  <a:solidFill>
                    <a:srgbClr val="DCDDDF"/>
                  </a:solidFill>
                  <a:latin typeface="字体视界-一风尚黑体" charset="0"/>
                  <a:ea typeface="+mn-ea"/>
                  <a:sym typeface="字体视界-一风尚黑体" charset="0"/>
                </a:rPr>
                <a:t></a:t>
              </a:r>
              <a:endParaRPr lang="zh-CN" altLang="en-US" sz="1500" baseline="0">
                <a:solidFill>
                  <a:srgbClr val="DCDDDF"/>
                </a:solidFill>
                <a:latin typeface="字体视界-一风尚黑体" charset="0"/>
                <a:ea typeface="+mn-ea"/>
                <a:sym typeface="字体视界-一风尚黑体" charset="0"/>
              </a:endParaRPr>
            </a:p>
          </p:txBody>
        </p:sp>
      </p:grpSp>
      <p:sp>
        <p:nvSpPr>
          <p:cNvPr id="18457" name="文本框 18456" descr="Text Box 20"/>
          <p:cNvSpPr txBox="1"/>
          <p:nvPr/>
        </p:nvSpPr>
        <p:spPr>
          <a:xfrm>
            <a:off x="8699500" y="3454400"/>
            <a:ext cx="2803525" cy="584200"/>
          </a:xfrm>
          <a:prstGeom prst="rect">
            <a:avLst/>
          </a:prstGeom>
          <a:noFill/>
          <a:ln w="12700">
            <a:noFill/>
          </a:ln>
        </p:spPr>
        <p:txBody>
          <a:bodyPr vert="horz" wrap="square" lIns="25400" tIns="25400" rIns="25400" bIns="25400" anchor="t">
            <a:spAutoFit/>
          </a:bodyPr>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endParaRPr lang="en-US" altLang="zh-CN" sz="11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catalysts for change.</a:t>
            </a:r>
            <a:endParaRPr lang="en-US" altLang="zh-CN" sz="1000" baseline="0">
              <a:solidFill>
                <a:srgbClr val="E6EAF3"/>
              </a:solidFill>
              <a:latin typeface="字体视界-一风尚黑体" charset="0"/>
              <a:ea typeface="+mn-ea"/>
              <a:sym typeface="字体视界-一风尚黑体" charset="0"/>
            </a:endParaRPr>
          </a:p>
        </p:txBody>
      </p:sp>
      <p:sp>
        <p:nvSpPr>
          <p:cNvPr id="18458" name="文本框 18457" descr="Text Box 21"/>
          <p:cNvSpPr txBox="1"/>
          <p:nvPr/>
        </p:nvSpPr>
        <p:spPr>
          <a:xfrm>
            <a:off x="8699500" y="4875213"/>
            <a:ext cx="2803525" cy="584200"/>
          </a:xfrm>
          <a:prstGeom prst="rect">
            <a:avLst/>
          </a:prstGeom>
          <a:noFill/>
          <a:ln w="12700">
            <a:noFill/>
          </a:ln>
        </p:spPr>
        <p:txBody>
          <a:bodyPr vert="horz" wrap="square" lIns="25400" tIns="25400" rIns="25400" bIns="25400" anchor="t">
            <a:spAutoFit/>
          </a:bodyPr>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endParaRPr lang="en-US" altLang="zh-CN" sz="11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catalysts for change.</a:t>
            </a:r>
            <a:endParaRPr lang="en-US" altLang="zh-CN" sz="1000" baseline="0">
              <a:solidFill>
                <a:srgbClr val="E6EAF3"/>
              </a:solidFill>
              <a:latin typeface="字体视界-一风尚黑体" charset="0"/>
              <a:ea typeface="+mn-ea"/>
              <a:sym typeface="字体视界-一风尚黑体" charset="0"/>
            </a:endParaRPr>
          </a:p>
        </p:txBody>
      </p:sp>
      <p:sp>
        <p:nvSpPr>
          <p:cNvPr id="18459" name="文本框 18458" descr="Text Box 22"/>
          <p:cNvSpPr txBox="1"/>
          <p:nvPr/>
        </p:nvSpPr>
        <p:spPr>
          <a:xfrm>
            <a:off x="671513" y="2800350"/>
            <a:ext cx="1920875" cy="750888"/>
          </a:xfrm>
          <a:prstGeom prst="rect">
            <a:avLst/>
          </a:prstGeom>
          <a:noFill/>
          <a:ln w="12700">
            <a:noFill/>
          </a:ln>
        </p:spPr>
        <p:txBody>
          <a:bodyPr vert="horz" wrap="square" lIns="25400" tIns="25400" rIns="25400" bIns="25400" anchor="t">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Business</a:t>
            </a:r>
            <a:endParaRPr lang="en-US" altLang="zh-CN" sz="1000" baseline="0">
              <a:solidFill>
                <a:srgbClr val="E6EAF3"/>
              </a:solidFill>
              <a:latin typeface="字体视界-一风尚黑体" charset="0"/>
              <a:ea typeface="+mn-ea"/>
              <a:sym typeface="字体视界-一风尚黑体" charset="0"/>
            </a:endParaRPr>
          </a:p>
        </p:txBody>
      </p:sp>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7" name="图片 19456" descr="图片 1"/>
          <p:cNvPicPr>
            <a:picLocks noChangeAspect="1"/>
          </p:cNvPicPr>
          <p:nvPr/>
        </p:nvPicPr>
        <p:blipFill>
          <a:blip r:embed="rId1"/>
          <a:srcRect l="12270" t="10602" r="11623" b="13811"/>
          <a:stretch>
            <a:fillRect/>
          </a:stretch>
        </p:blipFill>
        <p:spPr>
          <a:xfrm flipH="1">
            <a:off x="0" y="0"/>
            <a:ext cx="12192000" cy="6858000"/>
          </a:xfrm>
          <a:prstGeom prst="rect">
            <a:avLst/>
          </a:prstGeom>
          <a:noFill/>
          <a:ln w="12700">
            <a:noFill/>
          </a:ln>
        </p:spPr>
      </p:pic>
      <p:sp>
        <p:nvSpPr>
          <p:cNvPr id="19458" name="文本框 19457" descr="TextBox 4"/>
          <p:cNvSpPr txBox="1"/>
          <p:nvPr/>
        </p:nvSpPr>
        <p:spPr>
          <a:xfrm>
            <a:off x="4286250" y="1993900"/>
            <a:ext cx="3617913" cy="1168400"/>
          </a:xfrm>
          <a:prstGeom prst="rect">
            <a:avLst/>
          </a:prstGeom>
          <a:noFill/>
          <a:ln w="12700">
            <a:noFill/>
          </a:ln>
        </p:spPr>
        <p:txBody>
          <a:bodyPr vert="horz" wrap="square" lIns="0" tIns="0" rIns="0" bIns="0" anchor="t">
            <a:spAutoFit/>
          </a:bodyPr>
          <a:p>
            <a:pPr algn="ctr"/>
            <a:r>
              <a:rPr lang="zh-CN" altLang="en-US" sz="6600" baseline="0">
                <a:solidFill>
                  <a:srgbClr val="FFFFFF"/>
                </a:solidFill>
                <a:latin typeface="字体视界-一风尚黑体" charset="0"/>
                <a:ea typeface="+mn-ea"/>
                <a:sym typeface="字体视界-一风尚黑体" charset="0"/>
              </a:rPr>
              <a:t>第三节</a:t>
            </a:r>
            <a:endParaRPr lang="zh-CN" altLang="en-US" sz="6600" baseline="0">
              <a:solidFill>
                <a:srgbClr val="FFFFFF"/>
              </a:solidFill>
              <a:latin typeface="字体视界-一风尚黑体" charset="0"/>
              <a:ea typeface="+mn-ea"/>
              <a:sym typeface="字体视界-一风尚黑体" charset="0"/>
            </a:endParaRPr>
          </a:p>
        </p:txBody>
      </p:sp>
      <p:sp>
        <p:nvSpPr>
          <p:cNvPr id="19459" name="文本框 19458" descr="TextBox 4"/>
          <p:cNvSpPr txBox="1"/>
          <p:nvPr/>
        </p:nvSpPr>
        <p:spPr>
          <a:xfrm>
            <a:off x="3494088" y="3033713"/>
            <a:ext cx="5305425" cy="850900"/>
          </a:xfrm>
          <a:prstGeom prst="rect">
            <a:avLst/>
          </a:prstGeom>
          <a:noFill/>
          <a:ln w="12700">
            <a:noFill/>
          </a:ln>
        </p:spPr>
        <p:txBody>
          <a:bodyPr vert="horz" wrap="square" lIns="0" tIns="0" rIns="0" bIns="0" anchor="t">
            <a:spAutoFit/>
          </a:bodyPr>
          <a:p>
            <a:pPr algn="ctr"/>
            <a:r>
              <a:rPr lang="zh-CN" altLang="en-US" sz="4800" baseline="0">
                <a:solidFill>
                  <a:srgbClr val="FFFFFF"/>
                </a:solidFill>
                <a:latin typeface="字体视界-一风尚黑体" charset="0"/>
                <a:ea typeface="+mn-ea"/>
                <a:sym typeface="字体视界-一风尚黑体" charset="0"/>
              </a:rPr>
              <a:t>标题文字</a:t>
            </a:r>
            <a:endParaRPr lang="zh-CN" altLang="en-US" sz="4800" baseline="0">
              <a:solidFill>
                <a:srgbClr val="FFFFFF"/>
              </a:solidFill>
              <a:latin typeface="字体视界-一风尚黑体" charset="0"/>
              <a:ea typeface="+mn-ea"/>
              <a:sym typeface="字体视界-一风尚黑体" charset="0"/>
            </a:endParaRPr>
          </a:p>
        </p:txBody>
      </p:sp>
      <p:sp>
        <p:nvSpPr>
          <p:cNvPr id="19460" name="文本框 19459" descr="文本框 4"/>
          <p:cNvSpPr txBox="1"/>
          <p:nvPr/>
        </p:nvSpPr>
        <p:spPr>
          <a:xfrm>
            <a:off x="3108325" y="3898900"/>
            <a:ext cx="6078538" cy="647700"/>
          </a:xfrm>
          <a:prstGeom prst="rect">
            <a:avLst/>
          </a:prstGeom>
          <a:noFill/>
          <a:ln w="12700">
            <a:noFill/>
          </a:ln>
        </p:spPr>
        <p:txBody>
          <a:bodyPr vert="horz" wrap="square" lIns="45720" tIns="45720" rIns="45720" bIns="45720" anchor="t">
            <a:spAutoFit/>
          </a:bodyPr>
          <a:p>
            <a:pPr algn="ctr">
              <a:lnSpc>
                <a:spcPct val="130000"/>
              </a:lnSpc>
            </a:pPr>
            <a:r>
              <a:rPr lang="en-US" altLang="zh-CN" sz="1600" i="1" baseline="0">
                <a:solidFill>
                  <a:srgbClr val="FFFFFF"/>
                </a:solidFill>
                <a:latin typeface="字体视界-一风尚黑体" charset="0"/>
                <a:ea typeface="+mn-ea"/>
                <a:sym typeface="字体视界-一风尚黑体" charset="0"/>
              </a:rPr>
              <a:t>print the presentation and make it into a film to be used in a wider fieldprint the presentation to be wider field</a:t>
            </a:r>
            <a:endParaRPr lang="en-US" altLang="zh-CN" sz="1600" i="1" baseline="0">
              <a:solidFill>
                <a:srgbClr val="FFFFFF"/>
              </a:solidFill>
              <a:latin typeface="字体视界-一风尚黑体" charset="0"/>
              <a:ea typeface="+mn-ea"/>
              <a:sym typeface="字体视界-一风尚黑体" charset="0"/>
            </a:endParaRPr>
          </a:p>
        </p:txBody>
      </p:sp>
      <p:sp>
        <p:nvSpPr>
          <p:cNvPr id="19461" name="矩形 19460"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1" name="图片 20480" descr="Picture 1"/>
          <p:cNvPicPr>
            <a:picLocks noChangeAspect="1"/>
          </p:cNvPicPr>
          <p:nvPr/>
        </p:nvPicPr>
        <p:blipFill>
          <a:blip r:embed="rId1"/>
          <a:stretch>
            <a:fillRect/>
          </a:stretch>
        </p:blipFill>
        <p:spPr>
          <a:xfrm>
            <a:off x="384175" y="1346200"/>
            <a:ext cx="2679700" cy="4379913"/>
          </a:xfrm>
          <a:prstGeom prst="rect">
            <a:avLst/>
          </a:prstGeom>
          <a:noFill/>
          <a:ln w="12700">
            <a:noFill/>
          </a:ln>
          <a:effectLst>
            <a:outerShdw dist="88900" dir="5400000" algn="ctr" rotWithShape="0">
              <a:srgbClr val="000000">
                <a:alpha val="59998"/>
              </a:srgbClr>
            </a:outerShdw>
          </a:effectLst>
        </p:spPr>
      </p:pic>
      <p:pic>
        <p:nvPicPr>
          <p:cNvPr id="20482" name="图片 20481" descr="Picture 3"/>
          <p:cNvPicPr>
            <a:picLocks noChangeAspect="1"/>
          </p:cNvPicPr>
          <p:nvPr/>
        </p:nvPicPr>
        <p:blipFill>
          <a:blip r:embed="rId1"/>
          <a:stretch>
            <a:fillRect/>
          </a:stretch>
        </p:blipFill>
        <p:spPr>
          <a:xfrm>
            <a:off x="6208713" y="1346200"/>
            <a:ext cx="2679700" cy="4379913"/>
          </a:xfrm>
          <a:prstGeom prst="rect">
            <a:avLst/>
          </a:prstGeom>
          <a:noFill/>
          <a:ln w="12700">
            <a:noFill/>
          </a:ln>
          <a:effectLst>
            <a:outerShdw dist="88900" dir="5400000" algn="ctr" rotWithShape="0">
              <a:srgbClr val="000000">
                <a:alpha val="59998"/>
              </a:srgbClr>
            </a:outerShdw>
          </a:effectLst>
        </p:spPr>
      </p:pic>
      <p:sp>
        <p:nvSpPr>
          <p:cNvPr id="20483" name="矩形 20482" descr="Rectangle 5"/>
          <p:cNvSpPr/>
          <p:nvPr/>
        </p:nvSpPr>
        <p:spPr>
          <a:xfrm>
            <a:off x="3297238" y="1346200"/>
            <a:ext cx="2678112" cy="4379913"/>
          </a:xfrm>
          <a:prstGeom prst="rect">
            <a:avLst/>
          </a:prstGeom>
          <a:noFill/>
          <a:ln w="9525" cap="flat" cmpd="sng">
            <a:solidFill>
              <a:schemeClr val="accent1">
                <a:alpha val="100000"/>
              </a:schemeClr>
            </a:solidFill>
            <a:prstDash val="solid"/>
            <a:round/>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0484" name="矩形 20483" descr="Rectangle 6"/>
          <p:cNvSpPr/>
          <p:nvPr/>
        </p:nvSpPr>
        <p:spPr>
          <a:xfrm>
            <a:off x="384175" y="1346200"/>
            <a:ext cx="2679700" cy="4379913"/>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3D516A"/>
              </a:solidFill>
              <a:latin typeface="字体视界-一风尚黑体" charset="0"/>
              <a:ea typeface="+mn-ea"/>
              <a:sym typeface="字体视界-一风尚黑体" charset="0"/>
            </a:endParaRPr>
          </a:p>
        </p:txBody>
      </p:sp>
      <p:sp>
        <p:nvSpPr>
          <p:cNvPr id="20485" name="矩形 20484" descr="Rectangle 7"/>
          <p:cNvSpPr/>
          <p:nvPr/>
        </p:nvSpPr>
        <p:spPr>
          <a:xfrm>
            <a:off x="6208713" y="1346200"/>
            <a:ext cx="2679700" cy="4379913"/>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0486" name="矩形 20485" descr="Rectangle 8"/>
          <p:cNvSpPr/>
          <p:nvPr/>
        </p:nvSpPr>
        <p:spPr>
          <a:xfrm>
            <a:off x="9121775" y="1346200"/>
            <a:ext cx="2678113" cy="4379913"/>
          </a:xfrm>
          <a:prstGeom prst="rect">
            <a:avLst/>
          </a:prstGeom>
          <a:noFill/>
          <a:ln w="9525" cap="flat" cmpd="sng">
            <a:solidFill>
              <a:schemeClr val="accent1">
                <a:alpha val="100000"/>
              </a:schemeClr>
            </a:solidFill>
            <a:prstDash val="solid"/>
            <a:round/>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0487" name="文本框 20486" descr="Text Box 9"/>
          <p:cNvSpPr txBox="1"/>
          <p:nvPr/>
        </p:nvSpPr>
        <p:spPr>
          <a:xfrm>
            <a:off x="763588" y="2889250"/>
            <a:ext cx="1920875" cy="1482725"/>
          </a:xfrm>
          <a:prstGeom prst="rect">
            <a:avLst/>
          </a:prstGeom>
          <a:noFill/>
          <a:ln w="12700">
            <a:noFill/>
          </a:ln>
        </p:spPr>
        <p:txBody>
          <a:bodyPr vert="horz" wrap="square" lIns="25400" tIns="25400" rIns="25400" bIns="25400" anchor="t">
            <a:spAutoFit/>
          </a:bodyPr>
          <a:p>
            <a:pPr>
              <a:lnSpc>
                <a:spcPct val="120000"/>
              </a:lnSpc>
            </a:pPr>
            <a:r>
              <a:rPr lang="en-US" altLang="zh-CN" sz="4000" b="1" baseline="0">
                <a:solidFill>
                  <a:srgbClr val="3D516A"/>
                </a:solidFill>
                <a:latin typeface="字体视界-一风尚黑体" charset="0"/>
                <a:ea typeface="+mn-ea"/>
                <a:sym typeface="字体视界-一风尚黑体" charset="0"/>
              </a:rPr>
              <a:t>50</a:t>
            </a:r>
            <a:r>
              <a:rPr lang="en-US" altLang="zh-CN" sz="2200" b="1" baseline="0">
                <a:solidFill>
                  <a:srgbClr val="3D516A"/>
                </a:solidFill>
                <a:latin typeface="字体视界-一风尚黑体" charset="0"/>
                <a:ea typeface="+mn-ea"/>
                <a:sym typeface="字体视界-一风尚黑体" charset="0"/>
              </a:rPr>
              <a:t>$</a:t>
            </a:r>
            <a:endParaRPr lang="en-US" altLang="zh-CN" sz="4000" b="1" baseline="0">
              <a:solidFill>
                <a:srgbClr val="3D516A"/>
              </a:solidFill>
              <a:latin typeface="字体视界-一风尚黑体" charset="0"/>
              <a:ea typeface="+mn-ea"/>
              <a:sym typeface="字体视界-一风尚黑体" charset="0"/>
            </a:endParaRPr>
          </a:p>
          <a:p>
            <a:pPr>
              <a:lnSpc>
                <a:spcPct val="120000"/>
              </a:lnSpc>
            </a:pPr>
            <a:r>
              <a:rPr lang="en-US" altLang="zh-CN" sz="1000" b="1" baseline="0">
                <a:solidFill>
                  <a:srgbClr val="3D516A"/>
                </a:solidFill>
                <a:latin typeface="字体视界-一风尚黑体" charset="0"/>
                <a:ea typeface="+mn-ea"/>
                <a:sym typeface="字体视界-一风尚黑体" charset="0"/>
              </a:rPr>
              <a:t>BUSINESS &amp; MODERN COMPANY</a:t>
            </a:r>
            <a:endParaRPr lang="en-US" altLang="zh-CN" sz="1000" b="1" baseline="0">
              <a:solidFill>
                <a:srgbClr val="3D516A"/>
              </a:solidFill>
              <a:latin typeface="字体视界-一风尚黑体" charset="0"/>
              <a:ea typeface="+mn-ea"/>
              <a:sym typeface="字体视界-一风尚黑体" charset="0"/>
            </a:endParaRPr>
          </a:p>
          <a:p>
            <a:pPr>
              <a:lnSpc>
                <a:spcPct val="120000"/>
              </a:lnSpc>
            </a:pPr>
            <a:r>
              <a:rPr lang="en-US" altLang="zh-CN" sz="1000" b="1" baseline="0">
                <a:solidFill>
                  <a:srgbClr val="3D516A"/>
                </a:solidFill>
                <a:latin typeface="字体视界-一风尚黑体" charset="0"/>
                <a:ea typeface="+mn-ea"/>
                <a:sym typeface="字体视界-一风尚黑体" charset="0"/>
              </a:rPr>
              <a:t>BEST SOLUTIONS</a:t>
            </a:r>
            <a:endParaRPr lang="en-US" altLang="zh-CN" sz="1000" b="1" baseline="0">
              <a:solidFill>
                <a:srgbClr val="3D516A"/>
              </a:solidFill>
              <a:latin typeface="字体视界-一风尚黑体" charset="0"/>
              <a:ea typeface="+mn-ea"/>
              <a:sym typeface="字体视界-一风尚黑体" charset="0"/>
            </a:endParaRPr>
          </a:p>
          <a:p>
            <a:pPr>
              <a:lnSpc>
                <a:spcPct val="120000"/>
              </a:lnSpc>
            </a:pPr>
            <a:r>
              <a:rPr lang="en-US" altLang="zh-CN" sz="1000" baseline="0">
                <a:solidFill>
                  <a:srgbClr val="3D516A"/>
                </a:solidFill>
                <a:latin typeface="字体视界-一风尚黑体" charset="0"/>
                <a:ea typeface="+mn-ea"/>
                <a:sym typeface="字体视界-一风尚黑体" charset="0"/>
              </a:rPr>
              <a:t>Business</a:t>
            </a:r>
            <a:endParaRPr lang="en-US" altLang="zh-CN" sz="1000" baseline="0">
              <a:solidFill>
                <a:srgbClr val="3D516A"/>
              </a:solidFill>
              <a:latin typeface="字体视界-一风尚黑体" charset="0"/>
              <a:ea typeface="+mn-ea"/>
              <a:sym typeface="字体视界-一风尚黑体" charset="0"/>
            </a:endParaRPr>
          </a:p>
        </p:txBody>
      </p:sp>
      <p:sp>
        <p:nvSpPr>
          <p:cNvPr id="20488" name="文本框 20487" descr="Text Box 10"/>
          <p:cNvSpPr txBox="1"/>
          <p:nvPr/>
        </p:nvSpPr>
        <p:spPr>
          <a:xfrm>
            <a:off x="3675063" y="2889250"/>
            <a:ext cx="1922462" cy="1482725"/>
          </a:xfrm>
          <a:prstGeom prst="rect">
            <a:avLst/>
          </a:prstGeom>
          <a:noFill/>
          <a:ln w="12700">
            <a:noFill/>
          </a:ln>
        </p:spPr>
        <p:txBody>
          <a:bodyPr vert="horz" wrap="square" lIns="25400" tIns="25400" rIns="25400" bIns="25400" anchor="t">
            <a:spAutoFit/>
          </a:bodyPr>
          <a:p>
            <a:pPr>
              <a:lnSpc>
                <a:spcPct val="120000"/>
              </a:lnSpc>
            </a:pPr>
            <a:r>
              <a:rPr lang="en-US" altLang="zh-CN" sz="4000" b="1" baseline="0">
                <a:solidFill>
                  <a:srgbClr val="E6EAF3"/>
                </a:solidFill>
                <a:latin typeface="字体视界-一风尚黑体" charset="0"/>
                <a:ea typeface="+mn-ea"/>
                <a:sym typeface="字体视界-一风尚黑体" charset="0"/>
              </a:rPr>
              <a:t>60</a:t>
            </a:r>
            <a:r>
              <a:rPr lang="en-US" altLang="zh-CN" sz="2200" b="1" baseline="0">
                <a:solidFill>
                  <a:srgbClr val="E6EAF3"/>
                </a:solidFill>
                <a:latin typeface="字体视界-一风尚黑体" charset="0"/>
                <a:ea typeface="+mn-ea"/>
                <a:sym typeface="字体视界-一风尚黑体" charset="0"/>
              </a:rPr>
              <a:t>$</a:t>
            </a:r>
            <a:endParaRPr lang="en-US" altLang="zh-CN" sz="4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Business</a:t>
            </a:r>
            <a:endParaRPr lang="en-US" altLang="zh-CN" sz="1000" baseline="0">
              <a:solidFill>
                <a:srgbClr val="E6EAF3"/>
              </a:solidFill>
              <a:latin typeface="字体视界-一风尚黑体" charset="0"/>
              <a:ea typeface="+mn-ea"/>
              <a:sym typeface="字体视界-一风尚黑体" charset="0"/>
            </a:endParaRPr>
          </a:p>
        </p:txBody>
      </p:sp>
      <p:sp>
        <p:nvSpPr>
          <p:cNvPr id="20489" name="文本框 20488" descr="Text Box 11"/>
          <p:cNvSpPr txBox="1"/>
          <p:nvPr/>
        </p:nvSpPr>
        <p:spPr>
          <a:xfrm>
            <a:off x="6588125" y="2889250"/>
            <a:ext cx="1920875" cy="1482725"/>
          </a:xfrm>
          <a:prstGeom prst="rect">
            <a:avLst/>
          </a:prstGeom>
          <a:noFill/>
          <a:ln w="12700">
            <a:noFill/>
          </a:ln>
        </p:spPr>
        <p:txBody>
          <a:bodyPr vert="horz" wrap="square" lIns="25400" tIns="25400" rIns="25400" bIns="25400" anchor="t">
            <a:spAutoFit/>
          </a:bodyPr>
          <a:p>
            <a:pPr>
              <a:lnSpc>
                <a:spcPct val="120000"/>
              </a:lnSpc>
            </a:pPr>
            <a:r>
              <a:rPr lang="en-US" altLang="zh-CN" sz="4000" b="1" baseline="0">
                <a:solidFill>
                  <a:srgbClr val="3D516A"/>
                </a:solidFill>
                <a:latin typeface="字体视界-一风尚黑体" charset="0"/>
                <a:ea typeface="+mn-ea"/>
                <a:sym typeface="字体视界-一风尚黑体" charset="0"/>
              </a:rPr>
              <a:t>88</a:t>
            </a:r>
            <a:r>
              <a:rPr lang="en-US" altLang="zh-CN" sz="2200" b="1" baseline="0">
                <a:solidFill>
                  <a:srgbClr val="3D516A"/>
                </a:solidFill>
                <a:latin typeface="字体视界-一风尚黑体" charset="0"/>
                <a:ea typeface="+mn-ea"/>
                <a:sym typeface="字体视界-一风尚黑体" charset="0"/>
              </a:rPr>
              <a:t>$</a:t>
            </a:r>
            <a:endParaRPr lang="en-US" altLang="zh-CN" sz="4000" b="1" baseline="0">
              <a:solidFill>
                <a:srgbClr val="3D516A"/>
              </a:solidFill>
              <a:latin typeface="字体视界-一风尚黑体" charset="0"/>
              <a:ea typeface="+mn-ea"/>
              <a:sym typeface="字体视界-一风尚黑体" charset="0"/>
            </a:endParaRPr>
          </a:p>
          <a:p>
            <a:pPr>
              <a:lnSpc>
                <a:spcPct val="120000"/>
              </a:lnSpc>
            </a:pPr>
            <a:r>
              <a:rPr lang="en-US" altLang="zh-CN" sz="1000" b="1" baseline="0">
                <a:solidFill>
                  <a:srgbClr val="3D516A"/>
                </a:solidFill>
                <a:latin typeface="字体视界-一风尚黑体" charset="0"/>
                <a:ea typeface="+mn-ea"/>
                <a:sym typeface="字体视界-一风尚黑体" charset="0"/>
              </a:rPr>
              <a:t>BUSINESS &amp; MODERN COMPANY</a:t>
            </a:r>
            <a:endParaRPr lang="en-US" altLang="zh-CN" sz="1000" b="1" baseline="0">
              <a:solidFill>
                <a:srgbClr val="3D516A"/>
              </a:solidFill>
              <a:latin typeface="字体视界-一风尚黑体" charset="0"/>
              <a:ea typeface="+mn-ea"/>
              <a:sym typeface="字体视界-一风尚黑体" charset="0"/>
            </a:endParaRPr>
          </a:p>
          <a:p>
            <a:pPr>
              <a:lnSpc>
                <a:spcPct val="120000"/>
              </a:lnSpc>
            </a:pPr>
            <a:r>
              <a:rPr lang="en-US" altLang="zh-CN" sz="1000" b="1" baseline="0">
                <a:solidFill>
                  <a:srgbClr val="3D516A"/>
                </a:solidFill>
                <a:latin typeface="字体视界-一风尚黑体" charset="0"/>
                <a:ea typeface="+mn-ea"/>
                <a:sym typeface="字体视界-一风尚黑体" charset="0"/>
              </a:rPr>
              <a:t>BEST SOLUTIONS</a:t>
            </a:r>
            <a:endParaRPr lang="en-US" altLang="zh-CN" sz="1000" b="1" baseline="0">
              <a:solidFill>
                <a:srgbClr val="3D516A"/>
              </a:solidFill>
              <a:latin typeface="字体视界-一风尚黑体" charset="0"/>
              <a:ea typeface="+mn-ea"/>
              <a:sym typeface="字体视界-一风尚黑体" charset="0"/>
            </a:endParaRPr>
          </a:p>
          <a:p>
            <a:pPr>
              <a:lnSpc>
                <a:spcPct val="120000"/>
              </a:lnSpc>
            </a:pPr>
            <a:r>
              <a:rPr lang="en-US" altLang="zh-CN" sz="1000" baseline="0">
                <a:solidFill>
                  <a:srgbClr val="3D516A"/>
                </a:solidFill>
                <a:latin typeface="字体视界-一风尚黑体" charset="0"/>
                <a:ea typeface="+mn-ea"/>
                <a:sym typeface="字体视界-一风尚黑体" charset="0"/>
              </a:rPr>
              <a:t>Business</a:t>
            </a:r>
            <a:endParaRPr lang="en-US" altLang="zh-CN" sz="1000" baseline="0">
              <a:solidFill>
                <a:srgbClr val="3D516A"/>
              </a:solidFill>
              <a:latin typeface="字体视界-一风尚黑体" charset="0"/>
              <a:ea typeface="+mn-ea"/>
              <a:sym typeface="字体视界-一风尚黑体" charset="0"/>
            </a:endParaRPr>
          </a:p>
        </p:txBody>
      </p:sp>
      <p:sp>
        <p:nvSpPr>
          <p:cNvPr id="20490" name="文本框 20489" descr="Text Box 12"/>
          <p:cNvSpPr txBox="1"/>
          <p:nvPr/>
        </p:nvSpPr>
        <p:spPr>
          <a:xfrm>
            <a:off x="9499600" y="2889250"/>
            <a:ext cx="1922463" cy="1482725"/>
          </a:xfrm>
          <a:prstGeom prst="rect">
            <a:avLst/>
          </a:prstGeom>
          <a:noFill/>
          <a:ln w="12700">
            <a:noFill/>
          </a:ln>
        </p:spPr>
        <p:txBody>
          <a:bodyPr vert="horz" wrap="square" lIns="25400" tIns="25400" rIns="25400" bIns="25400" anchor="t">
            <a:spAutoFit/>
          </a:bodyPr>
          <a:p>
            <a:pPr>
              <a:lnSpc>
                <a:spcPct val="120000"/>
              </a:lnSpc>
            </a:pPr>
            <a:r>
              <a:rPr lang="en-US" altLang="zh-CN" sz="4000" b="1" baseline="0">
                <a:solidFill>
                  <a:srgbClr val="E6EAF3"/>
                </a:solidFill>
                <a:latin typeface="字体视界-一风尚黑体" charset="0"/>
                <a:ea typeface="+mn-ea"/>
                <a:sym typeface="字体视界-一风尚黑体" charset="0"/>
              </a:rPr>
              <a:t>95</a:t>
            </a:r>
            <a:r>
              <a:rPr lang="en-US" altLang="zh-CN" sz="2200" b="1" baseline="0">
                <a:solidFill>
                  <a:srgbClr val="E6EAF3"/>
                </a:solidFill>
                <a:latin typeface="字体视界-一风尚黑体" charset="0"/>
                <a:ea typeface="+mn-ea"/>
                <a:sym typeface="字体视界-一风尚黑体" charset="0"/>
              </a:rPr>
              <a:t>$</a:t>
            </a:r>
            <a:endParaRPr lang="en-US" altLang="zh-CN" sz="4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Business</a:t>
            </a:r>
            <a:endParaRPr lang="en-US" altLang="zh-CN" sz="1000" baseline="0">
              <a:solidFill>
                <a:srgbClr val="E6EAF3"/>
              </a:solidFill>
              <a:latin typeface="字体视界-一风尚黑体" charset="0"/>
              <a:ea typeface="+mn-ea"/>
              <a:sym typeface="字体视界-一风尚黑体" charset="0"/>
            </a:endParaRPr>
          </a:p>
        </p:txBody>
      </p:sp>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505" name="组合 21504"/>
          <p:cNvGrpSpPr/>
          <p:nvPr/>
        </p:nvGrpSpPr>
        <p:grpSpPr>
          <a:xfrm>
            <a:off x="2468563" y="1520825"/>
            <a:ext cx="1893887" cy="1368425"/>
            <a:chOff x="0" y="0"/>
            <a:chExt cx="1893095" cy="1368272"/>
          </a:xfrm>
        </p:grpSpPr>
        <p:sp>
          <p:nvSpPr>
            <p:cNvPr id="21506" name="任意多边形 21505" descr="AutoShape 3"/>
            <p:cNvSpPr/>
            <p:nvPr/>
          </p:nvSpPr>
          <p:spPr>
            <a:xfrm>
              <a:off x="0" y="0"/>
              <a:ext cx="1893095" cy="1364053"/>
            </a:xfrm>
            <a:custGeom>
              <a:avLst/>
              <a:gdLst/>
              <a:ahLst/>
              <a:cxnLst>
                <a:cxn ang="0">
                  <a:pos x="10800" y="10800"/>
                </a:cxn>
                <a:cxn ang="0">
                  <a:pos x="10800" y="10800"/>
                </a:cxn>
                <a:cxn ang="0">
                  <a:pos x="10800" y="10800"/>
                </a:cxn>
                <a:cxn ang="0">
                  <a:pos x="10800" y="10800"/>
                </a:cxn>
              </a:cxnLst>
              <a:pathLst>
                <a:path w="21600" h="21600">
                  <a:moveTo>
                    <a:pt x="0" y="21600"/>
                  </a:moveTo>
                  <a:lnTo>
                    <a:pt x="10800" y="0"/>
                  </a:lnTo>
                  <a:lnTo>
                    <a:pt x="21600" y="21600"/>
                  </a:lnTo>
                  <a:lnTo>
                    <a:pt x="0" y="21600"/>
                  </a:lnTo>
                  <a:close/>
                </a:path>
              </a:pathLst>
            </a:custGeom>
            <a:solidFill>
              <a:schemeClr val="accent1">
                <a:alpha val="100000"/>
              </a:schemeClr>
            </a:solidFill>
            <a:ln w="12700">
              <a:noFill/>
            </a:ln>
          </p:spPr>
          <p:txBody>
            <a:bodyPr vert="horz" wrap="square" lIns="45720" tIns="45720" rIns="45720" bIns="45720" anchor="b"/>
            <a:p>
              <a:pPr defTabSz="533400">
                <a:lnSpc>
                  <a:spcPct val="90000"/>
                </a:lnSpc>
                <a:spcBef>
                  <a:spcPts val="700"/>
                </a:spcBef>
              </a:pPr>
              <a:endParaRPr sz="900" baseline="0">
                <a:solidFill>
                  <a:srgbClr val="3D516A"/>
                </a:solidFill>
                <a:latin typeface="字体视界-一风尚黑体" charset="0"/>
                <a:ea typeface="+mn-ea"/>
                <a:sym typeface="字体视界-一风尚黑体" charset="0"/>
              </a:endParaRPr>
            </a:p>
          </p:txBody>
        </p:sp>
        <p:sp>
          <p:nvSpPr>
            <p:cNvPr id="21507" name="文本框 21506" descr="Text Box 4"/>
            <p:cNvSpPr txBox="1"/>
            <p:nvPr/>
          </p:nvSpPr>
          <p:spPr>
            <a:xfrm>
              <a:off x="274903" y="644371"/>
              <a:ext cx="1343286" cy="723901"/>
            </a:xfrm>
            <a:prstGeom prst="rect">
              <a:avLst/>
            </a:prstGeom>
            <a:noFill/>
            <a:ln w="12700">
              <a:noFill/>
            </a:ln>
          </p:spPr>
          <p:txBody>
            <a:bodyPr vert="horz" wrap="square" lIns="25400" tIns="25400" rIns="25400" bIns="25400" anchor="ctr">
              <a:spAutoFit/>
            </a:bodyPr>
            <a:p>
              <a:pPr algn="ctr">
                <a:lnSpc>
                  <a:spcPct val="120000"/>
                </a:lnSpc>
              </a:pPr>
              <a:r>
                <a:rPr lang="en-US" altLang="zh-CN" sz="2000" b="1" baseline="0">
                  <a:solidFill>
                    <a:srgbClr val="3D516A"/>
                  </a:solidFill>
                  <a:latin typeface="字体视界-一风尚黑体" charset="0"/>
                  <a:ea typeface="+mn-ea"/>
                  <a:sym typeface="字体视界-一风尚黑体" charset="0"/>
                </a:rPr>
                <a:t>01</a:t>
              </a:r>
              <a:endParaRPr lang="en-US" altLang="zh-CN" sz="2000" b="1" baseline="0">
                <a:solidFill>
                  <a:srgbClr val="3D516A"/>
                </a:solidFill>
                <a:latin typeface="字体视界-一风尚黑体" charset="0"/>
                <a:ea typeface="+mn-ea"/>
                <a:sym typeface="字体视界-一风尚黑体" charset="0"/>
              </a:endParaRPr>
            </a:p>
            <a:p>
              <a:pPr algn="ctr">
                <a:lnSpc>
                  <a:spcPct val="120000"/>
                </a:lnSpc>
              </a:pPr>
              <a:r>
                <a:rPr lang="en-US" altLang="zh-CN" sz="900" baseline="0">
                  <a:solidFill>
                    <a:srgbClr val="3D516A"/>
                  </a:solidFill>
                  <a:latin typeface="字体视界-一风尚黑体" charset="0"/>
                  <a:ea typeface="+mn-ea"/>
                  <a:sym typeface="字体视界-一风尚黑体" charset="0"/>
                </a:rPr>
                <a:t>Quickly leverage  internal.</a:t>
              </a:r>
              <a:endParaRPr lang="en-US" altLang="zh-CN" sz="900" baseline="0">
                <a:solidFill>
                  <a:srgbClr val="3D516A"/>
                </a:solidFill>
                <a:latin typeface="字体视界-一风尚黑体" charset="0"/>
                <a:ea typeface="+mn-ea"/>
                <a:sym typeface="字体视界-一风尚黑体" charset="0"/>
              </a:endParaRPr>
            </a:p>
          </p:txBody>
        </p:sp>
      </p:grpSp>
      <p:grpSp>
        <p:nvGrpSpPr>
          <p:cNvPr id="21508" name="组合 21507"/>
          <p:cNvGrpSpPr/>
          <p:nvPr/>
        </p:nvGrpSpPr>
        <p:grpSpPr>
          <a:xfrm>
            <a:off x="1870075" y="2938463"/>
            <a:ext cx="3090863" cy="866775"/>
            <a:chOff x="0" y="0"/>
            <a:chExt cx="3091658" cy="866652"/>
          </a:xfrm>
        </p:grpSpPr>
        <p:sp>
          <p:nvSpPr>
            <p:cNvPr id="21509" name="任意多边形 21508" descr="AutoShape 6"/>
            <p:cNvSpPr/>
            <p:nvPr/>
          </p:nvSpPr>
          <p:spPr>
            <a:xfrm>
              <a:off x="0" y="0"/>
              <a:ext cx="3091658" cy="863495"/>
            </a:xfrm>
            <a:custGeom>
              <a:avLst/>
              <a:gdLst/>
              <a:ahLst/>
              <a:cxnLst>
                <a:cxn ang="0">
                  <a:pos x="10800" y="10800"/>
                </a:cxn>
                <a:cxn ang="0">
                  <a:pos x="10800" y="10800"/>
                </a:cxn>
                <a:cxn ang="0">
                  <a:pos x="10800" y="10800"/>
                </a:cxn>
                <a:cxn ang="0">
                  <a:pos x="10800" y="10800"/>
                </a:cxn>
              </a:cxnLst>
              <a:pathLst>
                <a:path w="21600" h="21600">
                  <a:moveTo>
                    <a:pt x="0" y="21600"/>
                  </a:moveTo>
                  <a:lnTo>
                    <a:pt x="4187" y="0"/>
                  </a:lnTo>
                  <a:lnTo>
                    <a:pt x="17413" y="0"/>
                  </a:lnTo>
                  <a:lnTo>
                    <a:pt x="21600" y="21600"/>
                  </a:lnTo>
                  <a:lnTo>
                    <a:pt x="0" y="21600"/>
                  </a:lnTo>
                  <a:close/>
                </a:path>
              </a:pathLst>
            </a:custGeom>
            <a:solidFill>
              <a:schemeClr val="accent1">
                <a:alpha val="100000"/>
              </a:schemeClr>
            </a:solidFill>
            <a:ln w="12700">
              <a:noFill/>
            </a:ln>
          </p:spPr>
          <p:txBody>
            <a:bodyPr vert="horz" wrap="square" lIns="45720" tIns="45720" rIns="45720" bIns="45720" anchor="b"/>
            <a:p>
              <a:pPr defTabSz="533400">
                <a:lnSpc>
                  <a:spcPct val="90000"/>
                </a:lnSpc>
                <a:spcBef>
                  <a:spcPts val="700"/>
                </a:spcBef>
              </a:pPr>
              <a:endParaRPr sz="900" baseline="0">
                <a:solidFill>
                  <a:srgbClr val="3D516A"/>
                </a:solidFill>
                <a:latin typeface="字体视界-一风尚黑体" charset="0"/>
                <a:ea typeface="+mn-ea"/>
                <a:sym typeface="字体视界-一风尚黑体" charset="0"/>
              </a:endParaRPr>
            </a:p>
          </p:txBody>
        </p:sp>
        <p:sp>
          <p:nvSpPr>
            <p:cNvPr id="21510" name="文本框 21509" descr="Text Box 7"/>
            <p:cNvSpPr txBox="1"/>
            <p:nvPr/>
          </p:nvSpPr>
          <p:spPr>
            <a:xfrm>
              <a:off x="874171" y="142751"/>
              <a:ext cx="1343316" cy="723901"/>
            </a:xfrm>
            <a:prstGeom prst="rect">
              <a:avLst/>
            </a:prstGeom>
            <a:noFill/>
            <a:ln w="12700">
              <a:noFill/>
            </a:ln>
          </p:spPr>
          <p:txBody>
            <a:bodyPr vert="horz" wrap="square" lIns="25400" tIns="25400" rIns="25400" bIns="25400" anchor="ctr">
              <a:spAutoFit/>
            </a:bodyPr>
            <a:p>
              <a:pPr>
                <a:lnSpc>
                  <a:spcPct val="120000"/>
                </a:lnSpc>
              </a:pPr>
              <a:r>
                <a:rPr lang="en-US" altLang="zh-CN" sz="2000" b="1" baseline="0">
                  <a:solidFill>
                    <a:srgbClr val="3D516A"/>
                  </a:solidFill>
                  <a:latin typeface="字体视界-一风尚黑体" charset="0"/>
                  <a:ea typeface="+mn-ea"/>
                  <a:sym typeface="字体视界-一风尚黑体" charset="0"/>
                </a:rPr>
                <a:t>02</a:t>
              </a:r>
              <a:endParaRPr lang="en-US" altLang="zh-CN" sz="2000" b="1" baseline="0">
                <a:solidFill>
                  <a:srgbClr val="3D516A"/>
                </a:solidFill>
                <a:latin typeface="字体视界-一风尚黑体" charset="0"/>
                <a:ea typeface="+mn-ea"/>
                <a:sym typeface="字体视界-一风尚黑体" charset="0"/>
              </a:endParaRPr>
            </a:p>
            <a:p>
              <a:pPr>
                <a:lnSpc>
                  <a:spcPct val="120000"/>
                </a:lnSpc>
              </a:pPr>
              <a:r>
                <a:rPr lang="en-US" altLang="zh-CN" sz="900" baseline="0">
                  <a:solidFill>
                    <a:srgbClr val="3D516A"/>
                  </a:solidFill>
                  <a:latin typeface="字体视界-一风尚黑体" charset="0"/>
                  <a:ea typeface="+mn-ea"/>
                  <a:sym typeface="字体视界-一风尚黑体" charset="0"/>
                </a:rPr>
                <a:t>Quickly leverage  internal.</a:t>
              </a:r>
              <a:endParaRPr lang="en-US" altLang="zh-CN" sz="900" baseline="0">
                <a:solidFill>
                  <a:srgbClr val="3D516A"/>
                </a:solidFill>
                <a:latin typeface="字体视界-一风尚黑体" charset="0"/>
                <a:ea typeface="+mn-ea"/>
                <a:sym typeface="字体视界-一风尚黑体" charset="0"/>
              </a:endParaRPr>
            </a:p>
          </p:txBody>
        </p:sp>
      </p:grpSp>
      <p:grpSp>
        <p:nvGrpSpPr>
          <p:cNvPr id="21511" name="组合 21510"/>
          <p:cNvGrpSpPr/>
          <p:nvPr/>
        </p:nvGrpSpPr>
        <p:grpSpPr>
          <a:xfrm>
            <a:off x="1270000" y="3856038"/>
            <a:ext cx="4291013" cy="865187"/>
            <a:chOff x="0" y="0"/>
            <a:chExt cx="4290220" cy="865272"/>
          </a:xfrm>
        </p:grpSpPr>
        <p:sp>
          <p:nvSpPr>
            <p:cNvPr id="21512" name="任意多边形 21511" descr="AutoShape 9"/>
            <p:cNvSpPr/>
            <p:nvPr/>
          </p:nvSpPr>
          <p:spPr>
            <a:xfrm>
              <a:off x="0" y="0"/>
              <a:ext cx="4290220" cy="863001"/>
            </a:xfrm>
            <a:custGeom>
              <a:avLst/>
              <a:gdLst/>
              <a:ahLst/>
              <a:cxnLst>
                <a:cxn ang="0">
                  <a:pos x="10800" y="10800"/>
                </a:cxn>
                <a:cxn ang="0">
                  <a:pos x="10800" y="10800"/>
                </a:cxn>
                <a:cxn ang="0">
                  <a:pos x="10800" y="10800"/>
                </a:cxn>
                <a:cxn ang="0">
                  <a:pos x="10800" y="10800"/>
                </a:cxn>
              </a:cxnLst>
              <a:pathLst>
                <a:path w="21600" h="21600">
                  <a:moveTo>
                    <a:pt x="0" y="21600"/>
                  </a:moveTo>
                  <a:lnTo>
                    <a:pt x="3017" y="0"/>
                  </a:lnTo>
                  <a:lnTo>
                    <a:pt x="18583" y="0"/>
                  </a:lnTo>
                  <a:lnTo>
                    <a:pt x="21600" y="21600"/>
                  </a:lnTo>
                  <a:lnTo>
                    <a:pt x="0" y="21600"/>
                  </a:lnTo>
                  <a:close/>
                </a:path>
              </a:pathLst>
            </a:custGeom>
            <a:solidFill>
              <a:schemeClr val="accent1">
                <a:alpha val="100000"/>
              </a:schemeClr>
            </a:solidFill>
            <a:ln w="12700">
              <a:noFill/>
            </a:ln>
          </p:spPr>
          <p:txBody>
            <a:bodyPr vert="horz" wrap="square" lIns="45720" tIns="45720" rIns="45720" bIns="45720" anchor="b"/>
            <a:p>
              <a:pPr defTabSz="533400">
                <a:lnSpc>
                  <a:spcPct val="90000"/>
                </a:lnSpc>
                <a:spcBef>
                  <a:spcPts val="700"/>
                </a:spcBef>
              </a:pPr>
              <a:endParaRPr sz="900" baseline="0">
                <a:solidFill>
                  <a:srgbClr val="3D516A"/>
                </a:solidFill>
                <a:latin typeface="字体视界-一风尚黑体" charset="0"/>
                <a:ea typeface="+mn-ea"/>
                <a:sym typeface="字体视界-一风尚黑体" charset="0"/>
              </a:endParaRPr>
            </a:p>
          </p:txBody>
        </p:sp>
        <p:sp>
          <p:nvSpPr>
            <p:cNvPr id="21513" name="文本框 21512" descr="Text Box 10"/>
            <p:cNvSpPr txBox="1"/>
            <p:nvPr/>
          </p:nvSpPr>
          <p:spPr>
            <a:xfrm>
              <a:off x="1473447" y="141371"/>
              <a:ext cx="1343329" cy="723901"/>
            </a:xfrm>
            <a:prstGeom prst="rect">
              <a:avLst/>
            </a:prstGeom>
            <a:noFill/>
            <a:ln w="12700">
              <a:noFill/>
            </a:ln>
          </p:spPr>
          <p:txBody>
            <a:bodyPr vert="horz" wrap="square" lIns="25400" tIns="25400" rIns="25400" bIns="25400" anchor="ctr">
              <a:spAutoFit/>
            </a:bodyPr>
            <a:p>
              <a:pPr>
                <a:lnSpc>
                  <a:spcPct val="120000"/>
                </a:lnSpc>
              </a:pPr>
              <a:r>
                <a:rPr lang="en-US" altLang="zh-CN" sz="2000" b="1" baseline="0">
                  <a:solidFill>
                    <a:srgbClr val="3D516A"/>
                  </a:solidFill>
                  <a:latin typeface="字体视界-一风尚黑体" charset="0"/>
                  <a:ea typeface="+mn-ea"/>
                  <a:sym typeface="字体视界-一风尚黑体" charset="0"/>
                </a:rPr>
                <a:t>03</a:t>
              </a:r>
              <a:endParaRPr lang="en-US" altLang="zh-CN" sz="2000" b="1" baseline="0">
                <a:solidFill>
                  <a:srgbClr val="3D516A"/>
                </a:solidFill>
                <a:latin typeface="字体视界-一风尚黑体" charset="0"/>
                <a:ea typeface="+mn-ea"/>
                <a:sym typeface="字体视界-一风尚黑体" charset="0"/>
              </a:endParaRPr>
            </a:p>
            <a:p>
              <a:pPr>
                <a:lnSpc>
                  <a:spcPct val="120000"/>
                </a:lnSpc>
              </a:pPr>
              <a:r>
                <a:rPr lang="en-US" altLang="zh-CN" sz="900" baseline="0">
                  <a:solidFill>
                    <a:srgbClr val="3D516A"/>
                  </a:solidFill>
                  <a:latin typeface="字体视界-一风尚黑体" charset="0"/>
                  <a:ea typeface="+mn-ea"/>
                  <a:sym typeface="字体视界-一风尚黑体" charset="0"/>
                </a:rPr>
                <a:t>Quickly leverage  internal.</a:t>
              </a:r>
              <a:endParaRPr lang="en-US" altLang="zh-CN" sz="900" baseline="0">
                <a:solidFill>
                  <a:srgbClr val="3D516A"/>
                </a:solidFill>
                <a:latin typeface="字体视界-一风尚黑体" charset="0"/>
                <a:ea typeface="+mn-ea"/>
                <a:sym typeface="字体视界-一风尚黑体" charset="0"/>
              </a:endParaRPr>
            </a:p>
          </p:txBody>
        </p:sp>
      </p:grpSp>
      <p:grpSp>
        <p:nvGrpSpPr>
          <p:cNvPr id="21514" name="组合 21513"/>
          <p:cNvGrpSpPr/>
          <p:nvPr/>
        </p:nvGrpSpPr>
        <p:grpSpPr>
          <a:xfrm>
            <a:off x="671513" y="4773613"/>
            <a:ext cx="5487987" cy="862012"/>
            <a:chOff x="0" y="-1"/>
            <a:chExt cx="5487988" cy="862809"/>
          </a:xfrm>
        </p:grpSpPr>
        <p:sp>
          <p:nvSpPr>
            <p:cNvPr id="21515" name="任意多边形 21514" descr="AutoShape 12"/>
            <p:cNvSpPr/>
            <p:nvPr/>
          </p:nvSpPr>
          <p:spPr>
            <a:xfrm>
              <a:off x="0" y="-1"/>
              <a:ext cx="5487988" cy="862809"/>
            </a:xfrm>
            <a:custGeom>
              <a:avLst/>
              <a:gdLst/>
              <a:ahLst/>
              <a:cxnLst>
                <a:cxn ang="0">
                  <a:pos x="10800" y="10800"/>
                </a:cxn>
                <a:cxn ang="0">
                  <a:pos x="10800" y="10800"/>
                </a:cxn>
                <a:cxn ang="0">
                  <a:pos x="10800" y="10800"/>
                </a:cxn>
                <a:cxn ang="0">
                  <a:pos x="10800" y="10800"/>
                </a:cxn>
              </a:cxnLst>
              <a:pathLst>
                <a:path w="21600" h="21600">
                  <a:moveTo>
                    <a:pt x="0" y="21600"/>
                  </a:moveTo>
                  <a:lnTo>
                    <a:pt x="2358" y="0"/>
                  </a:lnTo>
                  <a:lnTo>
                    <a:pt x="19242" y="0"/>
                  </a:lnTo>
                  <a:lnTo>
                    <a:pt x="21600" y="21600"/>
                  </a:lnTo>
                  <a:lnTo>
                    <a:pt x="0" y="21600"/>
                  </a:lnTo>
                  <a:close/>
                </a:path>
              </a:pathLst>
            </a:custGeom>
            <a:solidFill>
              <a:schemeClr val="accent1">
                <a:alpha val="100000"/>
              </a:schemeClr>
            </a:solidFill>
            <a:ln w="12700">
              <a:noFill/>
            </a:ln>
          </p:spPr>
          <p:txBody>
            <a:bodyPr vert="horz" wrap="square" lIns="45720" tIns="45720" rIns="45720" bIns="45720" anchor="b"/>
            <a:p>
              <a:pPr defTabSz="533400">
                <a:lnSpc>
                  <a:spcPct val="90000"/>
                </a:lnSpc>
                <a:spcBef>
                  <a:spcPts val="700"/>
                </a:spcBef>
              </a:pPr>
              <a:endParaRPr sz="900" baseline="0">
                <a:solidFill>
                  <a:srgbClr val="3D516A"/>
                </a:solidFill>
                <a:latin typeface="字体视界-一风尚黑体" charset="0"/>
                <a:ea typeface="+mn-ea"/>
                <a:sym typeface="字体视界-一风尚黑体" charset="0"/>
              </a:endParaRPr>
            </a:p>
          </p:txBody>
        </p:sp>
        <p:sp>
          <p:nvSpPr>
            <p:cNvPr id="21516" name="文本框 21515" descr="Text Box 13"/>
            <p:cNvSpPr txBox="1"/>
            <p:nvPr/>
          </p:nvSpPr>
          <p:spPr>
            <a:xfrm>
              <a:off x="2072423" y="111292"/>
              <a:ext cx="1343141" cy="723901"/>
            </a:xfrm>
            <a:prstGeom prst="rect">
              <a:avLst/>
            </a:prstGeom>
            <a:noFill/>
            <a:ln w="12700">
              <a:noFill/>
            </a:ln>
          </p:spPr>
          <p:txBody>
            <a:bodyPr vert="horz" wrap="square" lIns="25400" tIns="25400" rIns="25400" bIns="25400" anchor="ctr">
              <a:spAutoFit/>
            </a:bodyPr>
            <a:p>
              <a:pPr>
                <a:lnSpc>
                  <a:spcPct val="120000"/>
                </a:lnSpc>
              </a:pPr>
              <a:r>
                <a:rPr lang="en-US" altLang="zh-CN" sz="2000" b="1" baseline="0">
                  <a:solidFill>
                    <a:srgbClr val="3D516A"/>
                  </a:solidFill>
                  <a:latin typeface="字体视界-一风尚黑体" charset="0"/>
                  <a:ea typeface="+mn-ea"/>
                  <a:sym typeface="字体视界-一风尚黑体" charset="0"/>
                </a:rPr>
                <a:t>04</a:t>
              </a:r>
              <a:endParaRPr lang="en-US" altLang="zh-CN" sz="2000" b="1" baseline="0">
                <a:solidFill>
                  <a:srgbClr val="3D516A"/>
                </a:solidFill>
                <a:latin typeface="字体视界-一风尚黑体" charset="0"/>
                <a:ea typeface="+mn-ea"/>
                <a:sym typeface="字体视界-一风尚黑体" charset="0"/>
              </a:endParaRPr>
            </a:p>
            <a:p>
              <a:pPr>
                <a:lnSpc>
                  <a:spcPct val="120000"/>
                </a:lnSpc>
              </a:pPr>
              <a:r>
                <a:rPr lang="en-US" altLang="zh-CN" sz="900" baseline="0">
                  <a:solidFill>
                    <a:srgbClr val="3D516A"/>
                  </a:solidFill>
                  <a:latin typeface="字体视界-一风尚黑体" charset="0"/>
                  <a:ea typeface="+mn-ea"/>
                  <a:sym typeface="字体视界-一风尚黑体" charset="0"/>
                </a:rPr>
                <a:t>Quickly leverage  internal.</a:t>
              </a:r>
              <a:endParaRPr lang="en-US" altLang="zh-CN" sz="900" baseline="0">
                <a:solidFill>
                  <a:srgbClr val="3D516A"/>
                </a:solidFill>
                <a:latin typeface="字体视界-一风尚黑体" charset="0"/>
                <a:ea typeface="+mn-ea"/>
                <a:sym typeface="字体视界-一风尚黑体" charset="0"/>
              </a:endParaRPr>
            </a:p>
          </p:txBody>
        </p:sp>
      </p:grpSp>
      <p:sp>
        <p:nvSpPr>
          <p:cNvPr id="21517" name="文本框 21516" descr="Text Box 14"/>
          <p:cNvSpPr txBox="1"/>
          <p:nvPr/>
        </p:nvSpPr>
        <p:spPr>
          <a:xfrm>
            <a:off x="7445375" y="1465263"/>
            <a:ext cx="1193800" cy="190500"/>
          </a:xfrm>
          <a:prstGeom prst="rect">
            <a:avLst/>
          </a:prstGeom>
          <a:noFill/>
          <a:ln w="12700">
            <a:noFill/>
          </a:ln>
        </p:spPr>
        <p:txBody>
          <a:bodyPr vert="horz" wrap="none" lIns="25400" tIns="25400" rIns="25400" bIns="25400" anchor="ctr">
            <a:spAutoFit/>
          </a:bodyPr>
          <a:p>
            <a:r>
              <a:rPr lang="en-US" altLang="zh-CN" sz="900" b="1" baseline="0">
                <a:solidFill>
                  <a:srgbClr val="DCDEE0"/>
                </a:solidFill>
                <a:latin typeface="字体视界-一风尚黑体" charset="0"/>
                <a:ea typeface="+mn-ea"/>
                <a:sym typeface="字体视界-一风尚黑体" charset="0"/>
              </a:rPr>
              <a:t>Only Special Design.</a:t>
            </a:r>
            <a:endParaRPr lang="en-US" altLang="zh-CN" sz="900" b="1" baseline="0">
              <a:solidFill>
                <a:srgbClr val="DCDEE0"/>
              </a:solidFill>
              <a:latin typeface="字体视界-一风尚黑体" charset="0"/>
              <a:ea typeface="+mn-ea"/>
              <a:sym typeface="字体视界-一风尚黑体" charset="0"/>
            </a:endParaRPr>
          </a:p>
        </p:txBody>
      </p:sp>
      <p:sp>
        <p:nvSpPr>
          <p:cNvPr id="21518" name="椭圆 21517" descr="Oval 15"/>
          <p:cNvSpPr/>
          <p:nvPr/>
        </p:nvSpPr>
        <p:spPr>
          <a:xfrm>
            <a:off x="71437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1519" name="椭圆 21518" descr="Oval 16"/>
          <p:cNvSpPr/>
          <p:nvPr/>
        </p:nvSpPr>
        <p:spPr>
          <a:xfrm>
            <a:off x="72231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1520" name="椭圆 21519" descr="Oval 17"/>
          <p:cNvSpPr/>
          <p:nvPr/>
        </p:nvSpPr>
        <p:spPr>
          <a:xfrm>
            <a:off x="73040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1521" name="文本框 21520" descr="Text Box 18"/>
          <p:cNvSpPr txBox="1"/>
          <p:nvPr/>
        </p:nvSpPr>
        <p:spPr>
          <a:xfrm>
            <a:off x="7140575" y="1978025"/>
            <a:ext cx="3597275" cy="385763"/>
          </a:xfrm>
          <a:prstGeom prst="rect">
            <a:avLst/>
          </a:prstGeom>
          <a:noFill/>
          <a:ln w="12700">
            <a:noFill/>
          </a:ln>
        </p:spPr>
        <p:txBody>
          <a:bodyPr vert="horz" wrap="none" lIns="25400" tIns="25400" rIns="25400" bIns="25400" anchor="t">
            <a:spAutoFit/>
          </a:bodyPr>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endParaRPr lang="en-US" altLang="zh-CN" sz="1000" baseline="0">
              <a:solidFill>
                <a:srgbClr val="DCDEE0"/>
              </a:solidFill>
              <a:latin typeface="字体视界-一风尚黑体" charset="0"/>
              <a:ea typeface="+mn-ea"/>
              <a:sym typeface="字体视界-一风尚黑体" charset="0"/>
            </a:endParaRPr>
          </a:p>
        </p:txBody>
      </p:sp>
      <p:sp>
        <p:nvSpPr>
          <p:cNvPr id="21522" name="矩形 21521" descr="Rectangle 19"/>
          <p:cNvSpPr/>
          <p:nvPr/>
        </p:nvSpPr>
        <p:spPr>
          <a:xfrm>
            <a:off x="7200900" y="3781425"/>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1523" name="矩形 21522" descr="Rectangle 20"/>
          <p:cNvSpPr/>
          <p:nvPr/>
        </p:nvSpPr>
        <p:spPr>
          <a:xfrm>
            <a:off x="7200900" y="3781425"/>
            <a:ext cx="2914650" cy="38100"/>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1524" name="文本框 21523" descr="Text Box 21"/>
          <p:cNvSpPr txBox="1"/>
          <p:nvPr/>
        </p:nvSpPr>
        <p:spPr>
          <a:xfrm>
            <a:off x="7162800" y="3532188"/>
            <a:ext cx="915988" cy="203200"/>
          </a:xfrm>
          <a:prstGeom prst="rect">
            <a:avLst/>
          </a:prstGeom>
          <a:noFill/>
          <a:ln w="12700">
            <a:noFill/>
          </a:ln>
        </p:spPr>
        <p:txBody>
          <a:bodyPr vert="horz" wrap="none" lIns="25400" tIns="25400" rIns="25400" bIns="25400" anchor="ctr">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1525" name="文本框 21524" descr="Text Box 22"/>
          <p:cNvSpPr txBox="1"/>
          <p:nvPr/>
        </p:nvSpPr>
        <p:spPr>
          <a:xfrm>
            <a:off x="10691813" y="3532188"/>
            <a:ext cx="319087" cy="203200"/>
          </a:xfrm>
          <a:prstGeom prst="rect">
            <a:avLst/>
          </a:prstGeom>
          <a:noFill/>
          <a:ln w="12700">
            <a:noFill/>
          </a:ln>
        </p:spPr>
        <p:txBody>
          <a:bodyPr vert="horz" wrap="none" lIns="25400" tIns="25400" rIns="25400" bIns="25400" anchor="ctr">
            <a:spAutoFit/>
          </a:bodyPr>
          <a:p>
            <a:pPr algn="r">
              <a:lnSpc>
                <a:spcPct val="120000"/>
              </a:lnSpc>
            </a:pPr>
            <a:r>
              <a:rPr lang="en-US" altLang="zh-CN" sz="1000" b="1" baseline="0">
                <a:solidFill>
                  <a:srgbClr val="E6EAF3"/>
                </a:solidFill>
                <a:latin typeface="字体视界-一风尚黑体" charset="0"/>
                <a:ea typeface="+mn-ea"/>
                <a:sym typeface="字体视界-一风尚黑体" charset="0"/>
              </a:rPr>
              <a:t>72%</a:t>
            </a:r>
            <a:endParaRPr lang="en-US" altLang="zh-CN" sz="1000" b="1" baseline="0">
              <a:solidFill>
                <a:srgbClr val="E6EAF3"/>
              </a:solidFill>
              <a:latin typeface="字体视界-一风尚黑体" charset="0"/>
              <a:ea typeface="+mn-ea"/>
              <a:sym typeface="字体视界-一风尚黑体" charset="0"/>
            </a:endParaRPr>
          </a:p>
        </p:txBody>
      </p:sp>
      <p:sp>
        <p:nvSpPr>
          <p:cNvPr id="21526" name="矩形 21525" descr="Rectangle 23"/>
          <p:cNvSpPr/>
          <p:nvPr/>
        </p:nvSpPr>
        <p:spPr>
          <a:xfrm>
            <a:off x="7200900" y="4340225"/>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1527" name="矩形 21526" descr="Rectangle 24"/>
          <p:cNvSpPr/>
          <p:nvPr/>
        </p:nvSpPr>
        <p:spPr>
          <a:xfrm>
            <a:off x="7200900" y="4340225"/>
            <a:ext cx="3429000" cy="38100"/>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1528" name="文本框 21527" descr="Text Box 25"/>
          <p:cNvSpPr txBox="1"/>
          <p:nvPr/>
        </p:nvSpPr>
        <p:spPr>
          <a:xfrm>
            <a:off x="7162800" y="4090988"/>
            <a:ext cx="915988" cy="203200"/>
          </a:xfrm>
          <a:prstGeom prst="rect">
            <a:avLst/>
          </a:prstGeom>
          <a:noFill/>
          <a:ln w="12700">
            <a:noFill/>
          </a:ln>
        </p:spPr>
        <p:txBody>
          <a:bodyPr vert="horz" wrap="none" lIns="25400" tIns="25400" rIns="25400" bIns="25400" anchor="ctr">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1529" name="文本框 21528" descr="Text Box 26"/>
          <p:cNvSpPr txBox="1"/>
          <p:nvPr/>
        </p:nvSpPr>
        <p:spPr>
          <a:xfrm>
            <a:off x="10691813" y="4090988"/>
            <a:ext cx="319087" cy="203200"/>
          </a:xfrm>
          <a:prstGeom prst="rect">
            <a:avLst/>
          </a:prstGeom>
          <a:noFill/>
          <a:ln w="12700">
            <a:noFill/>
          </a:ln>
        </p:spPr>
        <p:txBody>
          <a:bodyPr vert="horz" wrap="none" lIns="25400" tIns="25400" rIns="25400" bIns="25400" anchor="ctr">
            <a:spAutoFit/>
          </a:bodyPr>
          <a:p>
            <a:pPr algn="r">
              <a:lnSpc>
                <a:spcPct val="120000"/>
              </a:lnSpc>
            </a:pPr>
            <a:r>
              <a:rPr lang="en-US" altLang="zh-CN" sz="1000" b="1" baseline="0">
                <a:solidFill>
                  <a:srgbClr val="E6EAF3"/>
                </a:solidFill>
                <a:latin typeface="字体视界-一风尚黑体" charset="0"/>
                <a:ea typeface="+mn-ea"/>
                <a:sym typeface="字体视界-一风尚黑体" charset="0"/>
              </a:rPr>
              <a:t>90%</a:t>
            </a:r>
            <a:endParaRPr lang="en-US" altLang="zh-CN" sz="1000" b="1" baseline="0">
              <a:solidFill>
                <a:srgbClr val="E6EAF3"/>
              </a:solidFill>
              <a:latin typeface="字体视界-一风尚黑体" charset="0"/>
              <a:ea typeface="+mn-ea"/>
              <a:sym typeface="字体视界-一风尚黑体" charset="0"/>
            </a:endParaRPr>
          </a:p>
        </p:txBody>
      </p:sp>
      <p:sp>
        <p:nvSpPr>
          <p:cNvPr id="21530" name="矩形 21529" descr="Rectangle 27"/>
          <p:cNvSpPr/>
          <p:nvPr/>
        </p:nvSpPr>
        <p:spPr>
          <a:xfrm>
            <a:off x="7200900" y="4910138"/>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1531" name="矩形 21530" descr="Rectangle 28"/>
          <p:cNvSpPr/>
          <p:nvPr/>
        </p:nvSpPr>
        <p:spPr>
          <a:xfrm>
            <a:off x="7200900" y="4910138"/>
            <a:ext cx="2540000" cy="38100"/>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1532" name="文本框 21531" descr="Text Box 29"/>
          <p:cNvSpPr txBox="1"/>
          <p:nvPr/>
        </p:nvSpPr>
        <p:spPr>
          <a:xfrm>
            <a:off x="7162800" y="4660900"/>
            <a:ext cx="915988" cy="203200"/>
          </a:xfrm>
          <a:prstGeom prst="rect">
            <a:avLst/>
          </a:prstGeom>
          <a:noFill/>
          <a:ln w="12700">
            <a:noFill/>
          </a:ln>
        </p:spPr>
        <p:txBody>
          <a:bodyPr vert="horz" wrap="none" lIns="25400" tIns="25400" rIns="25400" bIns="25400" anchor="ctr">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1533" name="文本框 21532" descr="Text Box 30"/>
          <p:cNvSpPr txBox="1"/>
          <p:nvPr/>
        </p:nvSpPr>
        <p:spPr>
          <a:xfrm>
            <a:off x="10691813" y="4660900"/>
            <a:ext cx="319087" cy="203200"/>
          </a:xfrm>
          <a:prstGeom prst="rect">
            <a:avLst/>
          </a:prstGeom>
          <a:noFill/>
          <a:ln w="12700">
            <a:noFill/>
          </a:ln>
        </p:spPr>
        <p:txBody>
          <a:bodyPr vert="horz" wrap="none" lIns="25400" tIns="25400" rIns="25400" bIns="25400" anchor="ctr">
            <a:spAutoFit/>
          </a:bodyPr>
          <a:p>
            <a:pPr algn="r">
              <a:lnSpc>
                <a:spcPct val="120000"/>
              </a:lnSpc>
            </a:pPr>
            <a:r>
              <a:rPr lang="en-US" altLang="zh-CN" sz="1000" b="1" baseline="0">
                <a:solidFill>
                  <a:srgbClr val="E6EAF3"/>
                </a:solidFill>
                <a:latin typeface="字体视界-一风尚黑体" charset="0"/>
                <a:ea typeface="+mn-ea"/>
                <a:sym typeface="字体视界-一风尚黑体" charset="0"/>
              </a:rPr>
              <a:t>60%</a:t>
            </a:r>
            <a:endParaRPr lang="en-US" altLang="zh-CN" sz="1000" b="1" baseline="0">
              <a:solidFill>
                <a:srgbClr val="E6EAF3"/>
              </a:solidFill>
              <a:latin typeface="字体视界-一风尚黑体" charset="0"/>
              <a:ea typeface="+mn-ea"/>
              <a:sym typeface="字体视界-一风尚黑体" charset="0"/>
            </a:endParaRPr>
          </a:p>
        </p:txBody>
      </p:sp>
      <p:sp>
        <p:nvSpPr>
          <p:cNvPr id="21534" name="矩形 21533" descr="Rectangle 31"/>
          <p:cNvSpPr/>
          <p:nvPr/>
        </p:nvSpPr>
        <p:spPr>
          <a:xfrm>
            <a:off x="7200900" y="5480050"/>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1535" name="矩形 21534" descr="Rectangle 32"/>
          <p:cNvSpPr/>
          <p:nvPr/>
        </p:nvSpPr>
        <p:spPr>
          <a:xfrm>
            <a:off x="7200900" y="5480050"/>
            <a:ext cx="2540000" cy="38100"/>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1536" name="文本框 21535" descr="Text Box 33"/>
          <p:cNvSpPr txBox="1"/>
          <p:nvPr/>
        </p:nvSpPr>
        <p:spPr>
          <a:xfrm>
            <a:off x="7162800" y="5230813"/>
            <a:ext cx="915988" cy="203200"/>
          </a:xfrm>
          <a:prstGeom prst="rect">
            <a:avLst/>
          </a:prstGeom>
          <a:noFill/>
          <a:ln w="12700">
            <a:noFill/>
          </a:ln>
        </p:spPr>
        <p:txBody>
          <a:bodyPr vert="horz" wrap="none" lIns="25400" tIns="25400" rIns="25400" bIns="25400" anchor="ctr">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1537" name="文本框 21536" descr="Text Box 34"/>
          <p:cNvSpPr txBox="1"/>
          <p:nvPr/>
        </p:nvSpPr>
        <p:spPr>
          <a:xfrm>
            <a:off x="10691813" y="5230813"/>
            <a:ext cx="319087" cy="203200"/>
          </a:xfrm>
          <a:prstGeom prst="rect">
            <a:avLst/>
          </a:prstGeom>
          <a:noFill/>
          <a:ln w="12700">
            <a:noFill/>
          </a:ln>
        </p:spPr>
        <p:txBody>
          <a:bodyPr vert="horz" wrap="none" lIns="25400" tIns="25400" rIns="25400" bIns="25400" anchor="ctr">
            <a:spAutoFit/>
          </a:bodyPr>
          <a:p>
            <a:pPr algn="r">
              <a:lnSpc>
                <a:spcPct val="120000"/>
              </a:lnSpc>
            </a:pPr>
            <a:r>
              <a:rPr lang="en-US" altLang="zh-CN" sz="1000" b="1" baseline="0">
                <a:solidFill>
                  <a:srgbClr val="E6EAF3"/>
                </a:solidFill>
                <a:latin typeface="字体视界-一风尚黑体" charset="0"/>
                <a:ea typeface="+mn-ea"/>
                <a:sym typeface="字体视界-一风尚黑体" charset="0"/>
              </a:rPr>
              <a:t>60%</a:t>
            </a:r>
            <a:endParaRPr lang="en-US" altLang="zh-CN" sz="1000" b="1" baseline="0">
              <a:solidFill>
                <a:srgbClr val="E6EAF3"/>
              </a:solidFill>
              <a:latin typeface="字体视界-一风尚黑体" charset="0"/>
              <a:ea typeface="+mn-ea"/>
              <a:sym typeface="字体视界-一风尚黑体" charset="0"/>
            </a:endParaRPr>
          </a:p>
        </p:txBody>
      </p:sp>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22528" descr="Text Box 7"/>
          <p:cNvSpPr txBox="1"/>
          <p:nvPr/>
        </p:nvSpPr>
        <p:spPr>
          <a:xfrm>
            <a:off x="4281488" y="1978025"/>
            <a:ext cx="3597275" cy="385763"/>
          </a:xfrm>
          <a:prstGeom prst="rect">
            <a:avLst/>
          </a:prstGeom>
          <a:noFill/>
          <a:ln w="12700">
            <a:noFill/>
          </a:ln>
        </p:spPr>
        <p:txBody>
          <a:bodyPr vert="horz" wrap="none" lIns="25400" tIns="25400" rIns="25400" bIns="25400" anchor="t">
            <a:spAutoFit/>
          </a:bodyPr>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e-business catalysts for change.</a:t>
            </a:r>
            <a:endParaRPr lang="en-US" altLang="zh-CN" sz="1000" baseline="0">
              <a:solidFill>
                <a:srgbClr val="DCDEE0"/>
              </a:solidFill>
              <a:latin typeface="字体视界-一风尚黑体" charset="0"/>
              <a:ea typeface="+mn-ea"/>
              <a:sym typeface="字体视界-一风尚黑体" charset="0"/>
            </a:endParaRPr>
          </a:p>
        </p:txBody>
      </p:sp>
      <p:sp>
        <p:nvSpPr>
          <p:cNvPr id="22530" name="文本框 22529" descr="Text Box 8"/>
          <p:cNvSpPr txBox="1"/>
          <p:nvPr/>
        </p:nvSpPr>
        <p:spPr>
          <a:xfrm>
            <a:off x="4787900" y="1465263"/>
            <a:ext cx="1073150" cy="190500"/>
          </a:xfrm>
          <a:prstGeom prst="rect">
            <a:avLst/>
          </a:prstGeom>
          <a:noFill/>
          <a:ln w="12700">
            <a:noFill/>
          </a:ln>
        </p:spPr>
        <p:txBody>
          <a:bodyPr vert="horz" wrap="none" lIns="25400" tIns="25400" rIns="25400" bIns="25400" anchor="ctr">
            <a:spAutoFit/>
          </a:bodyPr>
          <a:p>
            <a:r>
              <a:rPr lang="en-US" altLang="zh-CN" sz="900" b="1" baseline="0">
                <a:solidFill>
                  <a:srgbClr val="DCDEE0"/>
                </a:solidFill>
                <a:latin typeface="字体视界-一风尚黑体" charset="0"/>
                <a:ea typeface="+mn-ea"/>
                <a:sym typeface="字体视界-一风尚黑体" charset="0"/>
              </a:rPr>
              <a:t>Portfolio Sections.</a:t>
            </a:r>
            <a:endParaRPr lang="en-US" altLang="zh-CN" sz="900" b="1" baseline="0">
              <a:solidFill>
                <a:srgbClr val="DCDEE0"/>
              </a:solidFill>
              <a:latin typeface="字体视界-一风尚黑体" charset="0"/>
              <a:ea typeface="+mn-ea"/>
              <a:sym typeface="字体视界-一风尚黑体" charset="0"/>
            </a:endParaRPr>
          </a:p>
        </p:txBody>
      </p:sp>
      <p:grpSp>
        <p:nvGrpSpPr>
          <p:cNvPr id="22531" name="组合 22530"/>
          <p:cNvGrpSpPr/>
          <p:nvPr/>
        </p:nvGrpSpPr>
        <p:grpSpPr>
          <a:xfrm>
            <a:off x="5995988" y="1858963"/>
            <a:ext cx="198437" cy="38100"/>
            <a:chOff x="0" y="0"/>
            <a:chExt cx="199233" cy="38100"/>
          </a:xfrm>
        </p:grpSpPr>
        <p:sp>
          <p:nvSpPr>
            <p:cNvPr id="22532" name="椭圆 22531" descr="Oval 10"/>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2533" name="椭圆 22532" descr="Oval 11"/>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2534" name="椭圆 22533" descr="Oval 12"/>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grpSp>
      <p:sp>
        <p:nvSpPr>
          <p:cNvPr id="22535" name="文本框 22534" descr="Text Box 13"/>
          <p:cNvSpPr txBox="1"/>
          <p:nvPr/>
        </p:nvSpPr>
        <p:spPr>
          <a:xfrm>
            <a:off x="728663" y="3194050"/>
            <a:ext cx="1263650" cy="387350"/>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Design</a:t>
            </a:r>
            <a:endParaRPr lang="en-US" altLang="zh-CN" sz="1000" b="1" baseline="0">
              <a:solidFill>
                <a:srgbClr val="E6EAF3"/>
              </a:solidFill>
              <a:latin typeface="字体视界-一风尚黑体" charset="0"/>
              <a:ea typeface="+mn-ea"/>
              <a:sym typeface="字体视界-一风尚黑体" charset="0"/>
            </a:endParaRPr>
          </a:p>
        </p:txBody>
      </p:sp>
      <p:sp>
        <p:nvSpPr>
          <p:cNvPr id="22536" name="文本框 22535" descr="Text Box 14"/>
          <p:cNvSpPr txBox="1"/>
          <p:nvPr/>
        </p:nvSpPr>
        <p:spPr>
          <a:xfrm>
            <a:off x="3014663" y="3194050"/>
            <a:ext cx="1263650" cy="387350"/>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Development</a:t>
            </a:r>
            <a:endParaRPr lang="en-US" altLang="zh-CN" sz="1000" b="1" baseline="0">
              <a:solidFill>
                <a:srgbClr val="E6EAF3"/>
              </a:solidFill>
              <a:latin typeface="字体视界-一风尚黑体" charset="0"/>
              <a:ea typeface="+mn-ea"/>
              <a:sym typeface="字体视界-一风尚黑体" charset="0"/>
            </a:endParaRPr>
          </a:p>
        </p:txBody>
      </p:sp>
      <p:sp>
        <p:nvSpPr>
          <p:cNvPr id="22537" name="文本框 22536" descr="Text Box 15"/>
          <p:cNvSpPr txBox="1"/>
          <p:nvPr/>
        </p:nvSpPr>
        <p:spPr>
          <a:xfrm>
            <a:off x="5300663" y="3194050"/>
            <a:ext cx="1263650" cy="387350"/>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Marketing</a:t>
            </a:r>
            <a:endParaRPr lang="en-US" altLang="zh-CN" sz="1000" b="1" baseline="0">
              <a:solidFill>
                <a:srgbClr val="E6EAF3"/>
              </a:solidFill>
              <a:latin typeface="字体视界-一风尚黑体" charset="0"/>
              <a:ea typeface="+mn-ea"/>
              <a:sym typeface="字体视界-一风尚黑体" charset="0"/>
            </a:endParaRPr>
          </a:p>
        </p:txBody>
      </p:sp>
      <p:sp>
        <p:nvSpPr>
          <p:cNvPr id="22538" name="文本框 22537" descr="Text Box 16"/>
          <p:cNvSpPr txBox="1"/>
          <p:nvPr/>
        </p:nvSpPr>
        <p:spPr>
          <a:xfrm>
            <a:off x="7588250" y="3194050"/>
            <a:ext cx="1263650" cy="387350"/>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Inspire</a:t>
            </a:r>
            <a:endParaRPr lang="en-US" altLang="zh-CN" sz="1000" b="1" baseline="0">
              <a:solidFill>
                <a:srgbClr val="E6EAF3"/>
              </a:solidFill>
              <a:latin typeface="字体视界-一风尚黑体" charset="0"/>
              <a:ea typeface="+mn-ea"/>
              <a:sym typeface="字体视界-一风尚黑体" charset="0"/>
            </a:endParaRPr>
          </a:p>
        </p:txBody>
      </p:sp>
      <p:sp>
        <p:nvSpPr>
          <p:cNvPr id="22539" name="文本框 22538" descr="Text Box 17"/>
          <p:cNvSpPr txBox="1"/>
          <p:nvPr/>
        </p:nvSpPr>
        <p:spPr>
          <a:xfrm>
            <a:off x="9874250" y="3194050"/>
            <a:ext cx="1263650" cy="387350"/>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Modern</a:t>
            </a:r>
            <a:endParaRPr lang="en-US" altLang="zh-CN" sz="1000" b="1" baseline="0">
              <a:solidFill>
                <a:srgbClr val="E6EAF3"/>
              </a:solidFill>
              <a:latin typeface="字体视界-一风尚黑体" charset="0"/>
              <a:ea typeface="+mn-ea"/>
              <a:sym typeface="字体视界-一风尚黑体" charset="0"/>
            </a:endParaRPr>
          </a:p>
        </p:txBody>
      </p:sp>
      <p:pic>
        <p:nvPicPr>
          <p:cNvPr id="22540" name="图片 22539" descr="图片 13"/>
          <p:cNvPicPr>
            <a:picLocks noChangeAspect="1"/>
          </p:cNvPicPr>
          <p:nvPr/>
        </p:nvPicPr>
        <p:blipFill>
          <a:blip r:embed="rId1"/>
          <a:srcRect l="12270" t="10603" r="11623" b="52866"/>
          <a:stretch>
            <a:fillRect/>
          </a:stretch>
        </p:blipFill>
        <p:spPr>
          <a:xfrm flipH="1">
            <a:off x="2365375" y="4017963"/>
            <a:ext cx="8267700" cy="2247900"/>
          </a:xfrm>
          <a:prstGeom prst="rect">
            <a:avLst/>
          </a:prstGeom>
          <a:noFill/>
          <a:ln w="9525" cap="flat" cmpd="sng">
            <a:solidFill>
              <a:srgbClr val="FFFFFF">
                <a:alpha val="100000"/>
              </a:srgbClr>
            </a:solidFill>
            <a:prstDash val="solid"/>
            <a:round/>
            <a:headEnd type="none" w="med" len="med"/>
            <a:tailEnd type="none" w="med" len="med"/>
          </a:ln>
        </p:spPr>
      </p:pic>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3" name="图片 23552" descr="Picture 1"/>
          <p:cNvPicPr>
            <a:picLocks noChangeAspect="1"/>
          </p:cNvPicPr>
          <p:nvPr/>
        </p:nvPicPr>
        <p:blipFill>
          <a:blip r:embed="rId1"/>
          <a:stretch>
            <a:fillRect/>
          </a:stretch>
        </p:blipFill>
        <p:spPr>
          <a:xfrm>
            <a:off x="6096000" y="0"/>
            <a:ext cx="3048000" cy="6856413"/>
          </a:xfrm>
          <a:prstGeom prst="rect">
            <a:avLst/>
          </a:prstGeom>
          <a:noFill/>
          <a:ln w="12700">
            <a:noFill/>
          </a:ln>
        </p:spPr>
      </p:pic>
      <p:sp>
        <p:nvSpPr>
          <p:cNvPr id="23554" name="矩形 23553" descr="Rectangle 2"/>
          <p:cNvSpPr/>
          <p:nvPr/>
        </p:nvSpPr>
        <p:spPr>
          <a:xfrm>
            <a:off x="6096000" y="0"/>
            <a:ext cx="3048000" cy="6985000"/>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3555" name="文本框 23554" descr="Text Box 3"/>
          <p:cNvSpPr txBox="1"/>
          <p:nvPr/>
        </p:nvSpPr>
        <p:spPr>
          <a:xfrm>
            <a:off x="815975" y="2519363"/>
            <a:ext cx="571500" cy="190500"/>
          </a:xfrm>
          <a:prstGeom prst="rect">
            <a:avLst/>
          </a:prstGeom>
          <a:noFill/>
          <a:ln w="12700">
            <a:noFill/>
          </a:ln>
        </p:spPr>
        <p:txBody>
          <a:bodyPr vert="horz" wrap="none" lIns="25400" tIns="25400" rIns="25400" bIns="25400" anchor="ctr">
            <a:spAutoFit/>
          </a:bodyPr>
          <a:p>
            <a:r>
              <a:rPr lang="en-US" altLang="zh-CN" sz="900" b="1" baseline="0">
                <a:solidFill>
                  <a:srgbClr val="DCDEE0"/>
                </a:solidFill>
                <a:latin typeface="字体视界-一风尚黑体" charset="0"/>
                <a:ea typeface="+mn-ea"/>
                <a:sym typeface="字体视界-一风尚黑体" charset="0"/>
              </a:rPr>
              <a:t>Part One.</a:t>
            </a:r>
            <a:endParaRPr lang="en-US" altLang="zh-CN" sz="900" b="1" baseline="0">
              <a:solidFill>
                <a:srgbClr val="DCDEE0"/>
              </a:solidFill>
              <a:latin typeface="字体视界-一风尚黑体" charset="0"/>
              <a:ea typeface="+mn-ea"/>
              <a:sym typeface="字体视界-一风尚黑体" charset="0"/>
            </a:endParaRPr>
          </a:p>
        </p:txBody>
      </p:sp>
      <p:grpSp>
        <p:nvGrpSpPr>
          <p:cNvPr id="23556" name="组合 23555"/>
          <p:cNvGrpSpPr/>
          <p:nvPr/>
        </p:nvGrpSpPr>
        <p:grpSpPr>
          <a:xfrm>
            <a:off x="1423988" y="3043238"/>
            <a:ext cx="198437" cy="38100"/>
            <a:chOff x="0" y="0"/>
            <a:chExt cx="199233" cy="38100"/>
          </a:xfrm>
        </p:grpSpPr>
        <p:sp>
          <p:nvSpPr>
            <p:cNvPr id="23557" name="椭圆 23556" descr="Oval 5"/>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3558" name="椭圆 23557" descr="Oval 6"/>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3559" name="椭圆 23558" descr="Oval 7"/>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grpSp>
      <p:sp>
        <p:nvSpPr>
          <p:cNvPr id="23560" name="文本框 23559" descr="Text Box 8"/>
          <p:cNvSpPr txBox="1"/>
          <p:nvPr/>
        </p:nvSpPr>
        <p:spPr>
          <a:xfrm>
            <a:off x="192088" y="3294063"/>
            <a:ext cx="2662237" cy="1330325"/>
          </a:xfrm>
          <a:prstGeom prst="rect">
            <a:avLst/>
          </a:prstGeom>
          <a:noFill/>
          <a:ln w="12700">
            <a:noFill/>
          </a:ln>
        </p:spPr>
        <p:txBody>
          <a:bodyPr vert="horz" wrap="square" lIns="25400" tIns="25400" rIns="25400" bIns="25400" anchor="t">
            <a:spAutoFit/>
          </a:bodyPr>
          <a:p>
            <a:pPr>
              <a:lnSpc>
                <a:spcPct val="120000"/>
              </a:lnSpc>
            </a:pPr>
            <a:r>
              <a:rPr lang="en-US" altLang="zh-CN" sz="1200" b="1" baseline="0">
                <a:solidFill>
                  <a:srgbClr val="DCDEE0"/>
                </a:solidFill>
                <a:latin typeface="字体视界-一风尚黑体" charset="0"/>
                <a:ea typeface="+mn-ea"/>
                <a:sym typeface="字体视界-一风尚黑体" charset="0"/>
              </a:rPr>
              <a:t>What Is A Solutions?</a:t>
            </a:r>
            <a:endParaRPr lang="en-US" altLang="zh-CN" sz="1200" b="1" baseline="0">
              <a:solidFill>
                <a:srgbClr val="DCDEE0"/>
              </a:solidFill>
              <a:latin typeface="字体视界-一风尚黑体" charset="0"/>
              <a:ea typeface="+mn-ea"/>
              <a:sym typeface="字体视界-一风尚黑体" charset="0"/>
            </a:endParaRPr>
          </a:p>
          <a:p>
            <a:pPr>
              <a:lnSpc>
                <a:spcPct val="120000"/>
              </a:lnSpc>
            </a:pP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effective materials rather than business catalysts for change. Completely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fashion distributed metrics for vertical experiences.</a:t>
            </a:r>
            <a:endParaRPr lang="en-US" altLang="zh-CN" sz="1000" baseline="0">
              <a:solidFill>
                <a:srgbClr val="DCDEE0"/>
              </a:solidFill>
              <a:latin typeface="字体视界-一风尚黑体" charset="0"/>
              <a:ea typeface="+mn-ea"/>
              <a:sym typeface="字体视界-一风尚黑体" charset="0"/>
            </a:endParaRPr>
          </a:p>
        </p:txBody>
      </p:sp>
      <p:sp>
        <p:nvSpPr>
          <p:cNvPr id="23561" name="文本框 23560" descr="Text Box 9"/>
          <p:cNvSpPr txBox="1"/>
          <p:nvPr/>
        </p:nvSpPr>
        <p:spPr>
          <a:xfrm>
            <a:off x="3875088" y="2519363"/>
            <a:ext cx="568325" cy="190500"/>
          </a:xfrm>
          <a:prstGeom prst="rect">
            <a:avLst/>
          </a:prstGeom>
          <a:noFill/>
          <a:ln w="12700">
            <a:noFill/>
          </a:ln>
        </p:spPr>
        <p:txBody>
          <a:bodyPr vert="horz" wrap="none" lIns="25400" tIns="25400" rIns="25400" bIns="25400" anchor="ctr">
            <a:spAutoFit/>
          </a:bodyPr>
          <a:p>
            <a:r>
              <a:rPr lang="en-US" altLang="zh-CN" sz="900" b="1" baseline="0">
                <a:solidFill>
                  <a:srgbClr val="DCDEE0"/>
                </a:solidFill>
                <a:latin typeface="字体视界-一风尚黑体" charset="0"/>
                <a:ea typeface="+mn-ea"/>
                <a:sym typeface="字体视界-一风尚黑体" charset="0"/>
              </a:rPr>
              <a:t>Part Two.</a:t>
            </a:r>
            <a:endParaRPr lang="en-US" altLang="zh-CN" sz="900" b="1" baseline="0">
              <a:solidFill>
                <a:srgbClr val="DCDEE0"/>
              </a:solidFill>
              <a:latin typeface="字体视界-一风尚黑体" charset="0"/>
              <a:ea typeface="+mn-ea"/>
              <a:sym typeface="字体视界-一风尚黑体" charset="0"/>
            </a:endParaRPr>
          </a:p>
        </p:txBody>
      </p:sp>
      <p:grpSp>
        <p:nvGrpSpPr>
          <p:cNvPr id="23562" name="组合 23561"/>
          <p:cNvGrpSpPr/>
          <p:nvPr/>
        </p:nvGrpSpPr>
        <p:grpSpPr>
          <a:xfrm>
            <a:off x="4471988" y="3043238"/>
            <a:ext cx="198437" cy="38100"/>
            <a:chOff x="0" y="0"/>
            <a:chExt cx="199233" cy="38100"/>
          </a:xfrm>
        </p:grpSpPr>
        <p:sp>
          <p:nvSpPr>
            <p:cNvPr id="23563" name="椭圆 23562" descr="Oval 11"/>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3564" name="椭圆 23563" descr="Oval 12"/>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3565" name="椭圆 23564" descr="Oval 13"/>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grpSp>
      <p:sp>
        <p:nvSpPr>
          <p:cNvPr id="23566" name="文本框 23565" descr="Text Box 14"/>
          <p:cNvSpPr txBox="1"/>
          <p:nvPr/>
        </p:nvSpPr>
        <p:spPr>
          <a:xfrm>
            <a:off x="3240088" y="3294063"/>
            <a:ext cx="2662237" cy="1330325"/>
          </a:xfrm>
          <a:prstGeom prst="rect">
            <a:avLst/>
          </a:prstGeom>
          <a:noFill/>
          <a:ln w="12700">
            <a:noFill/>
          </a:ln>
        </p:spPr>
        <p:txBody>
          <a:bodyPr vert="horz" wrap="square" lIns="25400" tIns="25400" rIns="25400" bIns="25400" anchor="t">
            <a:spAutoFit/>
          </a:bodyPr>
          <a:p>
            <a:pPr>
              <a:lnSpc>
                <a:spcPct val="120000"/>
              </a:lnSpc>
            </a:pPr>
            <a:r>
              <a:rPr lang="en-US" altLang="zh-CN" sz="1200" b="1" baseline="0">
                <a:solidFill>
                  <a:srgbClr val="DCDEE0"/>
                </a:solidFill>
                <a:latin typeface="字体视界-一风尚黑体" charset="0"/>
                <a:ea typeface="+mn-ea"/>
                <a:sym typeface="字体视界-一风尚黑体" charset="0"/>
              </a:rPr>
              <a:t>What Is A Solutions?</a:t>
            </a:r>
            <a:endParaRPr lang="en-US" altLang="zh-CN" sz="1200" b="1" baseline="0">
              <a:solidFill>
                <a:srgbClr val="DCDEE0"/>
              </a:solidFill>
              <a:latin typeface="字体视界-一风尚黑体" charset="0"/>
              <a:ea typeface="+mn-ea"/>
              <a:sym typeface="字体视界-一风尚黑体" charset="0"/>
            </a:endParaRPr>
          </a:p>
          <a:p>
            <a:pPr>
              <a:lnSpc>
                <a:spcPct val="120000"/>
              </a:lnSpc>
            </a:pP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effective materials rather than business catalysts for change. Completely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fashion distributed metrics for vertical experiences.</a:t>
            </a:r>
            <a:endParaRPr lang="en-US" altLang="zh-CN" sz="1000" baseline="0">
              <a:solidFill>
                <a:srgbClr val="DCDEE0"/>
              </a:solidFill>
              <a:latin typeface="字体视界-一风尚黑体" charset="0"/>
              <a:ea typeface="+mn-ea"/>
              <a:sym typeface="字体视界-一风尚黑体" charset="0"/>
            </a:endParaRPr>
          </a:p>
        </p:txBody>
      </p:sp>
      <p:sp>
        <p:nvSpPr>
          <p:cNvPr id="23567" name="文本框 23566" descr="Text Box 15"/>
          <p:cNvSpPr txBox="1"/>
          <p:nvPr/>
        </p:nvSpPr>
        <p:spPr>
          <a:xfrm>
            <a:off x="6799263" y="2519363"/>
            <a:ext cx="660400" cy="190500"/>
          </a:xfrm>
          <a:prstGeom prst="rect">
            <a:avLst/>
          </a:prstGeom>
          <a:noFill/>
          <a:ln w="12700">
            <a:noFill/>
          </a:ln>
        </p:spPr>
        <p:txBody>
          <a:bodyPr vert="horz" wrap="none" lIns="25400" tIns="25400" rIns="25400" bIns="25400" anchor="ctr">
            <a:spAutoFit/>
          </a:bodyPr>
          <a:p>
            <a:r>
              <a:rPr lang="en-US" altLang="zh-CN" sz="900" b="1" baseline="0">
                <a:solidFill>
                  <a:srgbClr val="3D516A"/>
                </a:solidFill>
                <a:latin typeface="字体视界-一风尚黑体" charset="0"/>
                <a:ea typeface="+mn-ea"/>
                <a:sym typeface="字体视界-一风尚黑体" charset="0"/>
              </a:rPr>
              <a:t>Part Three.</a:t>
            </a:r>
            <a:endParaRPr lang="en-US" altLang="zh-CN" sz="900" b="1" baseline="0">
              <a:solidFill>
                <a:srgbClr val="3D516A"/>
              </a:solidFill>
              <a:latin typeface="字体视界-一风尚黑体" charset="0"/>
              <a:ea typeface="+mn-ea"/>
              <a:sym typeface="字体视界-一风尚黑体" charset="0"/>
            </a:endParaRPr>
          </a:p>
        </p:txBody>
      </p:sp>
      <p:grpSp>
        <p:nvGrpSpPr>
          <p:cNvPr id="23568" name="组合 23567"/>
          <p:cNvGrpSpPr/>
          <p:nvPr/>
        </p:nvGrpSpPr>
        <p:grpSpPr>
          <a:xfrm>
            <a:off x="7519988" y="3043238"/>
            <a:ext cx="198437" cy="38100"/>
            <a:chOff x="0" y="0"/>
            <a:chExt cx="199233" cy="38100"/>
          </a:xfrm>
        </p:grpSpPr>
        <p:sp>
          <p:nvSpPr>
            <p:cNvPr id="23569" name="椭圆 23568" descr="Oval 17"/>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3D516A"/>
                </a:solidFill>
                <a:latin typeface="字体视界-一风尚黑体" charset="0"/>
                <a:ea typeface="+mn-ea"/>
                <a:sym typeface="字体视界-一风尚黑体" charset="0"/>
              </a:endParaRPr>
            </a:p>
          </p:txBody>
        </p:sp>
        <p:sp>
          <p:nvSpPr>
            <p:cNvPr id="23570" name="椭圆 23569" descr="Oval 18"/>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3D516A"/>
                </a:solidFill>
                <a:latin typeface="字体视界-一风尚黑体" charset="0"/>
                <a:ea typeface="+mn-ea"/>
                <a:sym typeface="字体视界-一风尚黑体" charset="0"/>
              </a:endParaRPr>
            </a:p>
          </p:txBody>
        </p:sp>
        <p:sp>
          <p:nvSpPr>
            <p:cNvPr id="23571" name="椭圆 23570" descr="Oval 19"/>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3D516A"/>
                </a:solidFill>
                <a:latin typeface="字体视界-一风尚黑体" charset="0"/>
                <a:ea typeface="+mn-ea"/>
                <a:sym typeface="字体视界-一风尚黑体" charset="0"/>
              </a:endParaRPr>
            </a:p>
          </p:txBody>
        </p:sp>
      </p:grpSp>
      <p:sp>
        <p:nvSpPr>
          <p:cNvPr id="23572" name="文本框 23571" descr="Text Box 20"/>
          <p:cNvSpPr txBox="1"/>
          <p:nvPr/>
        </p:nvSpPr>
        <p:spPr>
          <a:xfrm>
            <a:off x="6288088" y="3294063"/>
            <a:ext cx="2662237" cy="1330325"/>
          </a:xfrm>
          <a:prstGeom prst="rect">
            <a:avLst/>
          </a:prstGeom>
          <a:noFill/>
          <a:ln w="12700">
            <a:noFill/>
          </a:ln>
        </p:spPr>
        <p:txBody>
          <a:bodyPr vert="horz" wrap="square" lIns="25400" tIns="25400" rIns="25400" bIns="25400" anchor="t">
            <a:spAutoFit/>
          </a:bodyPr>
          <a:p>
            <a:pPr>
              <a:lnSpc>
                <a:spcPct val="120000"/>
              </a:lnSpc>
            </a:pPr>
            <a:r>
              <a:rPr lang="en-US" altLang="zh-CN" sz="1200" b="1" baseline="0">
                <a:solidFill>
                  <a:srgbClr val="3D516A"/>
                </a:solidFill>
                <a:latin typeface="字体视界-一风尚黑体" charset="0"/>
                <a:ea typeface="+mn-ea"/>
                <a:sym typeface="字体视界-一风尚黑体" charset="0"/>
              </a:rPr>
              <a:t>What Is A Solutions?</a:t>
            </a:r>
            <a:endParaRPr lang="en-US" altLang="zh-CN" sz="1200" b="1" baseline="0">
              <a:solidFill>
                <a:srgbClr val="3D516A"/>
              </a:solidFill>
              <a:latin typeface="字体视界-一风尚黑体" charset="0"/>
              <a:ea typeface="+mn-ea"/>
              <a:sym typeface="字体视界-一风尚黑体" charset="0"/>
            </a:endParaRPr>
          </a:p>
          <a:p>
            <a:pPr>
              <a:lnSpc>
                <a:spcPct val="120000"/>
              </a:lnSpc>
            </a:pPr>
            <a:endParaRPr lang="en-US" altLang="zh-CN" sz="1000" baseline="0">
              <a:solidFill>
                <a:srgbClr val="3D516A"/>
              </a:solidFill>
              <a:latin typeface="字体视界-一风尚黑体" charset="0"/>
              <a:ea typeface="+mn-ea"/>
              <a:sym typeface="字体视界-一风尚黑体" charset="0"/>
            </a:endParaRPr>
          </a:p>
          <a:p>
            <a:pPr>
              <a:lnSpc>
                <a:spcPct val="120000"/>
              </a:lnSpc>
            </a:pPr>
            <a:r>
              <a:rPr lang="en-US" altLang="zh-CN" sz="1000" baseline="0">
                <a:solidFill>
                  <a:srgbClr val="3D516A"/>
                </a:solidFill>
                <a:latin typeface="字体视界-一风尚黑体" charset="0"/>
                <a:ea typeface="+mn-ea"/>
                <a:sym typeface="字体视界-一风尚黑体" charset="0"/>
              </a:rPr>
              <a:t>Compellingly myocardinate cost </a:t>
            </a:r>
            <a:endParaRPr lang="en-US" altLang="zh-CN" sz="1000" baseline="0">
              <a:solidFill>
                <a:srgbClr val="3D516A"/>
              </a:solidFill>
              <a:latin typeface="字体视界-一风尚黑体" charset="0"/>
              <a:ea typeface="+mn-ea"/>
              <a:sym typeface="字体视界-一风尚黑体" charset="0"/>
            </a:endParaRPr>
          </a:p>
          <a:p>
            <a:pPr>
              <a:lnSpc>
                <a:spcPct val="120000"/>
              </a:lnSpc>
            </a:pPr>
            <a:r>
              <a:rPr lang="en-US" altLang="zh-CN" sz="1000" baseline="0">
                <a:solidFill>
                  <a:srgbClr val="3D516A"/>
                </a:solidFill>
                <a:latin typeface="字体视界-一风尚黑体" charset="0"/>
                <a:ea typeface="+mn-ea"/>
                <a:sym typeface="字体视界-一风尚黑体" charset="0"/>
              </a:rPr>
              <a:t>effective materials rather than business catalysts for change. Completely </a:t>
            </a:r>
            <a:endParaRPr lang="en-US" altLang="zh-CN" sz="1000" baseline="0">
              <a:solidFill>
                <a:srgbClr val="3D516A"/>
              </a:solidFill>
              <a:latin typeface="字体视界-一风尚黑体" charset="0"/>
              <a:ea typeface="+mn-ea"/>
              <a:sym typeface="字体视界-一风尚黑体" charset="0"/>
            </a:endParaRPr>
          </a:p>
          <a:p>
            <a:pPr>
              <a:lnSpc>
                <a:spcPct val="120000"/>
              </a:lnSpc>
            </a:pPr>
            <a:r>
              <a:rPr lang="en-US" altLang="zh-CN" sz="1000" baseline="0">
                <a:solidFill>
                  <a:srgbClr val="3D516A"/>
                </a:solidFill>
                <a:latin typeface="字体视界-一风尚黑体" charset="0"/>
                <a:ea typeface="+mn-ea"/>
                <a:sym typeface="字体视界-一风尚黑体" charset="0"/>
              </a:rPr>
              <a:t>fashion distributed metrics for vertical experiences.</a:t>
            </a:r>
            <a:endParaRPr lang="en-US" altLang="zh-CN" sz="1000" baseline="0">
              <a:solidFill>
                <a:srgbClr val="3D516A"/>
              </a:solidFill>
              <a:latin typeface="字体视界-一风尚黑体" charset="0"/>
              <a:ea typeface="+mn-ea"/>
              <a:sym typeface="字体视界-一风尚黑体" charset="0"/>
            </a:endParaRPr>
          </a:p>
        </p:txBody>
      </p:sp>
      <p:sp>
        <p:nvSpPr>
          <p:cNvPr id="23573" name="文本框 23572" descr="Text Box 21"/>
          <p:cNvSpPr txBox="1"/>
          <p:nvPr/>
        </p:nvSpPr>
        <p:spPr>
          <a:xfrm>
            <a:off x="9940925" y="2519363"/>
            <a:ext cx="596900" cy="190500"/>
          </a:xfrm>
          <a:prstGeom prst="rect">
            <a:avLst/>
          </a:prstGeom>
          <a:noFill/>
          <a:ln w="12700">
            <a:noFill/>
          </a:ln>
        </p:spPr>
        <p:txBody>
          <a:bodyPr vert="horz" wrap="none" lIns="25400" tIns="25400" rIns="25400" bIns="25400" anchor="ctr">
            <a:spAutoFit/>
          </a:bodyPr>
          <a:p>
            <a:r>
              <a:rPr lang="en-US" altLang="zh-CN" sz="900" b="1" baseline="0">
                <a:solidFill>
                  <a:srgbClr val="DCDEE0"/>
                </a:solidFill>
                <a:latin typeface="字体视界-一风尚黑体" charset="0"/>
                <a:ea typeface="+mn-ea"/>
                <a:sym typeface="字体视界-一风尚黑体" charset="0"/>
              </a:rPr>
              <a:t>Part Four.</a:t>
            </a:r>
            <a:endParaRPr lang="en-US" altLang="zh-CN" sz="900" b="1" baseline="0">
              <a:solidFill>
                <a:srgbClr val="DCDEE0"/>
              </a:solidFill>
              <a:latin typeface="字体视界-一风尚黑体" charset="0"/>
              <a:ea typeface="+mn-ea"/>
              <a:sym typeface="字体视界-一风尚黑体" charset="0"/>
            </a:endParaRPr>
          </a:p>
        </p:txBody>
      </p:sp>
      <p:grpSp>
        <p:nvGrpSpPr>
          <p:cNvPr id="23574" name="组合 23573"/>
          <p:cNvGrpSpPr/>
          <p:nvPr/>
        </p:nvGrpSpPr>
        <p:grpSpPr>
          <a:xfrm>
            <a:off x="10567988" y="3043238"/>
            <a:ext cx="198437" cy="38100"/>
            <a:chOff x="0" y="0"/>
            <a:chExt cx="199233" cy="38100"/>
          </a:xfrm>
        </p:grpSpPr>
        <p:sp>
          <p:nvSpPr>
            <p:cNvPr id="23575" name="椭圆 23574" descr="Oval 23"/>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3576" name="椭圆 23575" descr="Oval 24"/>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3577" name="椭圆 23576" descr="Oval 25"/>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grpSp>
      <p:sp>
        <p:nvSpPr>
          <p:cNvPr id="23578" name="文本框 23577" descr="Text Box 26"/>
          <p:cNvSpPr txBox="1"/>
          <p:nvPr/>
        </p:nvSpPr>
        <p:spPr>
          <a:xfrm>
            <a:off x="9336088" y="3294063"/>
            <a:ext cx="2662237" cy="1330325"/>
          </a:xfrm>
          <a:prstGeom prst="rect">
            <a:avLst/>
          </a:prstGeom>
          <a:noFill/>
          <a:ln w="12700">
            <a:noFill/>
          </a:ln>
        </p:spPr>
        <p:txBody>
          <a:bodyPr vert="horz" wrap="square" lIns="25400" tIns="25400" rIns="25400" bIns="25400" anchor="t">
            <a:spAutoFit/>
          </a:bodyPr>
          <a:p>
            <a:pPr>
              <a:lnSpc>
                <a:spcPct val="120000"/>
              </a:lnSpc>
            </a:pPr>
            <a:r>
              <a:rPr lang="en-US" altLang="zh-CN" sz="1200" b="1" baseline="0">
                <a:solidFill>
                  <a:srgbClr val="DCDEE0"/>
                </a:solidFill>
                <a:latin typeface="字体视界-一风尚黑体" charset="0"/>
                <a:ea typeface="+mn-ea"/>
                <a:sym typeface="字体视界-一风尚黑体" charset="0"/>
              </a:rPr>
              <a:t>What Is A Solutions?</a:t>
            </a:r>
            <a:endParaRPr lang="en-US" altLang="zh-CN" sz="1200" b="1" baseline="0">
              <a:solidFill>
                <a:srgbClr val="DCDEE0"/>
              </a:solidFill>
              <a:latin typeface="字体视界-一风尚黑体" charset="0"/>
              <a:ea typeface="+mn-ea"/>
              <a:sym typeface="字体视界-一风尚黑体" charset="0"/>
            </a:endParaRPr>
          </a:p>
          <a:p>
            <a:pPr>
              <a:lnSpc>
                <a:spcPct val="120000"/>
              </a:lnSpc>
            </a:pP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effective materials rather than business catalysts for change. Completely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fashion distributed metrics for vertical experiences.</a:t>
            </a:r>
            <a:endParaRPr lang="en-US" altLang="zh-CN" sz="1000" baseline="0">
              <a:solidFill>
                <a:srgbClr val="DCDEE0"/>
              </a:solidFill>
              <a:latin typeface="字体视界-一风尚黑体" charset="0"/>
              <a:ea typeface="+mn-ea"/>
              <a:sym typeface="字体视界-一风尚黑体" charset="0"/>
            </a:endParaRPr>
          </a:p>
        </p:txBody>
      </p:sp>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5" name="图片 6144" descr="图片 1"/>
          <p:cNvPicPr>
            <a:picLocks noChangeAspect="1"/>
          </p:cNvPicPr>
          <p:nvPr/>
        </p:nvPicPr>
        <p:blipFill>
          <a:blip r:embed="rId1"/>
          <a:stretch>
            <a:fillRect/>
          </a:stretch>
        </p:blipFill>
        <p:spPr>
          <a:xfrm>
            <a:off x="119063" y="28575"/>
            <a:ext cx="11952287" cy="6799263"/>
          </a:xfrm>
          <a:prstGeom prst="rect">
            <a:avLst/>
          </a:prstGeom>
          <a:noFill/>
          <a:ln w="12700">
            <a:noFill/>
          </a:ln>
        </p:spPr>
      </p:pic>
      <p:grpSp>
        <p:nvGrpSpPr>
          <p:cNvPr id="6146" name="组合 6145"/>
          <p:cNvGrpSpPr/>
          <p:nvPr/>
        </p:nvGrpSpPr>
        <p:grpSpPr>
          <a:xfrm>
            <a:off x="6634163" y="1331913"/>
            <a:ext cx="4489450" cy="842962"/>
            <a:chOff x="0" y="-1"/>
            <a:chExt cx="4488828" cy="842897"/>
          </a:xfrm>
        </p:grpSpPr>
        <p:sp>
          <p:nvSpPr>
            <p:cNvPr id="6147" name="椭圆 6146" descr="椭圆 3"/>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p>
              <a:pPr algn="ctr"/>
              <a:endParaRPr baseline="0">
                <a:solidFill>
                  <a:srgbClr val="3D516A"/>
                </a:solidFill>
                <a:latin typeface="字体视界-一风尚黑体" charset="0"/>
                <a:ea typeface="+mn-ea"/>
                <a:sym typeface="字体视界-一风尚黑体" charset="0"/>
              </a:endParaRPr>
            </a:p>
          </p:txBody>
        </p:sp>
        <p:sp>
          <p:nvSpPr>
            <p:cNvPr id="6148" name="文本框 6147" descr="文本框 4"/>
            <p:cNvSpPr txBox="1"/>
            <p:nvPr/>
          </p:nvSpPr>
          <p:spPr>
            <a:xfrm>
              <a:off x="703117" y="0"/>
              <a:ext cx="1715612" cy="510540"/>
            </a:xfrm>
            <a:prstGeom prst="rect">
              <a:avLst/>
            </a:prstGeom>
            <a:noFill/>
            <a:ln w="12700">
              <a:noFill/>
            </a:ln>
          </p:spPr>
          <p:txBody>
            <a:bodyPr vert="horz" wrap="square" lIns="45720" tIns="45720" rIns="45720" bIns="45720" anchor="t">
              <a:spAutoFit/>
            </a:bodyPr>
            <a:p>
              <a:r>
                <a:rPr lang="zh-CN" altLang="en-US" sz="2400" baseline="0">
                  <a:solidFill>
                    <a:srgbClr val="3D516A"/>
                  </a:solidFill>
                  <a:latin typeface="字体视界-一风尚黑体" charset="0"/>
                  <a:ea typeface="+mn-ea"/>
                  <a:sym typeface="字体视界-一风尚黑体" charset="0"/>
                </a:rPr>
                <a:t>标题文字</a:t>
              </a:r>
              <a:endParaRPr lang="zh-CN" altLang="en-US" sz="2400" baseline="0">
                <a:solidFill>
                  <a:srgbClr val="3D516A"/>
                </a:solidFill>
                <a:latin typeface="字体视界-一风尚黑体" charset="0"/>
                <a:ea typeface="+mn-ea"/>
                <a:sym typeface="字体视界-一风尚黑体" charset="0"/>
              </a:endParaRPr>
            </a:p>
          </p:txBody>
        </p:sp>
        <p:sp>
          <p:nvSpPr>
            <p:cNvPr id="6149" name="文本框 6148" descr="文本框 5"/>
            <p:cNvSpPr txBox="1"/>
            <p:nvPr/>
          </p:nvSpPr>
          <p:spPr>
            <a:xfrm>
              <a:off x="739107" y="433955"/>
              <a:ext cx="3749721" cy="408941"/>
            </a:xfrm>
            <a:prstGeom prst="rect">
              <a:avLst/>
            </a:prstGeom>
            <a:noFill/>
            <a:ln w="12700">
              <a:noFill/>
            </a:ln>
          </p:spPr>
          <p:txBody>
            <a:bodyPr vert="horz" wrap="square" lIns="45720" tIns="45720" rIns="45720" bIns="45720" anchor="t">
              <a:spAutoFit/>
            </a:bodyPr>
            <a:p>
              <a:pPr>
                <a:lnSpc>
                  <a:spcPct val="150000"/>
                </a:lnSpc>
              </a:pPr>
              <a:r>
                <a:rPr lang="en-US" altLang="zh-CN" sz="800" baseline="0">
                  <a:solidFill>
                    <a:srgbClr val="3D516A"/>
                  </a:solidFill>
                  <a:latin typeface="字体视界-一风尚黑体" charset="0"/>
                  <a:ea typeface="+mn-ea"/>
                  <a:sym typeface="字体视界-一风尚黑体" charset="0"/>
                </a:rPr>
                <a:t>do eiusmod tempor incididunt ut labore et dolore magna aliqua.</a:t>
              </a:r>
              <a:endParaRPr lang="en-US" altLang="zh-CN" sz="800" baseline="0">
                <a:solidFill>
                  <a:srgbClr val="3D516A"/>
                </a:solidFill>
                <a:latin typeface="字体视界-一风尚黑体" charset="0"/>
                <a:ea typeface="+mn-ea"/>
                <a:sym typeface="字体视界-一风尚黑体" charset="0"/>
              </a:endParaRPr>
            </a:p>
          </p:txBody>
        </p:sp>
      </p:grpSp>
      <p:grpSp>
        <p:nvGrpSpPr>
          <p:cNvPr id="6150" name="组合 6149"/>
          <p:cNvGrpSpPr/>
          <p:nvPr/>
        </p:nvGrpSpPr>
        <p:grpSpPr>
          <a:xfrm>
            <a:off x="6634163" y="2566988"/>
            <a:ext cx="4489450" cy="842962"/>
            <a:chOff x="0" y="-1"/>
            <a:chExt cx="4488828" cy="842897"/>
          </a:xfrm>
        </p:grpSpPr>
        <p:sp>
          <p:nvSpPr>
            <p:cNvPr id="6151" name="椭圆 6150" descr="椭圆 8"/>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p>
              <a:pPr algn="ctr"/>
              <a:endParaRPr baseline="0">
                <a:solidFill>
                  <a:srgbClr val="3D516A"/>
                </a:solidFill>
                <a:latin typeface="字体视界-一风尚黑体" charset="0"/>
                <a:ea typeface="+mn-ea"/>
                <a:sym typeface="字体视界-一风尚黑体" charset="0"/>
              </a:endParaRPr>
            </a:p>
          </p:txBody>
        </p:sp>
        <p:sp>
          <p:nvSpPr>
            <p:cNvPr id="6152" name="文本框 6151" descr="文本框 9"/>
            <p:cNvSpPr txBox="1"/>
            <p:nvPr/>
          </p:nvSpPr>
          <p:spPr>
            <a:xfrm>
              <a:off x="703117" y="0"/>
              <a:ext cx="1715612" cy="510540"/>
            </a:xfrm>
            <a:prstGeom prst="rect">
              <a:avLst/>
            </a:prstGeom>
            <a:noFill/>
            <a:ln w="12700">
              <a:noFill/>
            </a:ln>
          </p:spPr>
          <p:txBody>
            <a:bodyPr vert="horz" wrap="square" lIns="45720" tIns="45720" rIns="45720" bIns="45720" anchor="t">
              <a:spAutoFit/>
            </a:bodyPr>
            <a:p>
              <a:r>
                <a:rPr lang="zh-CN" altLang="en-US" sz="2400" baseline="0">
                  <a:solidFill>
                    <a:srgbClr val="3D516A"/>
                  </a:solidFill>
                  <a:latin typeface="字体视界-一风尚黑体" charset="0"/>
                  <a:ea typeface="+mn-ea"/>
                  <a:sym typeface="字体视界-一风尚黑体" charset="0"/>
                </a:rPr>
                <a:t>标题文字</a:t>
              </a:r>
              <a:endParaRPr lang="zh-CN" altLang="en-US" sz="2400" baseline="0">
                <a:solidFill>
                  <a:srgbClr val="3D516A"/>
                </a:solidFill>
                <a:latin typeface="字体视界-一风尚黑体" charset="0"/>
                <a:ea typeface="+mn-ea"/>
                <a:sym typeface="字体视界-一风尚黑体" charset="0"/>
              </a:endParaRPr>
            </a:p>
          </p:txBody>
        </p:sp>
        <p:sp>
          <p:nvSpPr>
            <p:cNvPr id="6153" name="文本框 6152" descr="文本框 10"/>
            <p:cNvSpPr txBox="1"/>
            <p:nvPr/>
          </p:nvSpPr>
          <p:spPr>
            <a:xfrm>
              <a:off x="739107" y="433955"/>
              <a:ext cx="3749721" cy="408941"/>
            </a:xfrm>
            <a:prstGeom prst="rect">
              <a:avLst/>
            </a:prstGeom>
            <a:noFill/>
            <a:ln w="12700">
              <a:noFill/>
            </a:ln>
          </p:spPr>
          <p:txBody>
            <a:bodyPr vert="horz" wrap="square" lIns="45720" tIns="45720" rIns="45720" bIns="45720" anchor="t">
              <a:spAutoFit/>
            </a:bodyPr>
            <a:p>
              <a:pPr>
                <a:lnSpc>
                  <a:spcPct val="150000"/>
                </a:lnSpc>
              </a:pPr>
              <a:r>
                <a:rPr lang="en-US" altLang="zh-CN" sz="800" baseline="0">
                  <a:solidFill>
                    <a:srgbClr val="3D516A"/>
                  </a:solidFill>
                  <a:latin typeface="字体视界-一风尚黑体" charset="0"/>
                  <a:ea typeface="+mn-ea"/>
                  <a:sym typeface="字体视界-一风尚黑体" charset="0"/>
                </a:rPr>
                <a:t>do eiusmod tempor incididunt ut labore et dolore magna aliqua.</a:t>
              </a:r>
              <a:endParaRPr lang="en-US" altLang="zh-CN" sz="800" baseline="0">
                <a:solidFill>
                  <a:srgbClr val="3D516A"/>
                </a:solidFill>
                <a:latin typeface="字体视界-一风尚黑体" charset="0"/>
                <a:ea typeface="+mn-ea"/>
                <a:sym typeface="字体视界-一风尚黑体" charset="0"/>
              </a:endParaRPr>
            </a:p>
          </p:txBody>
        </p:sp>
      </p:grpSp>
      <p:grpSp>
        <p:nvGrpSpPr>
          <p:cNvPr id="6154" name="组合 6153"/>
          <p:cNvGrpSpPr/>
          <p:nvPr/>
        </p:nvGrpSpPr>
        <p:grpSpPr>
          <a:xfrm>
            <a:off x="6634163" y="3802063"/>
            <a:ext cx="4489450" cy="842962"/>
            <a:chOff x="0" y="-1"/>
            <a:chExt cx="4488828" cy="842897"/>
          </a:xfrm>
        </p:grpSpPr>
        <p:sp>
          <p:nvSpPr>
            <p:cNvPr id="6155" name="椭圆 6154" descr="椭圆 12"/>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p>
              <a:pPr algn="ctr"/>
              <a:endParaRPr baseline="0">
                <a:solidFill>
                  <a:srgbClr val="3D516A"/>
                </a:solidFill>
                <a:latin typeface="字体视界-一风尚黑体" charset="0"/>
                <a:ea typeface="+mn-ea"/>
                <a:sym typeface="字体视界-一风尚黑体" charset="0"/>
              </a:endParaRPr>
            </a:p>
          </p:txBody>
        </p:sp>
        <p:sp>
          <p:nvSpPr>
            <p:cNvPr id="6156" name="文本框 6155" descr="文本框 13"/>
            <p:cNvSpPr txBox="1"/>
            <p:nvPr/>
          </p:nvSpPr>
          <p:spPr>
            <a:xfrm>
              <a:off x="703117" y="0"/>
              <a:ext cx="1715612" cy="510540"/>
            </a:xfrm>
            <a:prstGeom prst="rect">
              <a:avLst/>
            </a:prstGeom>
            <a:noFill/>
            <a:ln w="12700">
              <a:noFill/>
            </a:ln>
          </p:spPr>
          <p:txBody>
            <a:bodyPr vert="horz" wrap="square" lIns="45720" tIns="45720" rIns="45720" bIns="45720" anchor="t">
              <a:spAutoFit/>
            </a:bodyPr>
            <a:p>
              <a:r>
                <a:rPr lang="zh-CN" altLang="en-US" sz="2400" baseline="0">
                  <a:solidFill>
                    <a:srgbClr val="3D516A"/>
                  </a:solidFill>
                  <a:latin typeface="字体视界-一风尚黑体" charset="0"/>
                  <a:ea typeface="+mn-ea"/>
                  <a:sym typeface="字体视界-一风尚黑体" charset="0"/>
                </a:rPr>
                <a:t>标题文字</a:t>
              </a:r>
              <a:endParaRPr lang="zh-CN" altLang="en-US" sz="2400" baseline="0">
                <a:solidFill>
                  <a:srgbClr val="3D516A"/>
                </a:solidFill>
                <a:latin typeface="字体视界-一风尚黑体" charset="0"/>
                <a:ea typeface="+mn-ea"/>
                <a:sym typeface="字体视界-一风尚黑体" charset="0"/>
              </a:endParaRPr>
            </a:p>
          </p:txBody>
        </p:sp>
        <p:sp>
          <p:nvSpPr>
            <p:cNvPr id="6157" name="文本框 6156" descr="文本框 14"/>
            <p:cNvSpPr txBox="1"/>
            <p:nvPr/>
          </p:nvSpPr>
          <p:spPr>
            <a:xfrm>
              <a:off x="739107" y="433955"/>
              <a:ext cx="3749721" cy="408941"/>
            </a:xfrm>
            <a:prstGeom prst="rect">
              <a:avLst/>
            </a:prstGeom>
            <a:noFill/>
            <a:ln w="12700">
              <a:noFill/>
            </a:ln>
          </p:spPr>
          <p:txBody>
            <a:bodyPr vert="horz" wrap="square" lIns="45720" tIns="45720" rIns="45720" bIns="45720" anchor="t">
              <a:spAutoFit/>
            </a:bodyPr>
            <a:p>
              <a:pPr>
                <a:lnSpc>
                  <a:spcPct val="150000"/>
                </a:lnSpc>
              </a:pPr>
              <a:r>
                <a:rPr lang="en-US" altLang="zh-CN" sz="800" baseline="0">
                  <a:solidFill>
                    <a:srgbClr val="3D516A"/>
                  </a:solidFill>
                  <a:latin typeface="字体视界-一风尚黑体" charset="0"/>
                  <a:ea typeface="+mn-ea"/>
                  <a:sym typeface="字体视界-一风尚黑体" charset="0"/>
                </a:rPr>
                <a:t>do eiusmod tempor incididunt ut labore et dolore magna aliqua.</a:t>
              </a:r>
              <a:endParaRPr lang="en-US" altLang="zh-CN" sz="800" baseline="0">
                <a:solidFill>
                  <a:srgbClr val="3D516A"/>
                </a:solidFill>
                <a:latin typeface="字体视界-一风尚黑体" charset="0"/>
                <a:ea typeface="+mn-ea"/>
                <a:sym typeface="字体视界-一风尚黑体" charset="0"/>
              </a:endParaRPr>
            </a:p>
          </p:txBody>
        </p:sp>
      </p:grpSp>
      <p:grpSp>
        <p:nvGrpSpPr>
          <p:cNvPr id="6158" name="组合 6157"/>
          <p:cNvGrpSpPr/>
          <p:nvPr/>
        </p:nvGrpSpPr>
        <p:grpSpPr>
          <a:xfrm>
            <a:off x="6634163" y="5035550"/>
            <a:ext cx="4489450" cy="842963"/>
            <a:chOff x="0" y="-1"/>
            <a:chExt cx="4488828" cy="842897"/>
          </a:xfrm>
        </p:grpSpPr>
        <p:sp>
          <p:nvSpPr>
            <p:cNvPr id="6159" name="椭圆 6158" descr="椭圆 21"/>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p>
              <a:pPr algn="ctr"/>
              <a:endParaRPr baseline="0">
                <a:solidFill>
                  <a:srgbClr val="3D516A"/>
                </a:solidFill>
                <a:latin typeface="字体视界-一风尚黑体" charset="0"/>
                <a:ea typeface="+mn-ea"/>
                <a:sym typeface="字体视界-一风尚黑体" charset="0"/>
              </a:endParaRPr>
            </a:p>
          </p:txBody>
        </p:sp>
        <p:sp>
          <p:nvSpPr>
            <p:cNvPr id="6160" name="文本框 6159" descr="文本框 22"/>
            <p:cNvSpPr txBox="1"/>
            <p:nvPr/>
          </p:nvSpPr>
          <p:spPr>
            <a:xfrm>
              <a:off x="703117" y="0"/>
              <a:ext cx="1715612" cy="510540"/>
            </a:xfrm>
            <a:prstGeom prst="rect">
              <a:avLst/>
            </a:prstGeom>
            <a:noFill/>
            <a:ln w="12700">
              <a:noFill/>
            </a:ln>
          </p:spPr>
          <p:txBody>
            <a:bodyPr vert="horz" wrap="square" lIns="45720" tIns="45720" rIns="45720" bIns="45720" anchor="t">
              <a:spAutoFit/>
            </a:bodyPr>
            <a:p>
              <a:r>
                <a:rPr lang="zh-CN" altLang="en-US" sz="2400" baseline="0">
                  <a:solidFill>
                    <a:srgbClr val="3D516A"/>
                  </a:solidFill>
                  <a:latin typeface="字体视界-一风尚黑体" charset="0"/>
                  <a:ea typeface="+mn-ea"/>
                  <a:sym typeface="字体视界-一风尚黑体" charset="0"/>
                </a:rPr>
                <a:t>标题文字</a:t>
              </a:r>
              <a:endParaRPr lang="zh-CN" altLang="en-US" sz="2400" baseline="0">
                <a:solidFill>
                  <a:srgbClr val="3D516A"/>
                </a:solidFill>
                <a:latin typeface="字体视界-一风尚黑体" charset="0"/>
                <a:ea typeface="+mn-ea"/>
                <a:sym typeface="字体视界-一风尚黑体" charset="0"/>
              </a:endParaRPr>
            </a:p>
          </p:txBody>
        </p:sp>
        <p:sp>
          <p:nvSpPr>
            <p:cNvPr id="6161" name="文本框 6160" descr="文本框 23"/>
            <p:cNvSpPr txBox="1"/>
            <p:nvPr/>
          </p:nvSpPr>
          <p:spPr>
            <a:xfrm>
              <a:off x="739107" y="433955"/>
              <a:ext cx="3749721" cy="408941"/>
            </a:xfrm>
            <a:prstGeom prst="rect">
              <a:avLst/>
            </a:prstGeom>
            <a:noFill/>
            <a:ln w="12700">
              <a:noFill/>
            </a:ln>
          </p:spPr>
          <p:txBody>
            <a:bodyPr vert="horz" wrap="square" lIns="45720" tIns="45720" rIns="45720" bIns="45720" anchor="t">
              <a:spAutoFit/>
            </a:bodyPr>
            <a:p>
              <a:pPr>
                <a:lnSpc>
                  <a:spcPct val="150000"/>
                </a:lnSpc>
              </a:pPr>
              <a:r>
                <a:rPr lang="en-US" altLang="zh-CN" sz="800" baseline="0">
                  <a:solidFill>
                    <a:srgbClr val="3D516A"/>
                  </a:solidFill>
                  <a:latin typeface="字体视界-一风尚黑体" charset="0"/>
                  <a:ea typeface="+mn-ea"/>
                  <a:sym typeface="字体视界-一风尚黑体" charset="0"/>
                </a:rPr>
                <a:t>do eiusmod tempor incididunt ut labore et dolore magna aliqua.</a:t>
              </a:r>
              <a:endParaRPr lang="en-US" altLang="zh-CN" sz="800" baseline="0">
                <a:solidFill>
                  <a:srgbClr val="3D516A"/>
                </a:solidFill>
                <a:latin typeface="字体视界-一风尚黑体" charset="0"/>
                <a:ea typeface="+mn-ea"/>
                <a:sym typeface="字体视界-一风尚黑体" charset="0"/>
              </a:endParaRPr>
            </a:p>
          </p:txBody>
        </p:sp>
      </p:grpSp>
      <p:sp>
        <p:nvSpPr>
          <p:cNvPr id="6162" name="文本框 6161" descr="文本框 24"/>
          <p:cNvSpPr txBox="1"/>
          <p:nvPr/>
        </p:nvSpPr>
        <p:spPr>
          <a:xfrm>
            <a:off x="4460875" y="2203450"/>
            <a:ext cx="874713" cy="2632075"/>
          </a:xfrm>
          <a:prstGeom prst="rect">
            <a:avLst/>
          </a:prstGeom>
          <a:noFill/>
          <a:ln w="12700">
            <a:noFill/>
          </a:ln>
        </p:spPr>
        <p:txBody>
          <a:bodyPr vert="horz" wrap="square" lIns="45720" tIns="45720" rIns="45720" bIns="45720" anchor="t">
            <a:spAutoFit/>
          </a:bodyPr>
          <a:p>
            <a:r>
              <a:rPr lang="zh-CN" altLang="en-US" sz="7200" baseline="0">
                <a:solidFill>
                  <a:srgbClr val="3D516A"/>
                </a:solidFill>
                <a:latin typeface="字体视界-一风尚黑体" charset="0"/>
                <a:ea typeface="+mn-ea"/>
                <a:sym typeface="字体视界-一风尚黑体" charset="0"/>
              </a:rPr>
              <a:t>目录</a:t>
            </a:r>
            <a:endParaRPr lang="zh-CN" altLang="en-US" sz="7200" baseline="0">
              <a:solidFill>
                <a:srgbClr val="3D516A"/>
              </a:solidFill>
              <a:latin typeface="字体视界-一风尚黑体" charset="0"/>
              <a:ea typeface="+mn-ea"/>
              <a:sym typeface="字体视界-一风尚黑体" charset="0"/>
            </a:endParaRPr>
          </a:p>
        </p:txBody>
      </p:sp>
    </p:spTree>
  </p:cSld>
  <p:clrMapOvr>
    <a:masterClrMapping/>
  </p:clrMapOvr>
  <p:transition spd="slow" advClick="0" advTm="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矩形 24576" descr="Rectangle 1"/>
          <p:cNvSpPr/>
          <p:nvPr/>
        </p:nvSpPr>
        <p:spPr>
          <a:xfrm>
            <a:off x="6099175" y="4191000"/>
            <a:ext cx="2786063" cy="1511300"/>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3D516A"/>
              </a:solidFill>
              <a:latin typeface="字体视界-一风尚黑体" charset="0"/>
              <a:ea typeface="+mn-ea"/>
              <a:sym typeface="字体视界-一风尚黑体" charset="0"/>
            </a:endParaRPr>
          </a:p>
        </p:txBody>
      </p:sp>
      <p:sp>
        <p:nvSpPr>
          <p:cNvPr id="24578" name="文本框 24577" descr="Text Box 4"/>
          <p:cNvSpPr txBox="1"/>
          <p:nvPr/>
        </p:nvSpPr>
        <p:spPr>
          <a:xfrm>
            <a:off x="671513" y="4471988"/>
            <a:ext cx="2406650" cy="949325"/>
          </a:xfrm>
          <a:prstGeom prst="rect">
            <a:avLst/>
          </a:prstGeom>
          <a:noFill/>
          <a:ln w="12700">
            <a:noFill/>
          </a:ln>
        </p:spPr>
        <p:txBody>
          <a:bodyPr vert="horz" wrap="square" lIns="25400" tIns="25400" rIns="25400" bIns="25400" anchor="t">
            <a:spAutoFit/>
          </a:bodyPr>
          <a:p>
            <a:pPr>
              <a:lnSpc>
                <a:spcPct val="120000"/>
              </a:lnSpc>
            </a:pPr>
            <a:r>
              <a:rPr lang="en-US" altLang="zh-CN" sz="2000" b="1" baseline="0">
                <a:solidFill>
                  <a:srgbClr val="E6EAF3"/>
                </a:solidFill>
                <a:latin typeface="字体视界-一风尚黑体" charset="0"/>
                <a:ea typeface="+mn-ea"/>
                <a:sym typeface="字体视界-一风尚黑体" charset="0"/>
              </a:rPr>
              <a:t>01.</a:t>
            </a:r>
            <a:endParaRPr lang="en-US" altLang="zh-CN" sz="2000" b="1" baseline="0">
              <a:solidFill>
                <a:srgbClr val="E6EAF3"/>
              </a:solidFill>
              <a:latin typeface="字体视界-一风尚黑体" charset="0"/>
              <a:ea typeface="+mn-ea"/>
              <a:sym typeface="字体视界-一风尚黑体" charset="0"/>
            </a:endParaRPr>
          </a:p>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endParaRPr lang="en-US" altLang="zh-CN" sz="11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business catalysts.</a:t>
            </a:r>
            <a:endParaRPr lang="en-US" altLang="zh-CN" sz="1000" baseline="0">
              <a:solidFill>
                <a:srgbClr val="E6EAF3"/>
              </a:solidFill>
              <a:latin typeface="字体视界-一风尚黑体" charset="0"/>
              <a:ea typeface="+mn-ea"/>
              <a:sym typeface="字体视界-一风尚黑体" charset="0"/>
            </a:endParaRPr>
          </a:p>
        </p:txBody>
      </p:sp>
      <p:sp>
        <p:nvSpPr>
          <p:cNvPr id="24579" name="文本框 24578" descr="Text Box 5"/>
          <p:cNvSpPr txBox="1"/>
          <p:nvPr/>
        </p:nvSpPr>
        <p:spPr>
          <a:xfrm>
            <a:off x="3479800" y="4471988"/>
            <a:ext cx="2406650" cy="949325"/>
          </a:xfrm>
          <a:prstGeom prst="rect">
            <a:avLst/>
          </a:prstGeom>
          <a:noFill/>
          <a:ln w="12700">
            <a:noFill/>
          </a:ln>
        </p:spPr>
        <p:txBody>
          <a:bodyPr vert="horz" wrap="square" lIns="25400" tIns="25400" rIns="25400" bIns="25400" anchor="t">
            <a:spAutoFit/>
          </a:bodyPr>
          <a:p>
            <a:pPr>
              <a:lnSpc>
                <a:spcPct val="120000"/>
              </a:lnSpc>
            </a:pPr>
            <a:r>
              <a:rPr lang="en-US" altLang="zh-CN" sz="2000" b="1" baseline="0">
                <a:solidFill>
                  <a:srgbClr val="E6EAF3"/>
                </a:solidFill>
                <a:latin typeface="字体视界-一风尚黑体" charset="0"/>
                <a:ea typeface="+mn-ea"/>
                <a:sym typeface="字体视界-一风尚黑体" charset="0"/>
              </a:rPr>
              <a:t>02.</a:t>
            </a:r>
            <a:endParaRPr lang="en-US" altLang="zh-CN" sz="2000" b="1" baseline="0">
              <a:solidFill>
                <a:srgbClr val="E6EAF3"/>
              </a:solidFill>
              <a:latin typeface="字体视界-一风尚黑体" charset="0"/>
              <a:ea typeface="+mn-ea"/>
              <a:sym typeface="字体视界-一风尚黑体" charset="0"/>
            </a:endParaRPr>
          </a:p>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endParaRPr lang="en-US" altLang="zh-CN" sz="11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business catalysts.</a:t>
            </a:r>
            <a:endParaRPr lang="en-US" altLang="zh-CN" sz="1000" baseline="0">
              <a:solidFill>
                <a:srgbClr val="E6EAF3"/>
              </a:solidFill>
              <a:latin typeface="字体视界-一风尚黑体" charset="0"/>
              <a:ea typeface="+mn-ea"/>
              <a:sym typeface="字体视界-一风尚黑体" charset="0"/>
            </a:endParaRPr>
          </a:p>
        </p:txBody>
      </p:sp>
      <p:sp>
        <p:nvSpPr>
          <p:cNvPr id="24580" name="文本框 24579" descr="Text Box 6"/>
          <p:cNvSpPr txBox="1"/>
          <p:nvPr/>
        </p:nvSpPr>
        <p:spPr>
          <a:xfrm>
            <a:off x="6288088" y="4471988"/>
            <a:ext cx="2406650" cy="949325"/>
          </a:xfrm>
          <a:prstGeom prst="rect">
            <a:avLst/>
          </a:prstGeom>
          <a:noFill/>
          <a:ln w="12700">
            <a:noFill/>
          </a:ln>
        </p:spPr>
        <p:txBody>
          <a:bodyPr vert="horz" wrap="square" lIns="25400" tIns="25400" rIns="25400" bIns="25400" anchor="t">
            <a:spAutoFit/>
          </a:bodyPr>
          <a:p>
            <a:pPr>
              <a:lnSpc>
                <a:spcPct val="120000"/>
              </a:lnSpc>
            </a:pPr>
            <a:r>
              <a:rPr lang="en-US" altLang="zh-CN" sz="2000" b="1" baseline="0">
                <a:solidFill>
                  <a:srgbClr val="3D516A"/>
                </a:solidFill>
                <a:latin typeface="字体视界-一风尚黑体" charset="0"/>
                <a:ea typeface="+mn-ea"/>
                <a:sym typeface="字体视界-一风尚黑体" charset="0"/>
              </a:rPr>
              <a:t>03.</a:t>
            </a:r>
            <a:endParaRPr lang="en-US" altLang="zh-CN" sz="2000" b="1" baseline="0">
              <a:solidFill>
                <a:srgbClr val="3D516A"/>
              </a:solidFill>
              <a:latin typeface="字体视界-一风尚黑体" charset="0"/>
              <a:ea typeface="+mn-ea"/>
              <a:sym typeface="字体视界-一风尚黑体" charset="0"/>
            </a:endParaRPr>
          </a:p>
          <a:p>
            <a:pPr>
              <a:lnSpc>
                <a:spcPct val="120000"/>
              </a:lnSpc>
            </a:pPr>
            <a:r>
              <a:rPr lang="en-US" altLang="zh-CN" sz="1100" b="1" baseline="0">
                <a:solidFill>
                  <a:srgbClr val="3D516A"/>
                </a:solidFill>
                <a:latin typeface="字体视界-一风尚黑体" charset="0"/>
                <a:ea typeface="+mn-ea"/>
                <a:sym typeface="字体视界-一风尚黑体" charset="0"/>
              </a:rPr>
              <a:t>Service Function</a:t>
            </a:r>
            <a:endParaRPr lang="en-US" altLang="zh-CN" sz="1100" b="1" baseline="0">
              <a:solidFill>
                <a:srgbClr val="3D516A"/>
              </a:solidFill>
              <a:latin typeface="字体视界-一风尚黑体" charset="0"/>
              <a:ea typeface="+mn-ea"/>
              <a:sym typeface="字体视界-一风尚黑体" charset="0"/>
            </a:endParaRPr>
          </a:p>
          <a:p>
            <a:pPr>
              <a:lnSpc>
                <a:spcPct val="120000"/>
              </a:lnSpc>
            </a:pPr>
            <a:r>
              <a:rPr lang="en-US" altLang="zh-CN" sz="1000" baseline="0">
                <a:solidFill>
                  <a:srgbClr val="3D516A"/>
                </a:solidFill>
                <a:latin typeface="字体视界-一风尚黑体" charset="0"/>
                <a:ea typeface="+mn-ea"/>
                <a:sym typeface="字体视界-一风尚黑体" charset="0"/>
              </a:rPr>
              <a:t>Compellingly myocardinate cost effective materials rather than business catalysts.</a:t>
            </a:r>
            <a:endParaRPr lang="en-US" altLang="zh-CN" sz="1000" baseline="0">
              <a:solidFill>
                <a:srgbClr val="3D516A"/>
              </a:solidFill>
              <a:latin typeface="字体视界-一风尚黑体" charset="0"/>
              <a:ea typeface="+mn-ea"/>
              <a:sym typeface="字体视界-一风尚黑体" charset="0"/>
            </a:endParaRPr>
          </a:p>
        </p:txBody>
      </p:sp>
      <p:sp>
        <p:nvSpPr>
          <p:cNvPr id="24581" name="文本框 24580" descr="Text Box 7"/>
          <p:cNvSpPr txBox="1"/>
          <p:nvPr/>
        </p:nvSpPr>
        <p:spPr>
          <a:xfrm>
            <a:off x="9096375" y="4471988"/>
            <a:ext cx="2406650" cy="949325"/>
          </a:xfrm>
          <a:prstGeom prst="rect">
            <a:avLst/>
          </a:prstGeom>
          <a:noFill/>
          <a:ln w="12700">
            <a:noFill/>
          </a:ln>
        </p:spPr>
        <p:txBody>
          <a:bodyPr vert="horz" wrap="square" lIns="25400" tIns="25400" rIns="25400" bIns="25400" anchor="t">
            <a:spAutoFit/>
          </a:bodyPr>
          <a:p>
            <a:pPr>
              <a:lnSpc>
                <a:spcPct val="120000"/>
              </a:lnSpc>
            </a:pPr>
            <a:r>
              <a:rPr lang="en-US" altLang="zh-CN" sz="2000" b="1" baseline="0">
                <a:solidFill>
                  <a:srgbClr val="E6EAF3"/>
                </a:solidFill>
                <a:latin typeface="字体视界-一风尚黑体" charset="0"/>
                <a:ea typeface="+mn-ea"/>
                <a:sym typeface="字体视界-一风尚黑体" charset="0"/>
              </a:rPr>
              <a:t>04.</a:t>
            </a:r>
            <a:endParaRPr lang="en-US" altLang="zh-CN" sz="2000" b="1" baseline="0">
              <a:solidFill>
                <a:srgbClr val="E6EAF3"/>
              </a:solidFill>
              <a:latin typeface="字体视界-一风尚黑体" charset="0"/>
              <a:ea typeface="+mn-ea"/>
              <a:sym typeface="字体视界-一风尚黑体" charset="0"/>
            </a:endParaRPr>
          </a:p>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endParaRPr lang="en-US" altLang="zh-CN" sz="11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business catalysts.</a:t>
            </a:r>
            <a:endParaRPr lang="en-US" altLang="zh-CN" sz="1000" baseline="0">
              <a:solidFill>
                <a:srgbClr val="E6EAF3"/>
              </a:solidFill>
              <a:latin typeface="字体视界-一风尚黑体" charset="0"/>
              <a:ea typeface="+mn-ea"/>
              <a:sym typeface="字体视界-一风尚黑体" charset="0"/>
            </a:endParaRPr>
          </a:p>
        </p:txBody>
      </p:sp>
      <p:sp>
        <p:nvSpPr>
          <p:cNvPr id="24582" name="文本框 24581" descr="Text Box 8"/>
          <p:cNvSpPr txBox="1"/>
          <p:nvPr/>
        </p:nvSpPr>
        <p:spPr>
          <a:xfrm>
            <a:off x="976313" y="2998788"/>
            <a:ext cx="1193800" cy="190500"/>
          </a:xfrm>
          <a:prstGeom prst="rect">
            <a:avLst/>
          </a:prstGeom>
          <a:noFill/>
          <a:ln w="12700">
            <a:noFill/>
          </a:ln>
        </p:spPr>
        <p:txBody>
          <a:bodyPr vert="horz" wrap="none" lIns="25400" tIns="25400" rIns="25400" bIns="25400" anchor="ctr">
            <a:spAutoFit/>
          </a:bodyPr>
          <a:p>
            <a:r>
              <a:rPr lang="en-US" altLang="zh-CN" sz="900" b="1" baseline="0">
                <a:solidFill>
                  <a:srgbClr val="DCDEE0"/>
                </a:solidFill>
                <a:latin typeface="字体视界-一风尚黑体" charset="0"/>
                <a:ea typeface="+mn-ea"/>
                <a:sym typeface="字体视界-一风尚黑体" charset="0"/>
              </a:rPr>
              <a:t>Only Special Design.</a:t>
            </a:r>
            <a:endParaRPr lang="en-US" altLang="zh-CN" sz="900" b="1" baseline="0">
              <a:solidFill>
                <a:srgbClr val="DCDEE0"/>
              </a:solidFill>
              <a:latin typeface="字体视界-一风尚黑体" charset="0"/>
              <a:ea typeface="+mn-ea"/>
              <a:sym typeface="字体视界-一风尚黑体" charset="0"/>
            </a:endParaRPr>
          </a:p>
        </p:txBody>
      </p:sp>
      <p:sp>
        <p:nvSpPr>
          <p:cNvPr id="24583" name="椭圆 24582" descr="Oval 9"/>
          <p:cNvSpPr/>
          <p:nvPr/>
        </p:nvSpPr>
        <p:spPr>
          <a:xfrm>
            <a:off x="674688" y="3097213"/>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4584" name="椭圆 24583" descr="Oval 10"/>
          <p:cNvSpPr/>
          <p:nvPr/>
        </p:nvSpPr>
        <p:spPr>
          <a:xfrm>
            <a:off x="755650" y="3097213"/>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4585" name="椭圆 24584" descr="Oval 11"/>
          <p:cNvSpPr/>
          <p:nvPr/>
        </p:nvSpPr>
        <p:spPr>
          <a:xfrm>
            <a:off x="835025" y="3097213"/>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4586" name="文本框 24585" descr="Text Box 12"/>
          <p:cNvSpPr txBox="1"/>
          <p:nvPr/>
        </p:nvSpPr>
        <p:spPr>
          <a:xfrm>
            <a:off x="671513" y="3509963"/>
            <a:ext cx="3597275" cy="385762"/>
          </a:xfrm>
          <a:prstGeom prst="rect">
            <a:avLst/>
          </a:prstGeom>
          <a:noFill/>
          <a:ln w="12700">
            <a:noFill/>
          </a:ln>
        </p:spPr>
        <p:txBody>
          <a:bodyPr vert="horz" wrap="none" lIns="25400" tIns="25400" rIns="25400" bIns="25400" anchor="t">
            <a:spAutoFit/>
          </a:bodyPr>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endParaRPr lang="en-US" altLang="zh-CN" sz="1000" baseline="0">
              <a:solidFill>
                <a:srgbClr val="DCDEE0"/>
              </a:solidFill>
              <a:latin typeface="字体视界-一风尚黑体" charset="0"/>
              <a:ea typeface="+mn-ea"/>
              <a:sym typeface="字体视界-一风尚黑体" charset="0"/>
            </a:endParaRPr>
          </a:p>
        </p:txBody>
      </p:sp>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1" name="图片 25600" descr="图片 1"/>
          <p:cNvPicPr>
            <a:picLocks noChangeAspect="1"/>
          </p:cNvPicPr>
          <p:nvPr/>
        </p:nvPicPr>
        <p:blipFill>
          <a:blip r:embed="rId1"/>
          <a:srcRect l="12270" t="10602" r="11623" b="13811"/>
          <a:stretch>
            <a:fillRect/>
          </a:stretch>
        </p:blipFill>
        <p:spPr>
          <a:xfrm flipH="1">
            <a:off x="0" y="0"/>
            <a:ext cx="12192000" cy="6858000"/>
          </a:xfrm>
          <a:prstGeom prst="rect">
            <a:avLst/>
          </a:prstGeom>
          <a:noFill/>
          <a:ln w="12700">
            <a:noFill/>
          </a:ln>
        </p:spPr>
      </p:pic>
      <p:sp>
        <p:nvSpPr>
          <p:cNvPr id="25602" name="文本框 25601" descr="TextBox 4"/>
          <p:cNvSpPr txBox="1"/>
          <p:nvPr/>
        </p:nvSpPr>
        <p:spPr>
          <a:xfrm>
            <a:off x="4286250" y="1993900"/>
            <a:ext cx="3617913" cy="1168400"/>
          </a:xfrm>
          <a:prstGeom prst="rect">
            <a:avLst/>
          </a:prstGeom>
          <a:noFill/>
          <a:ln w="12700">
            <a:noFill/>
          </a:ln>
        </p:spPr>
        <p:txBody>
          <a:bodyPr vert="horz" wrap="square" lIns="0" tIns="0" rIns="0" bIns="0" anchor="t">
            <a:spAutoFit/>
          </a:bodyPr>
          <a:p>
            <a:pPr algn="ctr"/>
            <a:r>
              <a:rPr lang="zh-CN" altLang="en-US" sz="6600" baseline="0">
                <a:solidFill>
                  <a:srgbClr val="FFFFFF"/>
                </a:solidFill>
                <a:latin typeface="字体视界-一风尚黑体" charset="0"/>
                <a:ea typeface="+mn-ea"/>
                <a:sym typeface="字体视界-一风尚黑体" charset="0"/>
              </a:rPr>
              <a:t>第四节</a:t>
            </a:r>
            <a:endParaRPr lang="zh-CN" altLang="en-US" sz="6600" baseline="0">
              <a:solidFill>
                <a:srgbClr val="FFFFFF"/>
              </a:solidFill>
              <a:latin typeface="字体视界-一风尚黑体" charset="0"/>
              <a:ea typeface="+mn-ea"/>
              <a:sym typeface="字体视界-一风尚黑体" charset="0"/>
            </a:endParaRPr>
          </a:p>
        </p:txBody>
      </p:sp>
      <p:sp>
        <p:nvSpPr>
          <p:cNvPr id="25603" name="文本框 25602" descr="TextBox 4"/>
          <p:cNvSpPr txBox="1"/>
          <p:nvPr/>
        </p:nvSpPr>
        <p:spPr>
          <a:xfrm>
            <a:off x="3494088" y="3033713"/>
            <a:ext cx="5305425" cy="850900"/>
          </a:xfrm>
          <a:prstGeom prst="rect">
            <a:avLst/>
          </a:prstGeom>
          <a:noFill/>
          <a:ln w="12700">
            <a:noFill/>
          </a:ln>
        </p:spPr>
        <p:txBody>
          <a:bodyPr vert="horz" wrap="square" lIns="0" tIns="0" rIns="0" bIns="0" anchor="t">
            <a:spAutoFit/>
          </a:bodyPr>
          <a:p>
            <a:pPr algn="ctr"/>
            <a:r>
              <a:rPr lang="zh-CN" altLang="en-US" sz="4800" baseline="0">
                <a:solidFill>
                  <a:srgbClr val="FFFFFF"/>
                </a:solidFill>
                <a:latin typeface="字体视界-一风尚黑体" charset="0"/>
                <a:ea typeface="+mn-ea"/>
                <a:sym typeface="字体视界-一风尚黑体" charset="0"/>
              </a:rPr>
              <a:t>标题文字</a:t>
            </a:r>
            <a:endParaRPr lang="zh-CN" altLang="en-US" sz="4800" baseline="0">
              <a:solidFill>
                <a:srgbClr val="FFFFFF"/>
              </a:solidFill>
              <a:latin typeface="字体视界-一风尚黑体" charset="0"/>
              <a:ea typeface="+mn-ea"/>
              <a:sym typeface="字体视界-一风尚黑体" charset="0"/>
            </a:endParaRPr>
          </a:p>
        </p:txBody>
      </p:sp>
      <p:sp>
        <p:nvSpPr>
          <p:cNvPr id="25604" name="文本框 25603" descr="文本框 4"/>
          <p:cNvSpPr txBox="1"/>
          <p:nvPr/>
        </p:nvSpPr>
        <p:spPr>
          <a:xfrm>
            <a:off x="3108325" y="3898900"/>
            <a:ext cx="6078538" cy="647700"/>
          </a:xfrm>
          <a:prstGeom prst="rect">
            <a:avLst/>
          </a:prstGeom>
          <a:noFill/>
          <a:ln w="12700">
            <a:noFill/>
          </a:ln>
        </p:spPr>
        <p:txBody>
          <a:bodyPr vert="horz" wrap="square" lIns="45720" tIns="45720" rIns="45720" bIns="45720" anchor="t">
            <a:spAutoFit/>
          </a:bodyPr>
          <a:p>
            <a:pPr algn="ctr">
              <a:lnSpc>
                <a:spcPct val="130000"/>
              </a:lnSpc>
            </a:pPr>
            <a:r>
              <a:rPr lang="en-US" altLang="zh-CN" sz="1600" i="1" baseline="0">
                <a:solidFill>
                  <a:srgbClr val="FFFFFF"/>
                </a:solidFill>
                <a:latin typeface="字体视界-一风尚黑体" charset="0"/>
                <a:ea typeface="+mn-ea"/>
                <a:sym typeface="字体视界-一风尚黑体" charset="0"/>
              </a:rPr>
              <a:t>print the presentation and make it into a film to be used in a wider fieldprint the presentation to be wider field</a:t>
            </a:r>
            <a:endParaRPr lang="en-US" altLang="zh-CN" sz="1600" i="1" baseline="0">
              <a:solidFill>
                <a:srgbClr val="FFFFFF"/>
              </a:solidFill>
              <a:latin typeface="字体视界-一风尚黑体" charset="0"/>
              <a:ea typeface="+mn-ea"/>
              <a:sym typeface="字体视界-一风尚黑体" charset="0"/>
            </a:endParaRPr>
          </a:p>
        </p:txBody>
      </p:sp>
      <p:sp>
        <p:nvSpPr>
          <p:cNvPr id="25605" name="矩形 25604"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26624" descr="Text Box 3"/>
          <p:cNvSpPr txBox="1"/>
          <p:nvPr/>
        </p:nvSpPr>
        <p:spPr>
          <a:xfrm>
            <a:off x="4281488" y="1978025"/>
            <a:ext cx="3597275" cy="385763"/>
          </a:xfrm>
          <a:prstGeom prst="rect">
            <a:avLst/>
          </a:prstGeom>
          <a:noFill/>
          <a:ln w="12700">
            <a:noFill/>
          </a:ln>
        </p:spPr>
        <p:txBody>
          <a:bodyPr vert="horz" wrap="none" lIns="25400" tIns="25400" rIns="25400" bIns="25400" anchor="t">
            <a:spAutoFit/>
          </a:bodyPr>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e-business catalysts for change.</a:t>
            </a:r>
            <a:endParaRPr lang="en-US" altLang="zh-CN" sz="1000" baseline="0">
              <a:solidFill>
                <a:srgbClr val="DCDEE0"/>
              </a:solidFill>
              <a:latin typeface="字体视界-一风尚黑体" charset="0"/>
              <a:ea typeface="+mn-ea"/>
              <a:sym typeface="字体视界-一风尚黑体" charset="0"/>
            </a:endParaRPr>
          </a:p>
        </p:txBody>
      </p:sp>
      <p:sp>
        <p:nvSpPr>
          <p:cNvPr id="26626" name="文本框 26625" descr="Text Box 4"/>
          <p:cNvSpPr txBox="1"/>
          <p:nvPr/>
        </p:nvSpPr>
        <p:spPr>
          <a:xfrm>
            <a:off x="4708525" y="1465263"/>
            <a:ext cx="1104900" cy="190500"/>
          </a:xfrm>
          <a:prstGeom prst="rect">
            <a:avLst/>
          </a:prstGeom>
          <a:noFill/>
          <a:ln w="12700">
            <a:noFill/>
          </a:ln>
        </p:spPr>
        <p:txBody>
          <a:bodyPr vert="horz" wrap="none" lIns="25400" tIns="25400" rIns="25400" bIns="25400" anchor="ctr">
            <a:spAutoFit/>
          </a:bodyPr>
          <a:p>
            <a:r>
              <a:rPr lang="en-US" altLang="zh-CN" sz="900" b="1" baseline="0">
                <a:solidFill>
                  <a:srgbClr val="DCDEE0"/>
                </a:solidFill>
                <a:latin typeface="字体视界-一风尚黑体" charset="0"/>
                <a:ea typeface="+mn-ea"/>
                <a:sym typeface="字体视界-一风尚黑体" charset="0"/>
              </a:rPr>
              <a:t>Essential Features.</a:t>
            </a:r>
            <a:endParaRPr lang="en-US" altLang="zh-CN" sz="900" b="1" baseline="0">
              <a:solidFill>
                <a:srgbClr val="DCDEE0"/>
              </a:solidFill>
              <a:latin typeface="字体视界-一风尚黑体" charset="0"/>
              <a:ea typeface="+mn-ea"/>
              <a:sym typeface="字体视界-一风尚黑体" charset="0"/>
            </a:endParaRPr>
          </a:p>
        </p:txBody>
      </p:sp>
      <p:grpSp>
        <p:nvGrpSpPr>
          <p:cNvPr id="26627" name="组合 26626"/>
          <p:cNvGrpSpPr/>
          <p:nvPr/>
        </p:nvGrpSpPr>
        <p:grpSpPr>
          <a:xfrm>
            <a:off x="5995988" y="1858963"/>
            <a:ext cx="198437" cy="38100"/>
            <a:chOff x="0" y="0"/>
            <a:chExt cx="199233" cy="38100"/>
          </a:xfrm>
        </p:grpSpPr>
        <p:sp>
          <p:nvSpPr>
            <p:cNvPr id="26628" name="椭圆 26627" descr="Oval 6"/>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6629" name="椭圆 26628" descr="Oval 7"/>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6630" name="椭圆 26629" descr="Oval 8"/>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grpSp>
      <p:grpSp>
        <p:nvGrpSpPr>
          <p:cNvPr id="26631" name="组合 26630"/>
          <p:cNvGrpSpPr/>
          <p:nvPr/>
        </p:nvGrpSpPr>
        <p:grpSpPr>
          <a:xfrm>
            <a:off x="1638300" y="2959100"/>
            <a:ext cx="536575" cy="534988"/>
            <a:chOff x="-1" y="0"/>
            <a:chExt cx="535784" cy="534988"/>
          </a:xfrm>
        </p:grpSpPr>
        <p:sp>
          <p:nvSpPr>
            <p:cNvPr id="26632" name="椭圆 26631"/>
            <p:cNvSpPr/>
            <p:nvPr/>
          </p:nvSpPr>
          <p:spPr>
            <a:xfrm>
              <a:off x="-1" y="0"/>
              <a:ext cx="535784" cy="534988"/>
            </a:xfrm>
            <a:prstGeom prst="ellipse">
              <a:avLst/>
            </a:prstGeom>
            <a:noFill/>
            <a:ln w="254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pPr defTabSz="457200"/>
              <a:endParaRPr sz="5000" baseline="0">
                <a:latin typeface="Helvetica Light" charset="0"/>
                <a:ea typeface="Helvetica Light" charset="0"/>
                <a:sym typeface="Helvetica Light" charset="0"/>
              </a:endParaRPr>
            </a:p>
          </p:txBody>
        </p:sp>
        <p:sp>
          <p:nvSpPr>
            <p:cNvPr id="26633" name="文本框 26632"/>
            <p:cNvSpPr txBox="1"/>
            <p:nvPr/>
          </p:nvSpPr>
          <p:spPr>
            <a:xfrm>
              <a:off x="78462" y="134981"/>
              <a:ext cx="378856" cy="265026"/>
            </a:xfrm>
            <a:prstGeom prst="rect">
              <a:avLst/>
            </a:prstGeom>
            <a:noFill/>
            <a:ln w="12700">
              <a:noFill/>
            </a:ln>
          </p:spPr>
          <p:txBody>
            <a:bodyPr vert="horz" wrap="square" lIns="25400" tIns="25400" rIns="25400" bIns="25400" anchor="ctr">
              <a:spAutoFit/>
            </a:bodyPr>
            <a:p>
              <a:pPr defTabSz="457200"/>
              <a:r>
                <a:rPr lang="zh-CN" altLang="en-US" sz="1500" baseline="0">
                  <a:solidFill>
                    <a:srgbClr val="E6EAF3"/>
                  </a:solidFill>
                  <a:latin typeface="字体视界-一风尚黑体" charset="0"/>
                  <a:ea typeface="+mn-ea"/>
                  <a:sym typeface="字体视界-一风尚黑体" charset="0"/>
                </a:rPr>
                <a:t></a:t>
              </a:r>
              <a:endParaRPr lang="zh-CN" altLang="en-US" sz="1500" baseline="0">
                <a:solidFill>
                  <a:srgbClr val="E6EAF3"/>
                </a:solidFill>
                <a:latin typeface="字体视界-一风尚黑体" charset="0"/>
                <a:ea typeface="+mn-ea"/>
                <a:sym typeface="字体视界-一风尚黑体" charset="0"/>
              </a:endParaRPr>
            </a:p>
          </p:txBody>
        </p:sp>
      </p:grpSp>
      <p:sp>
        <p:nvSpPr>
          <p:cNvPr id="26634" name="文本框 26633" descr="Text Box 11"/>
          <p:cNvSpPr txBox="1"/>
          <p:nvPr/>
        </p:nvSpPr>
        <p:spPr>
          <a:xfrm>
            <a:off x="1341438" y="3643313"/>
            <a:ext cx="1100137" cy="385762"/>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E6EAF3"/>
                </a:solidFill>
                <a:latin typeface="字体视界-一风尚黑体" charset="0"/>
                <a:ea typeface="+mn-ea"/>
                <a:sym typeface="字体视界-一风尚黑体" charset="0"/>
              </a:rPr>
              <a:t>Service Tittle Here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Photos</a:t>
            </a:r>
            <a:endParaRPr lang="en-US" altLang="zh-CN" sz="1000" b="1" baseline="0">
              <a:solidFill>
                <a:srgbClr val="E6EAF3"/>
              </a:solidFill>
              <a:latin typeface="字体视界-一风尚黑体" charset="0"/>
              <a:ea typeface="+mn-ea"/>
              <a:sym typeface="字体视界-一风尚黑体" charset="0"/>
            </a:endParaRPr>
          </a:p>
        </p:txBody>
      </p:sp>
      <p:grpSp>
        <p:nvGrpSpPr>
          <p:cNvPr id="26635" name="组合 26634"/>
          <p:cNvGrpSpPr/>
          <p:nvPr/>
        </p:nvGrpSpPr>
        <p:grpSpPr>
          <a:xfrm>
            <a:off x="1638300" y="4456113"/>
            <a:ext cx="536575" cy="534987"/>
            <a:chOff x="-1" y="0"/>
            <a:chExt cx="535784" cy="535782"/>
          </a:xfrm>
        </p:grpSpPr>
        <p:sp>
          <p:nvSpPr>
            <p:cNvPr id="26636" name="椭圆 26635"/>
            <p:cNvSpPr/>
            <p:nvPr/>
          </p:nvSpPr>
          <p:spPr>
            <a:xfrm>
              <a:off x="-1" y="0"/>
              <a:ext cx="535784" cy="535782"/>
            </a:xfrm>
            <a:prstGeom prst="ellipse">
              <a:avLst/>
            </a:prstGeom>
            <a:noFill/>
            <a:ln w="254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pPr defTabSz="457200"/>
              <a:endParaRPr sz="5000" baseline="0">
                <a:latin typeface="Helvetica Light" charset="0"/>
                <a:ea typeface="Helvetica Light" charset="0"/>
                <a:sym typeface="Helvetica Light" charset="0"/>
              </a:endParaRPr>
            </a:p>
          </p:txBody>
        </p:sp>
        <p:sp>
          <p:nvSpPr>
            <p:cNvPr id="26637" name="文本框 26636"/>
            <p:cNvSpPr txBox="1"/>
            <p:nvPr/>
          </p:nvSpPr>
          <p:spPr>
            <a:xfrm>
              <a:off x="78462" y="135378"/>
              <a:ext cx="378856" cy="265026"/>
            </a:xfrm>
            <a:prstGeom prst="rect">
              <a:avLst/>
            </a:prstGeom>
            <a:noFill/>
            <a:ln w="12700">
              <a:noFill/>
            </a:ln>
          </p:spPr>
          <p:txBody>
            <a:bodyPr vert="horz" wrap="square" lIns="25400" tIns="25400" rIns="25400" bIns="25400" anchor="ctr">
              <a:spAutoFit/>
            </a:bodyPr>
            <a:p>
              <a:pPr defTabSz="457200"/>
              <a:r>
                <a:rPr lang="zh-CN" altLang="en-US" sz="1500" baseline="0">
                  <a:solidFill>
                    <a:srgbClr val="E6EAF3"/>
                  </a:solidFill>
                  <a:latin typeface="字体视界-一风尚黑体" charset="0"/>
                  <a:ea typeface="+mn-ea"/>
                  <a:sym typeface="字体视界-一风尚黑体" charset="0"/>
                </a:rPr>
                <a:t></a:t>
              </a:r>
              <a:endParaRPr lang="zh-CN" altLang="en-US" sz="1500" baseline="0">
                <a:solidFill>
                  <a:srgbClr val="E6EAF3"/>
                </a:solidFill>
                <a:latin typeface="字体视界-一风尚黑体" charset="0"/>
                <a:ea typeface="+mn-ea"/>
                <a:sym typeface="字体视界-一风尚黑体" charset="0"/>
              </a:endParaRPr>
            </a:p>
          </p:txBody>
        </p:sp>
      </p:grpSp>
      <p:sp>
        <p:nvSpPr>
          <p:cNvPr id="26638" name="文本框 26637" descr="Text Box 13"/>
          <p:cNvSpPr txBox="1"/>
          <p:nvPr/>
        </p:nvSpPr>
        <p:spPr>
          <a:xfrm>
            <a:off x="1341438" y="5140325"/>
            <a:ext cx="1100137" cy="385763"/>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E6EAF3"/>
                </a:solidFill>
                <a:latin typeface="字体视界-一风尚黑体" charset="0"/>
                <a:ea typeface="+mn-ea"/>
                <a:sym typeface="字体视界-一风尚黑体" charset="0"/>
              </a:rPr>
              <a:t>Service Tittle Here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Inbox</a:t>
            </a:r>
            <a:endParaRPr lang="en-US" altLang="zh-CN" sz="1000" b="1" baseline="0">
              <a:solidFill>
                <a:srgbClr val="E6EAF3"/>
              </a:solidFill>
              <a:latin typeface="字体视界-一风尚黑体" charset="0"/>
              <a:ea typeface="+mn-ea"/>
              <a:sym typeface="字体视界-一风尚黑体" charset="0"/>
            </a:endParaRPr>
          </a:p>
        </p:txBody>
      </p:sp>
      <p:grpSp>
        <p:nvGrpSpPr>
          <p:cNvPr id="26639" name="组合 26638"/>
          <p:cNvGrpSpPr/>
          <p:nvPr/>
        </p:nvGrpSpPr>
        <p:grpSpPr>
          <a:xfrm>
            <a:off x="10015538" y="2957513"/>
            <a:ext cx="536575" cy="536575"/>
            <a:chOff x="-1" y="-1"/>
            <a:chExt cx="535784" cy="535784"/>
          </a:xfrm>
        </p:grpSpPr>
        <p:sp>
          <p:nvSpPr>
            <p:cNvPr id="26640" name="椭圆 26639"/>
            <p:cNvSpPr/>
            <p:nvPr/>
          </p:nvSpPr>
          <p:spPr>
            <a:xfrm>
              <a:off x="-1" y="-1"/>
              <a:ext cx="535784" cy="535784"/>
            </a:xfrm>
            <a:prstGeom prst="ellipse">
              <a:avLst/>
            </a:prstGeom>
            <a:noFill/>
            <a:ln w="254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pPr defTabSz="457200"/>
              <a:endParaRPr sz="5000" baseline="0">
                <a:latin typeface="Helvetica Light" charset="0"/>
                <a:ea typeface="Helvetica Light" charset="0"/>
                <a:sym typeface="Helvetica Light" charset="0"/>
              </a:endParaRPr>
            </a:p>
          </p:txBody>
        </p:sp>
        <p:sp>
          <p:nvSpPr>
            <p:cNvPr id="26641" name="文本框 26640"/>
            <p:cNvSpPr txBox="1"/>
            <p:nvPr/>
          </p:nvSpPr>
          <p:spPr>
            <a:xfrm>
              <a:off x="78462" y="135377"/>
              <a:ext cx="378856" cy="265027"/>
            </a:xfrm>
            <a:prstGeom prst="rect">
              <a:avLst/>
            </a:prstGeom>
            <a:noFill/>
            <a:ln w="12700">
              <a:noFill/>
            </a:ln>
          </p:spPr>
          <p:txBody>
            <a:bodyPr vert="horz" wrap="square" lIns="25400" tIns="25400" rIns="25400" bIns="25400" anchor="ctr">
              <a:spAutoFit/>
            </a:bodyPr>
            <a:p>
              <a:pPr defTabSz="457200"/>
              <a:r>
                <a:rPr lang="zh-CN" altLang="en-US" sz="1500" baseline="0">
                  <a:solidFill>
                    <a:srgbClr val="E6EAF3"/>
                  </a:solidFill>
                  <a:latin typeface="字体视界-一风尚黑体" charset="0"/>
                  <a:ea typeface="+mn-ea"/>
                  <a:sym typeface="字体视界-一风尚黑体" charset="0"/>
                </a:rPr>
                <a:t></a:t>
              </a:r>
              <a:endParaRPr lang="zh-CN" altLang="en-US" sz="1500" baseline="0">
                <a:solidFill>
                  <a:srgbClr val="E6EAF3"/>
                </a:solidFill>
                <a:latin typeface="字体视界-一风尚黑体" charset="0"/>
                <a:ea typeface="+mn-ea"/>
                <a:sym typeface="字体视界-一风尚黑体" charset="0"/>
              </a:endParaRPr>
            </a:p>
          </p:txBody>
        </p:sp>
      </p:grpSp>
      <p:sp>
        <p:nvSpPr>
          <p:cNvPr id="26642" name="文本框 26641" descr="Text Box 15"/>
          <p:cNvSpPr txBox="1"/>
          <p:nvPr/>
        </p:nvSpPr>
        <p:spPr>
          <a:xfrm>
            <a:off x="9718675" y="3643313"/>
            <a:ext cx="1101725" cy="385762"/>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E6EAF3"/>
                </a:solidFill>
                <a:latin typeface="字体视界-一风尚黑体" charset="0"/>
                <a:ea typeface="+mn-ea"/>
                <a:sym typeface="字体视界-一风尚黑体" charset="0"/>
              </a:rPr>
              <a:t>Service Tittle Here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Analysis</a:t>
            </a:r>
            <a:endParaRPr lang="en-US" altLang="zh-CN" sz="1000" b="1" baseline="0">
              <a:solidFill>
                <a:srgbClr val="E6EAF3"/>
              </a:solidFill>
              <a:latin typeface="字体视界-一风尚黑体" charset="0"/>
              <a:ea typeface="+mn-ea"/>
              <a:sym typeface="字体视界-一风尚黑体" charset="0"/>
            </a:endParaRPr>
          </a:p>
        </p:txBody>
      </p:sp>
      <p:grpSp>
        <p:nvGrpSpPr>
          <p:cNvPr id="26643" name="组合 26642"/>
          <p:cNvGrpSpPr/>
          <p:nvPr/>
        </p:nvGrpSpPr>
        <p:grpSpPr>
          <a:xfrm>
            <a:off x="10015538" y="4456113"/>
            <a:ext cx="536575" cy="534987"/>
            <a:chOff x="-1" y="0"/>
            <a:chExt cx="535784" cy="535782"/>
          </a:xfrm>
        </p:grpSpPr>
        <p:sp>
          <p:nvSpPr>
            <p:cNvPr id="26644" name="椭圆 26643"/>
            <p:cNvSpPr/>
            <p:nvPr/>
          </p:nvSpPr>
          <p:spPr>
            <a:xfrm>
              <a:off x="-1" y="0"/>
              <a:ext cx="535784" cy="535782"/>
            </a:xfrm>
            <a:prstGeom prst="ellipse">
              <a:avLst/>
            </a:prstGeom>
            <a:noFill/>
            <a:ln w="254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pPr defTabSz="457200"/>
              <a:endParaRPr sz="5000" baseline="0">
                <a:latin typeface="Helvetica Light" charset="0"/>
                <a:ea typeface="Helvetica Light" charset="0"/>
                <a:sym typeface="Helvetica Light" charset="0"/>
              </a:endParaRPr>
            </a:p>
          </p:txBody>
        </p:sp>
        <p:sp>
          <p:nvSpPr>
            <p:cNvPr id="26645" name="文本框 26644"/>
            <p:cNvSpPr txBox="1"/>
            <p:nvPr/>
          </p:nvSpPr>
          <p:spPr>
            <a:xfrm>
              <a:off x="78462" y="135378"/>
              <a:ext cx="378856" cy="265026"/>
            </a:xfrm>
            <a:prstGeom prst="rect">
              <a:avLst/>
            </a:prstGeom>
            <a:noFill/>
            <a:ln w="12700">
              <a:noFill/>
            </a:ln>
          </p:spPr>
          <p:txBody>
            <a:bodyPr vert="horz" wrap="square" lIns="25400" tIns="25400" rIns="25400" bIns="25400" anchor="ctr">
              <a:spAutoFit/>
            </a:bodyPr>
            <a:p>
              <a:pPr defTabSz="457200"/>
              <a:r>
                <a:rPr lang="zh-CN" altLang="en-US" sz="1500" baseline="0">
                  <a:solidFill>
                    <a:srgbClr val="E6EAF3"/>
                  </a:solidFill>
                  <a:latin typeface="字体视界-一风尚黑体" charset="0"/>
                  <a:ea typeface="+mn-ea"/>
                  <a:sym typeface="字体视界-一风尚黑体" charset="0"/>
                </a:rPr>
                <a:t></a:t>
              </a:r>
              <a:endParaRPr lang="zh-CN" altLang="en-US" sz="1500" baseline="0">
                <a:solidFill>
                  <a:srgbClr val="E6EAF3"/>
                </a:solidFill>
                <a:latin typeface="字体视界-一风尚黑体" charset="0"/>
                <a:ea typeface="+mn-ea"/>
                <a:sym typeface="字体视界-一风尚黑体" charset="0"/>
              </a:endParaRPr>
            </a:p>
          </p:txBody>
        </p:sp>
      </p:grpSp>
      <p:sp>
        <p:nvSpPr>
          <p:cNvPr id="26646" name="文本框 26645" descr="Text Box 17"/>
          <p:cNvSpPr txBox="1"/>
          <p:nvPr/>
        </p:nvSpPr>
        <p:spPr>
          <a:xfrm>
            <a:off x="9718675" y="5140325"/>
            <a:ext cx="1101725" cy="385763"/>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E6EAF3"/>
                </a:solidFill>
                <a:latin typeface="字体视界-一风尚黑体" charset="0"/>
                <a:ea typeface="+mn-ea"/>
                <a:sym typeface="字体视界-一风尚黑体" charset="0"/>
              </a:rPr>
              <a:t>Service Tittle Here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Research</a:t>
            </a:r>
            <a:endParaRPr lang="en-US" altLang="zh-CN" sz="1000" b="1" baseline="0">
              <a:solidFill>
                <a:srgbClr val="E6EAF3"/>
              </a:solidFill>
              <a:latin typeface="字体视界-一风尚黑体" charset="0"/>
              <a:ea typeface="+mn-ea"/>
              <a:sym typeface="字体视界-一风尚黑体" charset="0"/>
            </a:endParaRPr>
          </a:p>
        </p:txBody>
      </p:sp>
      <p:grpSp>
        <p:nvGrpSpPr>
          <p:cNvPr id="26647" name="组合 26646"/>
          <p:cNvGrpSpPr/>
          <p:nvPr/>
        </p:nvGrpSpPr>
        <p:grpSpPr>
          <a:xfrm flipH="1">
            <a:off x="3838575" y="2957513"/>
            <a:ext cx="4473575" cy="3086100"/>
            <a:chOff x="0" y="0"/>
            <a:chExt cx="4474369" cy="3085307"/>
          </a:xfrm>
        </p:grpSpPr>
        <p:pic>
          <p:nvPicPr>
            <p:cNvPr id="26648" name="图片 26647" descr="image1.png"/>
            <p:cNvPicPr>
              <a:picLocks noChangeAspect="1"/>
            </p:cNvPicPr>
            <p:nvPr/>
          </p:nvPicPr>
          <p:blipFill>
            <a:blip r:embed="rId1"/>
            <a:stretch>
              <a:fillRect/>
            </a:stretch>
          </p:blipFill>
          <p:spPr>
            <a:xfrm>
              <a:off x="0" y="0"/>
              <a:ext cx="4474369" cy="3085307"/>
            </a:xfrm>
            <a:prstGeom prst="rect">
              <a:avLst/>
            </a:prstGeom>
            <a:noFill/>
            <a:ln w="9525">
              <a:noFill/>
            </a:ln>
          </p:spPr>
        </p:pic>
        <p:sp>
          <p:nvSpPr>
            <p:cNvPr id="26649" name="任意多边形 26648"/>
            <p:cNvSpPr/>
            <p:nvPr/>
          </p:nvSpPr>
          <p:spPr>
            <a:xfrm>
              <a:off x="0" y="0"/>
              <a:ext cx="4474369" cy="3085307"/>
            </a:xfrm>
            <a:custGeom>
              <a:avLst/>
              <a:gdLst/>
              <a:ahLst/>
              <a:cxnLst>
                <a:cxn ang="0">
                  <a:pos x="10800" y="10800"/>
                </a:cxn>
                <a:cxn ang="0">
                  <a:pos x="10800" y="10800"/>
                </a:cxn>
                <a:cxn ang="0">
                  <a:pos x="10800" y="10800"/>
                </a:cxn>
                <a:cxn ang="0">
                  <a:pos x="10800" y="10800"/>
                </a:cxn>
              </a:cxnLst>
              <a:pathLst>
                <a:path w="21600" h="21600">
                  <a:moveTo>
                    <a:pt x="2483" y="0"/>
                  </a:moveTo>
                  <a:cubicBezTo>
                    <a:pt x="1112" y="0"/>
                    <a:pt x="0" y="1613"/>
                    <a:pt x="0" y="3601"/>
                  </a:cubicBezTo>
                  <a:lnTo>
                    <a:pt x="0" y="17999"/>
                  </a:lnTo>
                  <a:cubicBezTo>
                    <a:pt x="0" y="19987"/>
                    <a:pt x="1112" y="21600"/>
                    <a:pt x="2483" y="21600"/>
                  </a:cubicBezTo>
                  <a:lnTo>
                    <a:pt x="19117" y="21600"/>
                  </a:lnTo>
                  <a:cubicBezTo>
                    <a:pt x="20488" y="21600"/>
                    <a:pt x="21600" y="19987"/>
                    <a:pt x="21600" y="17999"/>
                  </a:cubicBezTo>
                  <a:lnTo>
                    <a:pt x="21600" y="3601"/>
                  </a:lnTo>
                  <a:cubicBezTo>
                    <a:pt x="21600" y="1613"/>
                    <a:pt x="20488" y="0"/>
                    <a:pt x="19117" y="0"/>
                  </a:cubicBezTo>
                  <a:lnTo>
                    <a:pt x="2483" y="0"/>
                  </a:lnTo>
                  <a:close/>
                </a:path>
              </a:pathLst>
            </a:custGeom>
            <a:noFill/>
            <a:ln w="9525" cap="flat" cmpd="sng">
              <a:solidFill>
                <a:srgbClr val="FFFFFF">
                  <a:alpha val="100000"/>
                </a:srgbClr>
              </a:solidFill>
              <a:prstDash val="solid"/>
              <a:round/>
              <a:headEnd type="none" w="med" len="med"/>
              <a:tailEnd type="none" w="med" len="med"/>
            </a:ln>
          </p:spPr>
          <p:txBody>
            <a:bodyPr/>
            <a:p>
              <a:endParaRPr lang="zh-CN" altLang="en-US"/>
            </a:p>
          </p:txBody>
        </p:sp>
      </p:grpSp>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任意多边形 27648" descr="AutoShape 2"/>
          <p:cNvSpPr/>
          <p:nvPr/>
        </p:nvSpPr>
        <p:spPr>
          <a:xfrm>
            <a:off x="2592388" y="3683000"/>
            <a:ext cx="2260600" cy="2014538"/>
          </a:xfrm>
          <a:custGeom>
            <a:avLst/>
            <a:gdLst/>
            <a:ahLst/>
            <a:cxnLst>
              <a:cxn ang="0">
                <a:pos x="10787" y="11020"/>
              </a:cxn>
              <a:cxn ang="0">
                <a:pos x="10787" y="11020"/>
              </a:cxn>
              <a:cxn ang="0">
                <a:pos x="10787" y="11020"/>
              </a:cxn>
              <a:cxn ang="0">
                <a:pos x="10787" y="11020"/>
              </a:cxn>
            </a:cxnLst>
            <a:pathLst>
              <a:path w="20763" h="21160">
                <a:moveTo>
                  <a:pt x="10343" y="21160"/>
                </a:moveTo>
                <a:cubicBezTo>
                  <a:pt x="7374" y="21160"/>
                  <a:pt x="4508" y="21160"/>
                  <a:pt x="1539" y="21160"/>
                </a:cubicBezTo>
                <a:cubicBezTo>
                  <a:pt x="3" y="21160"/>
                  <a:pt x="-406" y="20338"/>
                  <a:pt x="413" y="18812"/>
                </a:cubicBezTo>
                <a:cubicBezTo>
                  <a:pt x="3279" y="13060"/>
                  <a:pt x="6248" y="7190"/>
                  <a:pt x="9114" y="1321"/>
                </a:cubicBezTo>
                <a:cubicBezTo>
                  <a:pt x="10036" y="-440"/>
                  <a:pt x="10650" y="-440"/>
                  <a:pt x="11571" y="1321"/>
                </a:cubicBezTo>
                <a:cubicBezTo>
                  <a:pt x="14540" y="7190"/>
                  <a:pt x="17509" y="12943"/>
                  <a:pt x="20375" y="18812"/>
                </a:cubicBezTo>
                <a:cubicBezTo>
                  <a:pt x="21194" y="20456"/>
                  <a:pt x="20682" y="21160"/>
                  <a:pt x="19147" y="21160"/>
                </a:cubicBezTo>
                <a:cubicBezTo>
                  <a:pt x="16178" y="21160"/>
                  <a:pt x="13312" y="21160"/>
                  <a:pt x="10343" y="21160"/>
                </a:cubicBezTo>
                <a:close/>
              </a:path>
            </a:pathLst>
          </a:custGeom>
          <a:solidFill>
            <a:schemeClr val="accent1">
              <a:alpha val="100000"/>
            </a:scheme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27650" name="任意多边形 27649" descr="AutoShape 3"/>
          <p:cNvSpPr/>
          <p:nvPr/>
        </p:nvSpPr>
        <p:spPr>
          <a:xfrm>
            <a:off x="5310188" y="3711575"/>
            <a:ext cx="2243137" cy="1985963"/>
          </a:xfrm>
          <a:custGeom>
            <a:avLst/>
            <a:gdLst/>
            <a:ahLst/>
            <a:cxnLst>
              <a:cxn ang="0">
                <a:pos x="10733" y="11051"/>
              </a:cxn>
              <a:cxn ang="0">
                <a:pos x="10733" y="11051"/>
              </a:cxn>
              <a:cxn ang="0">
                <a:pos x="10733" y="11051"/>
              </a:cxn>
              <a:cxn ang="0">
                <a:pos x="10733" y="11051"/>
              </a:cxn>
            </a:cxnLst>
            <a:pathLst>
              <a:path w="20672" h="21097">
                <a:moveTo>
                  <a:pt x="10197" y="21097"/>
                </a:moveTo>
                <a:cubicBezTo>
                  <a:pt x="7317" y="21097"/>
                  <a:pt x="4437" y="21097"/>
                  <a:pt x="1557" y="21097"/>
                </a:cubicBezTo>
                <a:cubicBezTo>
                  <a:pt x="117" y="21097"/>
                  <a:pt x="-397" y="20385"/>
                  <a:pt x="323" y="18842"/>
                </a:cubicBezTo>
                <a:cubicBezTo>
                  <a:pt x="3306" y="13027"/>
                  <a:pt x="6186" y="7093"/>
                  <a:pt x="9169" y="1159"/>
                </a:cubicBezTo>
                <a:cubicBezTo>
                  <a:pt x="9889" y="-266"/>
                  <a:pt x="10712" y="-503"/>
                  <a:pt x="11534" y="1159"/>
                </a:cubicBezTo>
                <a:cubicBezTo>
                  <a:pt x="14517" y="7093"/>
                  <a:pt x="17397" y="12908"/>
                  <a:pt x="20277" y="18842"/>
                </a:cubicBezTo>
                <a:cubicBezTo>
                  <a:pt x="21203" y="20622"/>
                  <a:pt x="20380" y="21097"/>
                  <a:pt x="19043" y="21097"/>
                </a:cubicBezTo>
                <a:cubicBezTo>
                  <a:pt x="16060" y="21097"/>
                  <a:pt x="13077" y="21097"/>
                  <a:pt x="10197" y="21097"/>
                </a:cubicBezTo>
                <a:cubicBezTo>
                  <a:pt x="10197" y="21097"/>
                  <a:pt x="10197" y="21097"/>
                  <a:pt x="10197" y="21097"/>
                </a:cubicBezTo>
                <a:close/>
              </a:path>
            </a:pathLst>
          </a:custGeom>
          <a:solidFill>
            <a:schemeClr val="accent1">
              <a:alpha val="100000"/>
            </a:scheme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27651" name="任意多边形 27650" descr="AutoShape 4"/>
          <p:cNvSpPr/>
          <p:nvPr/>
        </p:nvSpPr>
        <p:spPr>
          <a:xfrm>
            <a:off x="3968750" y="1479550"/>
            <a:ext cx="2224088" cy="1968500"/>
          </a:xfrm>
          <a:custGeom>
            <a:avLst/>
            <a:gdLst/>
            <a:ahLst/>
            <a:cxnLst>
              <a:cxn ang="0">
                <a:pos x="10807" y="11024"/>
              </a:cxn>
              <a:cxn ang="0">
                <a:pos x="10807" y="11024"/>
              </a:cxn>
              <a:cxn ang="0">
                <a:pos x="10807" y="11024"/>
              </a:cxn>
              <a:cxn ang="0">
                <a:pos x="10807" y="11024"/>
              </a:cxn>
            </a:cxnLst>
            <a:pathLst>
              <a:path w="20717" h="21152">
                <a:moveTo>
                  <a:pt x="10247" y="21152"/>
                </a:moveTo>
                <a:cubicBezTo>
                  <a:pt x="7443" y="21152"/>
                  <a:pt x="4639" y="21152"/>
                  <a:pt x="1732" y="21152"/>
                </a:cubicBezTo>
                <a:cubicBezTo>
                  <a:pt x="-34" y="21152"/>
                  <a:pt x="-449" y="20552"/>
                  <a:pt x="486" y="18752"/>
                </a:cubicBezTo>
                <a:cubicBezTo>
                  <a:pt x="3289" y="12872"/>
                  <a:pt x="6197" y="7112"/>
                  <a:pt x="9105" y="1232"/>
                </a:cubicBezTo>
                <a:cubicBezTo>
                  <a:pt x="9832" y="-328"/>
                  <a:pt x="10663" y="-448"/>
                  <a:pt x="11493" y="1112"/>
                </a:cubicBezTo>
                <a:cubicBezTo>
                  <a:pt x="14401" y="6992"/>
                  <a:pt x="17309" y="12752"/>
                  <a:pt x="20216" y="18632"/>
                </a:cubicBezTo>
                <a:cubicBezTo>
                  <a:pt x="21151" y="20552"/>
                  <a:pt x="20839" y="21152"/>
                  <a:pt x="18763" y="21152"/>
                </a:cubicBezTo>
                <a:cubicBezTo>
                  <a:pt x="15959" y="21152"/>
                  <a:pt x="13155" y="21152"/>
                  <a:pt x="10247" y="21152"/>
                </a:cubicBezTo>
                <a:close/>
              </a:path>
            </a:pathLst>
          </a:custGeom>
          <a:solidFill>
            <a:schemeClr val="accent1">
              <a:alpha val="100000"/>
            </a:scheme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27652" name="任意多边形 27651" descr="AutoShape 5"/>
          <p:cNvSpPr/>
          <p:nvPr/>
        </p:nvSpPr>
        <p:spPr>
          <a:xfrm rot="10800000">
            <a:off x="3965575" y="3608388"/>
            <a:ext cx="2225675" cy="1966912"/>
          </a:xfrm>
          <a:custGeom>
            <a:avLst/>
            <a:gdLst/>
            <a:ahLst/>
            <a:cxnLst>
              <a:cxn ang="0">
                <a:pos x="10807" y="11024"/>
              </a:cxn>
              <a:cxn ang="0">
                <a:pos x="10807" y="11024"/>
              </a:cxn>
              <a:cxn ang="0">
                <a:pos x="10807" y="11024"/>
              </a:cxn>
              <a:cxn ang="0">
                <a:pos x="10807" y="11024"/>
              </a:cxn>
            </a:cxnLst>
            <a:pathLst>
              <a:path w="20717" h="21152">
                <a:moveTo>
                  <a:pt x="10247" y="21152"/>
                </a:moveTo>
                <a:cubicBezTo>
                  <a:pt x="7443" y="21152"/>
                  <a:pt x="4639" y="21152"/>
                  <a:pt x="1732" y="21152"/>
                </a:cubicBezTo>
                <a:cubicBezTo>
                  <a:pt x="-34" y="21152"/>
                  <a:pt x="-449" y="20552"/>
                  <a:pt x="486" y="18752"/>
                </a:cubicBezTo>
                <a:cubicBezTo>
                  <a:pt x="3289" y="12872"/>
                  <a:pt x="6197" y="7112"/>
                  <a:pt x="9105" y="1232"/>
                </a:cubicBezTo>
                <a:cubicBezTo>
                  <a:pt x="9832" y="-328"/>
                  <a:pt x="10663" y="-448"/>
                  <a:pt x="11493" y="1112"/>
                </a:cubicBezTo>
                <a:cubicBezTo>
                  <a:pt x="14401" y="6992"/>
                  <a:pt x="17309" y="12752"/>
                  <a:pt x="20216" y="18632"/>
                </a:cubicBezTo>
                <a:cubicBezTo>
                  <a:pt x="21151" y="20552"/>
                  <a:pt x="20839" y="21152"/>
                  <a:pt x="18763" y="21152"/>
                </a:cubicBezTo>
                <a:cubicBezTo>
                  <a:pt x="15959" y="21152"/>
                  <a:pt x="13155" y="21152"/>
                  <a:pt x="10247" y="21152"/>
                </a:cubicBezTo>
                <a:close/>
              </a:path>
            </a:pathLst>
          </a:custGeom>
          <a:solidFill>
            <a:schemeClr val="accent1">
              <a:alpha val="100000"/>
            </a:scheme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27653" name="任意多边形 27652" descr="AutoShape 6"/>
          <p:cNvSpPr/>
          <p:nvPr/>
        </p:nvSpPr>
        <p:spPr>
          <a:xfrm>
            <a:off x="4835525" y="2463800"/>
            <a:ext cx="474663" cy="476250"/>
          </a:xfrm>
          <a:custGeom>
            <a:avLst/>
            <a:gdLst/>
            <a:ahLst/>
            <a:cxnLst>
              <a:cxn ang="0">
                <a:pos x="10800" y="10800"/>
              </a:cxn>
              <a:cxn ang="0">
                <a:pos x="10800" y="10800"/>
              </a:cxn>
              <a:cxn ang="0">
                <a:pos x="10800" y="10800"/>
              </a:cxn>
              <a:cxn ang="0">
                <a:pos x="10800" y="10800"/>
              </a:cxn>
            </a:cxnLst>
            <a:pathLst>
              <a:path w="21600" h="21600">
                <a:moveTo>
                  <a:pt x="13030" y="0"/>
                </a:moveTo>
                <a:cubicBezTo>
                  <a:pt x="8570" y="0"/>
                  <a:pt x="4872" y="3463"/>
                  <a:pt x="4520" y="7807"/>
                </a:cubicBezTo>
                <a:cubicBezTo>
                  <a:pt x="1878" y="8863"/>
                  <a:pt x="0" y="11446"/>
                  <a:pt x="0" y="14498"/>
                </a:cubicBezTo>
                <a:cubicBezTo>
                  <a:pt x="0" y="18372"/>
                  <a:pt x="3170" y="21600"/>
                  <a:pt x="7102" y="21600"/>
                </a:cubicBezTo>
                <a:cubicBezTo>
                  <a:pt x="10154" y="21600"/>
                  <a:pt x="12737" y="19722"/>
                  <a:pt x="13735" y="17022"/>
                </a:cubicBezTo>
                <a:cubicBezTo>
                  <a:pt x="18137" y="16670"/>
                  <a:pt x="21600" y="12972"/>
                  <a:pt x="21600" y="8511"/>
                </a:cubicBezTo>
                <a:cubicBezTo>
                  <a:pt x="21600" y="3815"/>
                  <a:pt x="17726" y="0"/>
                  <a:pt x="13030" y="0"/>
                </a:cubicBezTo>
                <a:close/>
                <a:moveTo>
                  <a:pt x="7102" y="19193"/>
                </a:moveTo>
                <a:cubicBezTo>
                  <a:pt x="4520" y="19193"/>
                  <a:pt x="2348" y="17080"/>
                  <a:pt x="2348" y="14498"/>
                </a:cubicBezTo>
                <a:cubicBezTo>
                  <a:pt x="2348" y="12737"/>
                  <a:pt x="3287" y="11211"/>
                  <a:pt x="4696" y="10389"/>
                </a:cubicBezTo>
                <a:cubicBezTo>
                  <a:pt x="5400" y="13617"/>
                  <a:pt x="7983" y="16141"/>
                  <a:pt x="11211" y="16846"/>
                </a:cubicBezTo>
                <a:cubicBezTo>
                  <a:pt x="10389" y="18254"/>
                  <a:pt x="8863" y="19193"/>
                  <a:pt x="7102" y="19193"/>
                </a:cubicBezTo>
                <a:close/>
                <a:moveTo>
                  <a:pt x="7161" y="9743"/>
                </a:moveTo>
                <a:cubicBezTo>
                  <a:pt x="9743" y="9743"/>
                  <a:pt x="11798" y="11857"/>
                  <a:pt x="11857" y="14380"/>
                </a:cubicBezTo>
                <a:cubicBezTo>
                  <a:pt x="9509" y="13911"/>
                  <a:pt x="7689" y="12091"/>
                  <a:pt x="7161" y="9743"/>
                </a:cubicBezTo>
                <a:close/>
                <a:moveTo>
                  <a:pt x="14263" y="14380"/>
                </a:moveTo>
                <a:cubicBezTo>
                  <a:pt x="14204" y="10507"/>
                  <a:pt x="11035" y="7396"/>
                  <a:pt x="7161" y="7337"/>
                </a:cubicBezTo>
                <a:cubicBezTo>
                  <a:pt x="7748" y="4637"/>
                  <a:pt x="10154" y="2583"/>
                  <a:pt x="13030" y="2583"/>
                </a:cubicBezTo>
                <a:cubicBezTo>
                  <a:pt x="16317" y="2583"/>
                  <a:pt x="19017" y="5224"/>
                  <a:pt x="19017" y="8511"/>
                </a:cubicBezTo>
                <a:cubicBezTo>
                  <a:pt x="19017" y="11387"/>
                  <a:pt x="16963" y="13852"/>
                  <a:pt x="14263" y="14380"/>
                </a:cubicBezTo>
                <a:close/>
                <a:moveTo>
                  <a:pt x="2407" y="5048"/>
                </a:moveTo>
                <a:cubicBezTo>
                  <a:pt x="3757" y="5048"/>
                  <a:pt x="4872" y="3991"/>
                  <a:pt x="4872" y="2641"/>
                </a:cubicBezTo>
                <a:cubicBezTo>
                  <a:pt x="4872" y="1291"/>
                  <a:pt x="3757" y="176"/>
                  <a:pt x="2407" y="176"/>
                </a:cubicBezTo>
                <a:cubicBezTo>
                  <a:pt x="1057" y="176"/>
                  <a:pt x="0" y="1291"/>
                  <a:pt x="0" y="2641"/>
                </a:cubicBezTo>
                <a:cubicBezTo>
                  <a:pt x="0" y="3991"/>
                  <a:pt x="1057" y="5048"/>
                  <a:pt x="2407" y="5048"/>
                </a:cubicBezTo>
                <a:close/>
                <a:moveTo>
                  <a:pt x="2407" y="1291"/>
                </a:moveTo>
                <a:cubicBezTo>
                  <a:pt x="3170" y="1291"/>
                  <a:pt x="3757" y="1878"/>
                  <a:pt x="3757" y="2641"/>
                </a:cubicBezTo>
                <a:cubicBezTo>
                  <a:pt x="3757" y="3346"/>
                  <a:pt x="3170" y="3991"/>
                  <a:pt x="2407" y="3991"/>
                </a:cubicBezTo>
                <a:cubicBezTo>
                  <a:pt x="1702" y="3991"/>
                  <a:pt x="1057" y="3346"/>
                  <a:pt x="1057" y="2641"/>
                </a:cubicBezTo>
                <a:cubicBezTo>
                  <a:pt x="1057" y="1878"/>
                  <a:pt x="1702" y="1291"/>
                  <a:pt x="2407" y="1291"/>
                </a:cubicBezTo>
                <a:close/>
              </a:path>
            </a:pathLst>
          </a:custGeom>
          <a:solidFill>
            <a:srgbClr val="3D516A">
              <a:alpha val="100000"/>
            </a:srgb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27654" name="任意多边形 27653" descr="AutoShape 7"/>
          <p:cNvSpPr/>
          <p:nvPr/>
        </p:nvSpPr>
        <p:spPr>
          <a:xfrm>
            <a:off x="3492500" y="4681538"/>
            <a:ext cx="461963" cy="433387"/>
          </a:xfrm>
          <a:custGeom>
            <a:avLst/>
            <a:gdLst/>
            <a:ahLst/>
            <a:cxnLst>
              <a:cxn ang="0">
                <a:pos x="10854" y="10857"/>
              </a:cxn>
              <a:cxn ang="0">
                <a:pos x="10854" y="10857"/>
              </a:cxn>
              <a:cxn ang="0">
                <a:pos x="10854" y="10857"/>
              </a:cxn>
              <a:cxn ang="0">
                <a:pos x="10854" y="10857"/>
              </a:cxn>
            </a:cxnLst>
            <a:pathLst>
              <a:path w="21492" h="21486">
                <a:moveTo>
                  <a:pt x="18376" y="6954"/>
                </a:moveTo>
                <a:cubicBezTo>
                  <a:pt x="16173" y="621"/>
                  <a:pt x="16173" y="621"/>
                  <a:pt x="16173" y="621"/>
                </a:cubicBezTo>
                <a:cubicBezTo>
                  <a:pt x="16011" y="112"/>
                  <a:pt x="15528" y="-114"/>
                  <a:pt x="15152" y="56"/>
                </a:cubicBezTo>
                <a:cubicBezTo>
                  <a:pt x="537" y="5654"/>
                  <a:pt x="537" y="5654"/>
                  <a:pt x="537" y="5654"/>
                </a:cubicBezTo>
                <a:cubicBezTo>
                  <a:pt x="107" y="5823"/>
                  <a:pt x="-108" y="6332"/>
                  <a:pt x="53" y="6784"/>
                </a:cubicBezTo>
                <a:cubicBezTo>
                  <a:pt x="2364" y="13513"/>
                  <a:pt x="2364" y="13513"/>
                  <a:pt x="2364" y="13513"/>
                </a:cubicBezTo>
                <a:cubicBezTo>
                  <a:pt x="2364" y="9894"/>
                  <a:pt x="2364" y="9894"/>
                  <a:pt x="2364" y="9894"/>
                </a:cubicBezTo>
                <a:cubicBezTo>
                  <a:pt x="2364" y="8311"/>
                  <a:pt x="3599" y="6954"/>
                  <a:pt x="5104" y="6954"/>
                </a:cubicBezTo>
                <a:cubicBezTo>
                  <a:pt x="8973" y="6954"/>
                  <a:pt x="8973" y="6954"/>
                  <a:pt x="8973" y="6954"/>
                </a:cubicBezTo>
                <a:cubicBezTo>
                  <a:pt x="13593" y="3561"/>
                  <a:pt x="13593" y="3561"/>
                  <a:pt x="13593" y="3561"/>
                </a:cubicBezTo>
                <a:cubicBezTo>
                  <a:pt x="16226" y="6954"/>
                  <a:pt x="16226" y="6954"/>
                  <a:pt x="16226" y="6954"/>
                </a:cubicBezTo>
                <a:lnTo>
                  <a:pt x="18376" y="6954"/>
                </a:lnTo>
                <a:close/>
                <a:moveTo>
                  <a:pt x="20686" y="8990"/>
                </a:moveTo>
                <a:cubicBezTo>
                  <a:pt x="5104" y="8990"/>
                  <a:pt x="5104" y="8990"/>
                  <a:pt x="5104" y="8990"/>
                </a:cubicBezTo>
                <a:cubicBezTo>
                  <a:pt x="4674" y="8990"/>
                  <a:pt x="4298" y="9442"/>
                  <a:pt x="4298" y="9894"/>
                </a:cubicBezTo>
                <a:cubicBezTo>
                  <a:pt x="4298" y="20581"/>
                  <a:pt x="4298" y="20581"/>
                  <a:pt x="4298" y="20581"/>
                </a:cubicBezTo>
                <a:cubicBezTo>
                  <a:pt x="4298" y="21090"/>
                  <a:pt x="4674" y="21486"/>
                  <a:pt x="5104" y="21486"/>
                </a:cubicBezTo>
                <a:cubicBezTo>
                  <a:pt x="20686" y="21486"/>
                  <a:pt x="20686" y="21486"/>
                  <a:pt x="20686" y="21486"/>
                </a:cubicBezTo>
                <a:cubicBezTo>
                  <a:pt x="21116" y="21486"/>
                  <a:pt x="21492" y="21090"/>
                  <a:pt x="21492" y="20581"/>
                </a:cubicBezTo>
                <a:cubicBezTo>
                  <a:pt x="21492" y="9894"/>
                  <a:pt x="21492" y="9894"/>
                  <a:pt x="21492" y="9894"/>
                </a:cubicBezTo>
                <a:cubicBezTo>
                  <a:pt x="21492" y="9442"/>
                  <a:pt x="21116" y="8990"/>
                  <a:pt x="20686" y="8990"/>
                </a:cubicBezTo>
                <a:close/>
                <a:moveTo>
                  <a:pt x="19450" y="19224"/>
                </a:moveTo>
                <a:cubicBezTo>
                  <a:pt x="6608" y="19224"/>
                  <a:pt x="6608" y="19224"/>
                  <a:pt x="6608" y="19224"/>
                </a:cubicBezTo>
                <a:cubicBezTo>
                  <a:pt x="6608" y="17245"/>
                  <a:pt x="6608" y="17245"/>
                  <a:pt x="6608" y="17245"/>
                </a:cubicBezTo>
                <a:cubicBezTo>
                  <a:pt x="8543" y="12439"/>
                  <a:pt x="8543" y="12439"/>
                  <a:pt x="8543" y="12439"/>
                </a:cubicBezTo>
                <a:cubicBezTo>
                  <a:pt x="11552" y="16284"/>
                  <a:pt x="11552" y="16284"/>
                  <a:pt x="11552" y="16284"/>
                </a:cubicBezTo>
                <a:cubicBezTo>
                  <a:pt x="14346" y="13287"/>
                  <a:pt x="14346" y="13287"/>
                  <a:pt x="14346" y="13287"/>
                </a:cubicBezTo>
                <a:cubicBezTo>
                  <a:pt x="17946" y="11930"/>
                  <a:pt x="17946" y="11930"/>
                  <a:pt x="17946" y="11930"/>
                </a:cubicBezTo>
                <a:cubicBezTo>
                  <a:pt x="19450" y="15549"/>
                  <a:pt x="19450" y="15549"/>
                  <a:pt x="19450" y="15549"/>
                </a:cubicBezTo>
                <a:lnTo>
                  <a:pt x="19450" y="19224"/>
                </a:lnTo>
                <a:close/>
              </a:path>
            </a:pathLst>
          </a:custGeom>
          <a:solidFill>
            <a:srgbClr val="3D516A">
              <a:alpha val="100000"/>
            </a:srgb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27655" name="任意多边形 27654" descr="AutoShape 8"/>
          <p:cNvSpPr/>
          <p:nvPr/>
        </p:nvSpPr>
        <p:spPr>
          <a:xfrm>
            <a:off x="6188075" y="4705350"/>
            <a:ext cx="488950" cy="387350"/>
          </a:xfrm>
          <a:custGeom>
            <a:avLst/>
            <a:gdLst/>
            <a:ahLst/>
            <a:cxnLst>
              <a:cxn ang="0">
                <a:pos x="10800" y="10800"/>
              </a:cxn>
              <a:cxn ang="0">
                <a:pos x="10800" y="10800"/>
              </a:cxn>
              <a:cxn ang="0">
                <a:pos x="10800" y="10800"/>
              </a:cxn>
              <a:cxn ang="0">
                <a:pos x="10800" y="10800"/>
              </a:cxn>
            </a:cxnLst>
            <a:pathLst>
              <a:path w="21600" h="21600">
                <a:moveTo>
                  <a:pt x="10800" y="8100"/>
                </a:moveTo>
                <a:cubicBezTo>
                  <a:pt x="9018" y="8100"/>
                  <a:pt x="7560" y="9922"/>
                  <a:pt x="7560" y="12150"/>
                </a:cubicBezTo>
                <a:cubicBezTo>
                  <a:pt x="7560" y="14377"/>
                  <a:pt x="9018" y="16200"/>
                  <a:pt x="10800" y="16200"/>
                </a:cubicBezTo>
                <a:cubicBezTo>
                  <a:pt x="12582" y="16200"/>
                  <a:pt x="14040" y="14377"/>
                  <a:pt x="14040" y="12150"/>
                </a:cubicBezTo>
                <a:cubicBezTo>
                  <a:pt x="14040" y="9922"/>
                  <a:pt x="12582" y="8100"/>
                  <a:pt x="10800" y="8100"/>
                </a:cubicBezTo>
                <a:close/>
                <a:moveTo>
                  <a:pt x="19440" y="4050"/>
                </a:moveTo>
                <a:cubicBezTo>
                  <a:pt x="16848" y="4050"/>
                  <a:pt x="16848" y="4050"/>
                  <a:pt x="16848" y="4050"/>
                </a:cubicBezTo>
                <a:cubicBezTo>
                  <a:pt x="16470" y="4050"/>
                  <a:pt x="16092" y="3713"/>
                  <a:pt x="15984" y="3308"/>
                </a:cubicBezTo>
                <a:cubicBezTo>
                  <a:pt x="15336" y="743"/>
                  <a:pt x="15336" y="743"/>
                  <a:pt x="15336" y="743"/>
                </a:cubicBezTo>
                <a:cubicBezTo>
                  <a:pt x="15174" y="338"/>
                  <a:pt x="14796" y="0"/>
                  <a:pt x="14472" y="0"/>
                </a:cubicBezTo>
                <a:cubicBezTo>
                  <a:pt x="7128" y="0"/>
                  <a:pt x="7128" y="0"/>
                  <a:pt x="7128" y="0"/>
                </a:cubicBezTo>
                <a:cubicBezTo>
                  <a:pt x="6750" y="0"/>
                  <a:pt x="6372" y="338"/>
                  <a:pt x="6264" y="743"/>
                </a:cubicBezTo>
                <a:cubicBezTo>
                  <a:pt x="5616" y="3308"/>
                  <a:pt x="5616" y="3308"/>
                  <a:pt x="5616" y="3308"/>
                </a:cubicBezTo>
                <a:cubicBezTo>
                  <a:pt x="5454" y="3713"/>
                  <a:pt x="5076" y="4050"/>
                  <a:pt x="4752" y="4050"/>
                </a:cubicBezTo>
                <a:cubicBezTo>
                  <a:pt x="2160" y="4050"/>
                  <a:pt x="2160" y="4050"/>
                  <a:pt x="2160" y="4050"/>
                </a:cubicBezTo>
                <a:cubicBezTo>
                  <a:pt x="972" y="4050"/>
                  <a:pt x="0" y="5265"/>
                  <a:pt x="0" y="6750"/>
                </a:cubicBezTo>
                <a:cubicBezTo>
                  <a:pt x="0" y="18900"/>
                  <a:pt x="0" y="18900"/>
                  <a:pt x="0" y="18900"/>
                </a:cubicBezTo>
                <a:cubicBezTo>
                  <a:pt x="0" y="20385"/>
                  <a:pt x="972" y="21600"/>
                  <a:pt x="2160" y="21600"/>
                </a:cubicBezTo>
                <a:cubicBezTo>
                  <a:pt x="19440" y="21600"/>
                  <a:pt x="19440" y="21600"/>
                  <a:pt x="19440" y="21600"/>
                </a:cubicBezTo>
                <a:cubicBezTo>
                  <a:pt x="20628" y="21600"/>
                  <a:pt x="21600" y="20385"/>
                  <a:pt x="21600" y="18900"/>
                </a:cubicBezTo>
                <a:cubicBezTo>
                  <a:pt x="21600" y="6750"/>
                  <a:pt x="21600" y="6750"/>
                  <a:pt x="21600" y="6750"/>
                </a:cubicBezTo>
                <a:cubicBezTo>
                  <a:pt x="21600" y="5265"/>
                  <a:pt x="20628" y="4050"/>
                  <a:pt x="19440" y="4050"/>
                </a:cubicBezTo>
                <a:close/>
                <a:moveTo>
                  <a:pt x="10800" y="18900"/>
                </a:moveTo>
                <a:cubicBezTo>
                  <a:pt x="7830" y="18900"/>
                  <a:pt x="5400" y="15863"/>
                  <a:pt x="5400" y="12150"/>
                </a:cubicBezTo>
                <a:cubicBezTo>
                  <a:pt x="5400" y="8437"/>
                  <a:pt x="7830" y="5400"/>
                  <a:pt x="10800" y="5400"/>
                </a:cubicBezTo>
                <a:cubicBezTo>
                  <a:pt x="13770" y="5400"/>
                  <a:pt x="16200" y="8437"/>
                  <a:pt x="16200" y="12150"/>
                </a:cubicBezTo>
                <a:cubicBezTo>
                  <a:pt x="16200" y="15863"/>
                  <a:pt x="13770" y="18900"/>
                  <a:pt x="10800" y="18900"/>
                </a:cubicBezTo>
                <a:close/>
                <a:moveTo>
                  <a:pt x="18684" y="8640"/>
                </a:moveTo>
                <a:cubicBezTo>
                  <a:pt x="18252" y="8640"/>
                  <a:pt x="17928" y="8235"/>
                  <a:pt x="17928" y="7695"/>
                </a:cubicBezTo>
                <a:cubicBezTo>
                  <a:pt x="17928" y="7155"/>
                  <a:pt x="18252" y="6750"/>
                  <a:pt x="18684" y="6750"/>
                </a:cubicBezTo>
                <a:cubicBezTo>
                  <a:pt x="19116" y="6750"/>
                  <a:pt x="19440" y="7155"/>
                  <a:pt x="19440" y="7695"/>
                </a:cubicBezTo>
                <a:cubicBezTo>
                  <a:pt x="19440" y="8235"/>
                  <a:pt x="19116" y="8640"/>
                  <a:pt x="18684" y="8640"/>
                </a:cubicBezTo>
                <a:close/>
              </a:path>
            </a:pathLst>
          </a:custGeom>
          <a:solidFill>
            <a:srgbClr val="3D516A">
              <a:alpha val="100000"/>
            </a:srgbClr>
          </a:solidFill>
          <a:ln w="12700">
            <a:noFill/>
          </a:ln>
        </p:spPr>
        <p:txBody>
          <a:bodyPr vert="horz" wrap="square" lIns="45720" tIns="45720" rIns="45720" bIns="45720" anchor="t"/>
          <a:p>
            <a:pPr defTabSz="457200"/>
            <a:endParaRPr sz="900" baseline="0">
              <a:solidFill>
                <a:srgbClr val="2E3239"/>
              </a:solidFill>
              <a:latin typeface="字体视界-一风尚黑体" charset="0"/>
              <a:ea typeface="+mn-ea"/>
              <a:sym typeface="字体视界-一风尚黑体" charset="0"/>
            </a:endParaRPr>
          </a:p>
        </p:txBody>
      </p:sp>
      <p:sp>
        <p:nvSpPr>
          <p:cNvPr id="27656" name="矩形 27655" descr="Rectangle 9"/>
          <p:cNvSpPr/>
          <p:nvPr/>
        </p:nvSpPr>
        <p:spPr>
          <a:xfrm>
            <a:off x="7689850" y="1711325"/>
            <a:ext cx="3810000" cy="38100"/>
          </a:xfrm>
          <a:prstGeom prst="rect">
            <a:avLst/>
          </a:prstGeom>
          <a:solidFill>
            <a:srgbClr val="353740">
              <a:alpha val="100000"/>
            </a:srgb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7657" name="矩形 27656" descr="Rectangle 10"/>
          <p:cNvSpPr/>
          <p:nvPr/>
        </p:nvSpPr>
        <p:spPr>
          <a:xfrm>
            <a:off x="7689850" y="1711325"/>
            <a:ext cx="2914650" cy="38100"/>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7658" name="文本框 27657" descr="Text Box 11"/>
          <p:cNvSpPr txBox="1"/>
          <p:nvPr/>
        </p:nvSpPr>
        <p:spPr>
          <a:xfrm>
            <a:off x="7651750" y="1462088"/>
            <a:ext cx="917575" cy="203200"/>
          </a:xfrm>
          <a:prstGeom prst="rect">
            <a:avLst/>
          </a:prstGeom>
          <a:noFill/>
          <a:ln w="12700">
            <a:noFill/>
          </a:ln>
        </p:spPr>
        <p:txBody>
          <a:bodyPr vert="horz" wrap="none" lIns="25400" tIns="25400" rIns="25400" bIns="25400" anchor="ctr">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7659" name="文本框 27658" descr="Text Box 12"/>
          <p:cNvSpPr txBox="1"/>
          <p:nvPr/>
        </p:nvSpPr>
        <p:spPr>
          <a:xfrm>
            <a:off x="11182350" y="1462088"/>
            <a:ext cx="317500" cy="203200"/>
          </a:xfrm>
          <a:prstGeom prst="rect">
            <a:avLst/>
          </a:prstGeom>
          <a:noFill/>
          <a:ln w="12700">
            <a:noFill/>
          </a:ln>
        </p:spPr>
        <p:txBody>
          <a:bodyPr vert="horz" wrap="none" lIns="25400" tIns="25400" rIns="25400" bIns="25400" anchor="ctr">
            <a:spAutoFit/>
          </a:bodyPr>
          <a:p>
            <a:pPr algn="r">
              <a:lnSpc>
                <a:spcPct val="120000"/>
              </a:lnSpc>
            </a:pPr>
            <a:r>
              <a:rPr lang="en-US" altLang="zh-CN" sz="1000" b="1" baseline="0">
                <a:solidFill>
                  <a:srgbClr val="E6EAF3"/>
                </a:solidFill>
                <a:latin typeface="字体视界-一风尚黑体" charset="0"/>
                <a:ea typeface="+mn-ea"/>
                <a:sym typeface="字体视界-一风尚黑体" charset="0"/>
              </a:rPr>
              <a:t>72%</a:t>
            </a:r>
            <a:endParaRPr lang="en-US" altLang="zh-CN" sz="1000" b="1" baseline="0">
              <a:solidFill>
                <a:srgbClr val="E6EAF3"/>
              </a:solidFill>
              <a:latin typeface="字体视界-一风尚黑体" charset="0"/>
              <a:ea typeface="+mn-ea"/>
              <a:sym typeface="字体视界-一风尚黑体" charset="0"/>
            </a:endParaRPr>
          </a:p>
        </p:txBody>
      </p:sp>
      <p:sp>
        <p:nvSpPr>
          <p:cNvPr id="27660" name="矩形 27659" descr="Rectangle 13"/>
          <p:cNvSpPr/>
          <p:nvPr/>
        </p:nvSpPr>
        <p:spPr>
          <a:xfrm>
            <a:off x="7689850" y="2270125"/>
            <a:ext cx="3810000" cy="38100"/>
          </a:xfrm>
          <a:prstGeom prst="rect">
            <a:avLst/>
          </a:prstGeom>
          <a:solidFill>
            <a:srgbClr val="353740">
              <a:alpha val="100000"/>
            </a:srgb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7661" name="矩形 27660" descr="Rectangle 14"/>
          <p:cNvSpPr/>
          <p:nvPr/>
        </p:nvSpPr>
        <p:spPr>
          <a:xfrm>
            <a:off x="7689850" y="2270125"/>
            <a:ext cx="3429000" cy="38100"/>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7662" name="文本框 27661" descr="Text Box 15"/>
          <p:cNvSpPr txBox="1"/>
          <p:nvPr/>
        </p:nvSpPr>
        <p:spPr>
          <a:xfrm>
            <a:off x="7651750" y="2020888"/>
            <a:ext cx="917575" cy="203200"/>
          </a:xfrm>
          <a:prstGeom prst="rect">
            <a:avLst/>
          </a:prstGeom>
          <a:noFill/>
          <a:ln w="12700">
            <a:noFill/>
          </a:ln>
        </p:spPr>
        <p:txBody>
          <a:bodyPr vert="horz" wrap="none" lIns="25400" tIns="25400" rIns="25400" bIns="25400" anchor="ctr">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7663" name="文本框 27662" descr="Text Box 16"/>
          <p:cNvSpPr txBox="1"/>
          <p:nvPr/>
        </p:nvSpPr>
        <p:spPr>
          <a:xfrm>
            <a:off x="11182350" y="2020888"/>
            <a:ext cx="317500" cy="203200"/>
          </a:xfrm>
          <a:prstGeom prst="rect">
            <a:avLst/>
          </a:prstGeom>
          <a:noFill/>
          <a:ln w="12700">
            <a:noFill/>
          </a:ln>
        </p:spPr>
        <p:txBody>
          <a:bodyPr vert="horz" wrap="none" lIns="25400" tIns="25400" rIns="25400" bIns="25400" anchor="ctr">
            <a:spAutoFit/>
          </a:bodyPr>
          <a:p>
            <a:pPr algn="r">
              <a:lnSpc>
                <a:spcPct val="120000"/>
              </a:lnSpc>
            </a:pPr>
            <a:r>
              <a:rPr lang="en-US" altLang="zh-CN" sz="1000" b="1" baseline="0">
                <a:solidFill>
                  <a:srgbClr val="E6EAF3"/>
                </a:solidFill>
                <a:latin typeface="字体视界-一风尚黑体" charset="0"/>
                <a:ea typeface="+mn-ea"/>
                <a:sym typeface="字体视界-一风尚黑体" charset="0"/>
              </a:rPr>
              <a:t>90%</a:t>
            </a:r>
            <a:endParaRPr lang="en-US" altLang="zh-CN" sz="1000" b="1" baseline="0">
              <a:solidFill>
                <a:srgbClr val="E6EAF3"/>
              </a:solidFill>
              <a:latin typeface="字体视界-一风尚黑体" charset="0"/>
              <a:ea typeface="+mn-ea"/>
              <a:sym typeface="字体视界-一风尚黑体" charset="0"/>
            </a:endParaRPr>
          </a:p>
        </p:txBody>
      </p:sp>
      <p:sp>
        <p:nvSpPr>
          <p:cNvPr id="27664" name="矩形 27663" descr="Rectangle 17"/>
          <p:cNvSpPr/>
          <p:nvPr/>
        </p:nvSpPr>
        <p:spPr>
          <a:xfrm>
            <a:off x="7689850" y="2840038"/>
            <a:ext cx="3810000" cy="38100"/>
          </a:xfrm>
          <a:prstGeom prst="rect">
            <a:avLst/>
          </a:prstGeom>
          <a:solidFill>
            <a:srgbClr val="353740">
              <a:alpha val="100000"/>
            </a:srgb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7665" name="矩形 27664" descr="Rectangle 18"/>
          <p:cNvSpPr/>
          <p:nvPr/>
        </p:nvSpPr>
        <p:spPr>
          <a:xfrm>
            <a:off x="7689850" y="2840038"/>
            <a:ext cx="2540000" cy="38100"/>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7666" name="文本框 27665" descr="Text Box 19"/>
          <p:cNvSpPr txBox="1"/>
          <p:nvPr/>
        </p:nvSpPr>
        <p:spPr>
          <a:xfrm>
            <a:off x="7651750" y="2590800"/>
            <a:ext cx="917575" cy="203200"/>
          </a:xfrm>
          <a:prstGeom prst="rect">
            <a:avLst/>
          </a:prstGeom>
          <a:noFill/>
          <a:ln w="12700">
            <a:noFill/>
          </a:ln>
        </p:spPr>
        <p:txBody>
          <a:bodyPr vert="horz" wrap="none" lIns="25400" tIns="25400" rIns="25400" bIns="25400" anchor="ctr">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7667" name="文本框 27666" descr="Text Box 20"/>
          <p:cNvSpPr txBox="1"/>
          <p:nvPr/>
        </p:nvSpPr>
        <p:spPr>
          <a:xfrm>
            <a:off x="11182350" y="2590800"/>
            <a:ext cx="317500" cy="203200"/>
          </a:xfrm>
          <a:prstGeom prst="rect">
            <a:avLst/>
          </a:prstGeom>
          <a:noFill/>
          <a:ln w="12700">
            <a:noFill/>
          </a:ln>
        </p:spPr>
        <p:txBody>
          <a:bodyPr vert="horz" wrap="none" lIns="25400" tIns="25400" rIns="25400" bIns="25400" anchor="ctr">
            <a:spAutoFit/>
          </a:bodyPr>
          <a:p>
            <a:pPr algn="r">
              <a:lnSpc>
                <a:spcPct val="120000"/>
              </a:lnSpc>
            </a:pPr>
            <a:r>
              <a:rPr lang="en-US" altLang="zh-CN" sz="1000" b="1" baseline="0">
                <a:solidFill>
                  <a:srgbClr val="E6EAF3"/>
                </a:solidFill>
                <a:latin typeface="字体视界-一风尚黑体" charset="0"/>
                <a:ea typeface="+mn-ea"/>
                <a:sym typeface="字体视界-一风尚黑体" charset="0"/>
              </a:rPr>
              <a:t>60%</a:t>
            </a:r>
            <a:endParaRPr lang="en-US" altLang="zh-CN" sz="1000" b="1" baseline="0">
              <a:solidFill>
                <a:srgbClr val="E6EAF3"/>
              </a:solidFill>
              <a:latin typeface="字体视界-一风尚黑体" charset="0"/>
              <a:ea typeface="+mn-ea"/>
              <a:sym typeface="字体视界-一风尚黑体" charset="0"/>
            </a:endParaRPr>
          </a:p>
        </p:txBody>
      </p:sp>
      <p:sp>
        <p:nvSpPr>
          <p:cNvPr id="27668" name="文本框 27667" descr="Text Box 21"/>
          <p:cNvSpPr txBox="1"/>
          <p:nvPr/>
        </p:nvSpPr>
        <p:spPr>
          <a:xfrm>
            <a:off x="671513" y="1446213"/>
            <a:ext cx="1920875" cy="750887"/>
          </a:xfrm>
          <a:prstGeom prst="rect">
            <a:avLst/>
          </a:prstGeom>
          <a:noFill/>
          <a:ln w="12700">
            <a:noFill/>
          </a:ln>
        </p:spPr>
        <p:txBody>
          <a:bodyPr vert="horz" wrap="square" lIns="25400" tIns="25400" rIns="25400" bIns="25400" anchor="t">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Business</a:t>
            </a:r>
            <a:endParaRPr lang="en-US" altLang="zh-CN" sz="1000" baseline="0">
              <a:solidFill>
                <a:srgbClr val="E6EAF3"/>
              </a:solidFill>
              <a:latin typeface="字体视界-一风尚黑体" charset="0"/>
              <a:ea typeface="+mn-ea"/>
              <a:sym typeface="字体视界-一风尚黑体" charset="0"/>
            </a:endParaRPr>
          </a:p>
        </p:txBody>
      </p:sp>
      <p:sp>
        <p:nvSpPr>
          <p:cNvPr id="27669" name="文本框 27668" descr="Text Box 22"/>
          <p:cNvSpPr txBox="1"/>
          <p:nvPr/>
        </p:nvSpPr>
        <p:spPr>
          <a:xfrm>
            <a:off x="671513" y="2179638"/>
            <a:ext cx="2487612" cy="568325"/>
          </a:xfrm>
          <a:prstGeom prst="rect">
            <a:avLst/>
          </a:prstGeom>
          <a:noFill/>
          <a:ln w="12700">
            <a:noFill/>
          </a:ln>
        </p:spPr>
        <p:txBody>
          <a:bodyPr vert="horz" wrap="square" lIns="25400" tIns="25400" rIns="25400" bIns="25400" anchor="t">
            <a:spAutoFit/>
          </a:bodyPr>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business catalysts for change.</a:t>
            </a:r>
            <a:endParaRPr lang="en-US" altLang="zh-CN" sz="1000" baseline="0">
              <a:solidFill>
                <a:srgbClr val="DCDEE0"/>
              </a:solidFill>
              <a:latin typeface="字体视界-一风尚黑体" charset="0"/>
              <a:ea typeface="+mn-ea"/>
              <a:sym typeface="字体视界-一风尚黑体" charset="0"/>
            </a:endParaRPr>
          </a:p>
        </p:txBody>
      </p:sp>
      <p:sp>
        <p:nvSpPr>
          <p:cNvPr id="27670" name="文本框 27669" descr="Text Box 23"/>
          <p:cNvSpPr txBox="1"/>
          <p:nvPr/>
        </p:nvSpPr>
        <p:spPr>
          <a:xfrm>
            <a:off x="7651750" y="3573463"/>
            <a:ext cx="1779588" cy="600075"/>
          </a:xfrm>
          <a:prstGeom prst="rect">
            <a:avLst/>
          </a:prstGeom>
          <a:noFill/>
          <a:ln w="12700">
            <a:noFill/>
          </a:ln>
        </p:spPr>
        <p:txBody>
          <a:bodyPr vert="horz" wrap="none" lIns="25400" tIns="25400" rIns="25400" bIns="25400" anchor="ctr">
            <a:spAutoFit/>
          </a:bodyPr>
          <a:p>
            <a:pPr>
              <a:lnSpc>
                <a:spcPct val="120000"/>
              </a:lnSpc>
            </a:pPr>
            <a:r>
              <a:rPr lang="en-US" altLang="zh-CN" sz="1200" b="1" baseline="0">
                <a:solidFill>
                  <a:srgbClr val="E6EAF3"/>
                </a:solidFill>
                <a:latin typeface="字体视界-一风尚黑体" charset="0"/>
                <a:ea typeface="+mn-ea"/>
                <a:sym typeface="字体视界-一风尚黑体" charset="0"/>
              </a:rPr>
              <a:t>01.</a:t>
            </a:r>
            <a:endParaRPr lang="en-US" altLang="zh-CN" sz="12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endParaRPr lang="en-US" altLang="zh-CN" sz="1000" b="1" baseline="0">
              <a:solidFill>
                <a:srgbClr val="E6EAF3"/>
              </a:solidFill>
              <a:latin typeface="字体视界-一风尚黑体" charset="0"/>
              <a:ea typeface="+mn-ea"/>
              <a:sym typeface="字体视界-一风尚黑体" charset="0"/>
            </a:endParaRPr>
          </a:p>
        </p:txBody>
      </p:sp>
      <p:sp>
        <p:nvSpPr>
          <p:cNvPr id="27671" name="文本框 27670" descr="Text Box 24"/>
          <p:cNvSpPr txBox="1"/>
          <p:nvPr/>
        </p:nvSpPr>
        <p:spPr>
          <a:xfrm>
            <a:off x="9804400" y="3573463"/>
            <a:ext cx="1779588" cy="600075"/>
          </a:xfrm>
          <a:prstGeom prst="rect">
            <a:avLst/>
          </a:prstGeom>
          <a:noFill/>
          <a:ln w="12700">
            <a:noFill/>
          </a:ln>
        </p:spPr>
        <p:txBody>
          <a:bodyPr vert="horz" wrap="none" lIns="25400" tIns="25400" rIns="25400" bIns="25400" anchor="ctr">
            <a:spAutoFit/>
          </a:bodyPr>
          <a:p>
            <a:pPr>
              <a:lnSpc>
                <a:spcPct val="120000"/>
              </a:lnSpc>
            </a:pPr>
            <a:r>
              <a:rPr lang="en-US" altLang="zh-CN" sz="1200" b="1" baseline="0">
                <a:solidFill>
                  <a:srgbClr val="E6EAF3"/>
                </a:solidFill>
                <a:latin typeface="字体视界-一风尚黑体" charset="0"/>
                <a:ea typeface="+mn-ea"/>
                <a:sym typeface="字体视界-一风尚黑体" charset="0"/>
              </a:rPr>
              <a:t>02.</a:t>
            </a:r>
            <a:endParaRPr lang="en-US" altLang="zh-CN" sz="12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endParaRPr lang="en-US" altLang="zh-CN" sz="1000" b="1" baseline="0">
              <a:solidFill>
                <a:srgbClr val="E6EAF3"/>
              </a:solidFill>
              <a:latin typeface="字体视界-一风尚黑体" charset="0"/>
              <a:ea typeface="+mn-ea"/>
              <a:sym typeface="字体视界-一风尚黑体" charset="0"/>
            </a:endParaRPr>
          </a:p>
        </p:txBody>
      </p:sp>
      <p:sp>
        <p:nvSpPr>
          <p:cNvPr id="27672" name="文本框 27671" descr="Text Box 25"/>
          <p:cNvSpPr txBox="1"/>
          <p:nvPr/>
        </p:nvSpPr>
        <p:spPr>
          <a:xfrm>
            <a:off x="9804400" y="4598988"/>
            <a:ext cx="1779588" cy="598487"/>
          </a:xfrm>
          <a:prstGeom prst="rect">
            <a:avLst/>
          </a:prstGeom>
          <a:noFill/>
          <a:ln w="12700">
            <a:noFill/>
          </a:ln>
        </p:spPr>
        <p:txBody>
          <a:bodyPr vert="horz" wrap="none" lIns="25400" tIns="25400" rIns="25400" bIns="25400" anchor="ctr">
            <a:spAutoFit/>
          </a:bodyPr>
          <a:p>
            <a:pPr>
              <a:lnSpc>
                <a:spcPct val="120000"/>
              </a:lnSpc>
            </a:pPr>
            <a:r>
              <a:rPr lang="en-US" altLang="zh-CN" sz="1200" b="1" baseline="0">
                <a:solidFill>
                  <a:srgbClr val="E6EAF3"/>
                </a:solidFill>
                <a:latin typeface="字体视界-一风尚黑体" charset="0"/>
                <a:ea typeface="+mn-ea"/>
                <a:sym typeface="字体视界-一风尚黑体" charset="0"/>
              </a:rPr>
              <a:t>03.</a:t>
            </a:r>
            <a:endParaRPr lang="en-US" altLang="zh-CN" sz="12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endParaRPr lang="en-US" altLang="zh-CN" sz="1000" b="1" baseline="0">
              <a:solidFill>
                <a:srgbClr val="E6EAF3"/>
              </a:solidFill>
              <a:latin typeface="字体视界-一风尚黑体" charset="0"/>
              <a:ea typeface="+mn-ea"/>
              <a:sym typeface="字体视界-一风尚黑体" charset="0"/>
            </a:endParaRPr>
          </a:p>
        </p:txBody>
      </p:sp>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8673" name="对象 28672"/>
          <p:cNvGraphicFramePr/>
          <p:nvPr/>
        </p:nvGraphicFramePr>
        <p:xfrm>
          <a:off x="228600" y="2767013"/>
          <a:ext cx="7543800" cy="3163887"/>
        </p:xfrm>
        <a:graphic>
          <a:graphicData uri="http://schemas.openxmlformats.org/presentationml/2006/ole">
            <mc:AlternateContent xmlns:mc="http://schemas.openxmlformats.org/markup-compatibility/2006">
              <mc:Choice xmlns:v="urn:schemas-microsoft-com:vml" Requires="v">
                <p:oleObj spid="_x0000_s3076" name="" r:id="rId1" imgW="11801475" imgH="4943475" progId="MSGraph.Chart.8">
                  <p:embed/>
                </p:oleObj>
              </mc:Choice>
              <mc:Fallback>
                <p:oleObj name="" r:id="rId1" imgW="11801475" imgH="4943475" progId="MSGraph.Chart.8">
                  <p:embed/>
                  <p:pic>
                    <p:nvPicPr>
                      <p:cNvPr id="0" name="图片 3075"/>
                      <p:cNvPicPr/>
                      <p:nvPr/>
                    </p:nvPicPr>
                    <p:blipFill>
                      <a:blip r:embed="rId2"/>
                      <a:stretch>
                        <a:fillRect/>
                      </a:stretch>
                    </p:blipFill>
                    <p:spPr>
                      <a:xfrm>
                        <a:off x="228600" y="2767013"/>
                        <a:ext cx="7543800" cy="3163887"/>
                      </a:xfrm>
                      <a:prstGeom prst="rect">
                        <a:avLst/>
                      </a:prstGeom>
                      <a:noFill/>
                      <a:ln w="38100">
                        <a:noFill/>
                        <a:miter/>
                      </a:ln>
                    </p:spPr>
                  </p:pic>
                </p:oleObj>
              </mc:Fallback>
            </mc:AlternateContent>
          </a:graphicData>
        </a:graphic>
      </p:graphicFrame>
      <p:sp>
        <p:nvSpPr>
          <p:cNvPr id="28674" name="文本框 28673" descr="Text Box 3"/>
          <p:cNvSpPr txBox="1"/>
          <p:nvPr/>
        </p:nvSpPr>
        <p:spPr>
          <a:xfrm>
            <a:off x="976313" y="1465263"/>
            <a:ext cx="1193800" cy="190500"/>
          </a:xfrm>
          <a:prstGeom prst="rect">
            <a:avLst/>
          </a:prstGeom>
          <a:noFill/>
          <a:ln w="12700">
            <a:noFill/>
          </a:ln>
        </p:spPr>
        <p:txBody>
          <a:bodyPr vert="horz" wrap="none" lIns="25400" tIns="25400" rIns="25400" bIns="25400" anchor="ctr">
            <a:spAutoFit/>
          </a:bodyPr>
          <a:p>
            <a:r>
              <a:rPr lang="en-US" altLang="zh-CN" sz="900" b="1" baseline="0">
                <a:solidFill>
                  <a:srgbClr val="FFFFFF"/>
                </a:solidFill>
                <a:latin typeface="字体视界-一风尚黑体" charset="0"/>
                <a:ea typeface="+mn-ea"/>
                <a:sym typeface="字体视界-一风尚黑体" charset="0"/>
              </a:rPr>
              <a:t>Only Special Design.</a:t>
            </a:r>
            <a:endParaRPr lang="en-US" altLang="zh-CN" sz="900" b="1" baseline="0">
              <a:solidFill>
                <a:srgbClr val="FFFFFF"/>
              </a:solidFill>
              <a:latin typeface="字体视界-一风尚黑体" charset="0"/>
              <a:ea typeface="+mn-ea"/>
              <a:sym typeface="字体视界-一风尚黑体" charset="0"/>
            </a:endParaRPr>
          </a:p>
        </p:txBody>
      </p:sp>
      <p:sp>
        <p:nvSpPr>
          <p:cNvPr id="28675" name="椭圆 28674" descr="Oval 4"/>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8676" name="椭圆 28675" descr="Oval 5"/>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8677" name="椭圆 28676" descr="Oval 6"/>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28678" name="文本框 28677" descr="Text Box 7"/>
          <p:cNvSpPr txBox="1"/>
          <p:nvPr/>
        </p:nvSpPr>
        <p:spPr>
          <a:xfrm>
            <a:off x="671513" y="1978025"/>
            <a:ext cx="3597275" cy="385763"/>
          </a:xfrm>
          <a:prstGeom prst="rect">
            <a:avLst/>
          </a:prstGeom>
          <a:noFill/>
          <a:ln w="12700">
            <a:noFill/>
          </a:ln>
        </p:spPr>
        <p:txBody>
          <a:bodyPr vert="horz" wrap="none" lIns="25400" tIns="25400" rIns="25400" bIns="25400" anchor="t">
            <a:spAutoFit/>
          </a:bodyPr>
          <a:p>
            <a:pPr>
              <a:lnSpc>
                <a:spcPct val="120000"/>
              </a:lnSpc>
            </a:pPr>
            <a:r>
              <a:rPr lang="en-US" altLang="zh-CN" sz="1000" baseline="0">
                <a:solidFill>
                  <a:srgbClr val="FFFFFF"/>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FFFFFF"/>
              </a:solidFill>
              <a:latin typeface="字体视界-一风尚黑体" charset="0"/>
              <a:ea typeface="+mn-ea"/>
              <a:sym typeface="字体视界-一风尚黑体" charset="0"/>
            </a:endParaRPr>
          </a:p>
          <a:p>
            <a:pPr>
              <a:lnSpc>
                <a:spcPct val="120000"/>
              </a:lnSpc>
            </a:pPr>
            <a:r>
              <a:rPr lang="en-US" altLang="zh-CN" sz="1000" baseline="0">
                <a:solidFill>
                  <a:srgbClr val="FFFFFF"/>
                </a:solidFill>
                <a:latin typeface="字体视界-一风尚黑体" charset="0"/>
                <a:ea typeface="+mn-ea"/>
                <a:sym typeface="字体视界-一风尚黑体" charset="0"/>
              </a:rPr>
              <a:t>business catalysts for change.</a:t>
            </a:r>
            <a:endParaRPr lang="en-US" altLang="zh-CN" sz="1000" baseline="0">
              <a:solidFill>
                <a:srgbClr val="FFFFFF"/>
              </a:solidFill>
              <a:latin typeface="字体视界-一风尚黑体" charset="0"/>
              <a:ea typeface="+mn-ea"/>
              <a:sym typeface="字体视界-一风尚黑体" charset="0"/>
            </a:endParaRPr>
          </a:p>
        </p:txBody>
      </p:sp>
      <p:sp>
        <p:nvSpPr>
          <p:cNvPr id="28679" name="文本框 28678" descr="Text Box 8"/>
          <p:cNvSpPr txBox="1"/>
          <p:nvPr/>
        </p:nvSpPr>
        <p:spPr>
          <a:xfrm>
            <a:off x="9078913" y="3106738"/>
            <a:ext cx="1920875" cy="750887"/>
          </a:xfrm>
          <a:prstGeom prst="rect">
            <a:avLst/>
          </a:prstGeom>
          <a:noFill/>
          <a:ln w="12700">
            <a:noFill/>
          </a:ln>
        </p:spPr>
        <p:txBody>
          <a:bodyPr vert="horz" wrap="square" lIns="25400" tIns="25400" rIns="25400" bIns="25400" anchor="t">
            <a:spAutoFit/>
          </a:bodyPr>
          <a:p>
            <a:pPr>
              <a:lnSpc>
                <a:spcPct val="120000"/>
              </a:lnSpc>
            </a:pPr>
            <a:r>
              <a:rPr lang="en-US" altLang="zh-CN" sz="1000" b="1" baseline="0">
                <a:solidFill>
                  <a:srgbClr val="FFFFFF"/>
                </a:solidFill>
                <a:latin typeface="字体视界-一风尚黑体" charset="0"/>
                <a:ea typeface="+mn-ea"/>
                <a:sym typeface="字体视界-一风尚黑体" charset="0"/>
              </a:rPr>
              <a:t>BUSINESS &amp; MODERN COMPANY</a:t>
            </a:r>
            <a:endParaRPr lang="en-US" altLang="zh-CN" sz="1000" b="1" baseline="0">
              <a:solidFill>
                <a:srgbClr val="FFFFFF"/>
              </a:solidFill>
              <a:latin typeface="字体视界-一风尚黑体" charset="0"/>
              <a:ea typeface="+mn-ea"/>
              <a:sym typeface="字体视界-一风尚黑体" charset="0"/>
            </a:endParaRPr>
          </a:p>
          <a:p>
            <a:pPr>
              <a:lnSpc>
                <a:spcPct val="120000"/>
              </a:lnSpc>
            </a:pPr>
            <a:r>
              <a:rPr lang="en-US" altLang="zh-CN" sz="1000" b="1" baseline="0">
                <a:solidFill>
                  <a:srgbClr val="FFFFFF"/>
                </a:solidFill>
                <a:latin typeface="字体视界-一风尚黑体" charset="0"/>
                <a:ea typeface="+mn-ea"/>
                <a:sym typeface="字体视界-一风尚黑体" charset="0"/>
              </a:rPr>
              <a:t>BEST SOLUTIONS</a:t>
            </a:r>
            <a:endParaRPr lang="en-US" altLang="zh-CN" sz="1000" b="1" baseline="0">
              <a:solidFill>
                <a:srgbClr val="FFFFFF"/>
              </a:solidFill>
              <a:latin typeface="字体视界-一风尚黑体" charset="0"/>
              <a:ea typeface="+mn-ea"/>
              <a:sym typeface="字体视界-一风尚黑体" charset="0"/>
            </a:endParaRPr>
          </a:p>
          <a:p>
            <a:pPr>
              <a:lnSpc>
                <a:spcPct val="120000"/>
              </a:lnSpc>
            </a:pPr>
            <a:r>
              <a:rPr lang="en-US" altLang="zh-CN" sz="1000" baseline="0">
                <a:solidFill>
                  <a:srgbClr val="FFFFFF"/>
                </a:solidFill>
                <a:latin typeface="字体视界-一风尚黑体" charset="0"/>
                <a:ea typeface="+mn-ea"/>
                <a:sym typeface="字体视界-一风尚黑体" charset="0"/>
              </a:rPr>
              <a:t>Business</a:t>
            </a:r>
            <a:endParaRPr lang="en-US" altLang="zh-CN" sz="1000" baseline="0">
              <a:solidFill>
                <a:srgbClr val="FFFFFF"/>
              </a:solidFill>
              <a:latin typeface="字体视界-一风尚黑体" charset="0"/>
              <a:ea typeface="+mn-ea"/>
              <a:sym typeface="字体视界-一风尚黑体" charset="0"/>
            </a:endParaRPr>
          </a:p>
        </p:txBody>
      </p:sp>
      <p:sp>
        <p:nvSpPr>
          <p:cNvPr id="28680" name="文本框 28679" descr="Text Box 9"/>
          <p:cNvSpPr txBox="1"/>
          <p:nvPr/>
        </p:nvSpPr>
        <p:spPr>
          <a:xfrm>
            <a:off x="9078913" y="4014788"/>
            <a:ext cx="1920875" cy="750887"/>
          </a:xfrm>
          <a:prstGeom prst="rect">
            <a:avLst/>
          </a:prstGeom>
          <a:noFill/>
          <a:ln w="12700">
            <a:noFill/>
          </a:ln>
        </p:spPr>
        <p:txBody>
          <a:bodyPr vert="horz" wrap="square" lIns="25400" tIns="25400" rIns="25400" bIns="25400" anchor="t">
            <a:spAutoFit/>
          </a:bodyPr>
          <a:p>
            <a:pPr>
              <a:lnSpc>
                <a:spcPct val="120000"/>
              </a:lnSpc>
            </a:pPr>
            <a:r>
              <a:rPr lang="en-US" altLang="zh-CN" sz="1000" b="1" baseline="0">
                <a:solidFill>
                  <a:srgbClr val="FFFFFF"/>
                </a:solidFill>
                <a:latin typeface="字体视界-一风尚黑体" charset="0"/>
                <a:ea typeface="+mn-ea"/>
                <a:sym typeface="字体视界-一风尚黑体" charset="0"/>
              </a:rPr>
              <a:t>BUSINESS &amp; MODERN COMPANY</a:t>
            </a:r>
            <a:endParaRPr lang="en-US" altLang="zh-CN" sz="1000" b="1" baseline="0">
              <a:solidFill>
                <a:srgbClr val="FFFFFF"/>
              </a:solidFill>
              <a:latin typeface="字体视界-一风尚黑体" charset="0"/>
              <a:ea typeface="+mn-ea"/>
              <a:sym typeface="字体视界-一风尚黑体" charset="0"/>
            </a:endParaRPr>
          </a:p>
          <a:p>
            <a:pPr>
              <a:lnSpc>
                <a:spcPct val="120000"/>
              </a:lnSpc>
            </a:pPr>
            <a:r>
              <a:rPr lang="en-US" altLang="zh-CN" sz="1000" b="1" baseline="0">
                <a:solidFill>
                  <a:srgbClr val="FFFFFF"/>
                </a:solidFill>
                <a:latin typeface="字体视界-一风尚黑体" charset="0"/>
                <a:ea typeface="+mn-ea"/>
                <a:sym typeface="字体视界-一风尚黑体" charset="0"/>
              </a:rPr>
              <a:t>BEST SOLUTIONS</a:t>
            </a:r>
            <a:endParaRPr lang="en-US" altLang="zh-CN" sz="1000" b="1" baseline="0">
              <a:solidFill>
                <a:srgbClr val="FFFFFF"/>
              </a:solidFill>
              <a:latin typeface="字体视界-一风尚黑体" charset="0"/>
              <a:ea typeface="+mn-ea"/>
              <a:sym typeface="字体视界-一风尚黑体" charset="0"/>
            </a:endParaRPr>
          </a:p>
          <a:p>
            <a:pPr>
              <a:lnSpc>
                <a:spcPct val="120000"/>
              </a:lnSpc>
            </a:pPr>
            <a:r>
              <a:rPr lang="en-US" altLang="zh-CN" sz="1000" baseline="0">
                <a:solidFill>
                  <a:srgbClr val="FFFFFF"/>
                </a:solidFill>
                <a:latin typeface="字体视界-一风尚黑体" charset="0"/>
                <a:ea typeface="+mn-ea"/>
                <a:sym typeface="字体视界-一风尚黑体" charset="0"/>
              </a:rPr>
              <a:t>Business</a:t>
            </a:r>
            <a:endParaRPr lang="en-US" altLang="zh-CN" sz="1000" baseline="0">
              <a:solidFill>
                <a:srgbClr val="FFFFFF"/>
              </a:solidFill>
              <a:latin typeface="字体视界-一风尚黑体" charset="0"/>
              <a:ea typeface="+mn-ea"/>
              <a:sym typeface="字体视界-一风尚黑体" charset="0"/>
            </a:endParaRPr>
          </a:p>
        </p:txBody>
      </p:sp>
      <p:sp>
        <p:nvSpPr>
          <p:cNvPr id="28681" name="文本框 28680" descr="Text Box 10"/>
          <p:cNvSpPr txBox="1"/>
          <p:nvPr/>
        </p:nvSpPr>
        <p:spPr>
          <a:xfrm>
            <a:off x="9078913" y="5075238"/>
            <a:ext cx="1920875" cy="750887"/>
          </a:xfrm>
          <a:prstGeom prst="rect">
            <a:avLst/>
          </a:prstGeom>
          <a:noFill/>
          <a:ln w="12700">
            <a:noFill/>
          </a:ln>
        </p:spPr>
        <p:txBody>
          <a:bodyPr vert="horz" wrap="square" lIns="25400" tIns="25400" rIns="25400" bIns="25400" anchor="t">
            <a:spAutoFit/>
          </a:bodyPr>
          <a:p>
            <a:pPr>
              <a:lnSpc>
                <a:spcPct val="120000"/>
              </a:lnSpc>
            </a:pPr>
            <a:r>
              <a:rPr lang="en-US" altLang="zh-CN" sz="1000" b="1" baseline="0">
                <a:solidFill>
                  <a:srgbClr val="FFFFFF"/>
                </a:solidFill>
                <a:latin typeface="字体视界-一风尚黑体" charset="0"/>
                <a:ea typeface="+mn-ea"/>
                <a:sym typeface="字体视界-一风尚黑体" charset="0"/>
              </a:rPr>
              <a:t>BUSINESS &amp; MODERN COMPANY</a:t>
            </a:r>
            <a:endParaRPr lang="en-US" altLang="zh-CN" sz="1000" b="1" baseline="0">
              <a:solidFill>
                <a:srgbClr val="FFFFFF"/>
              </a:solidFill>
              <a:latin typeface="字体视界-一风尚黑体" charset="0"/>
              <a:ea typeface="+mn-ea"/>
              <a:sym typeface="字体视界-一风尚黑体" charset="0"/>
            </a:endParaRPr>
          </a:p>
          <a:p>
            <a:pPr>
              <a:lnSpc>
                <a:spcPct val="120000"/>
              </a:lnSpc>
            </a:pPr>
            <a:r>
              <a:rPr lang="en-US" altLang="zh-CN" sz="1000" b="1" baseline="0">
                <a:solidFill>
                  <a:srgbClr val="FFFFFF"/>
                </a:solidFill>
                <a:latin typeface="字体视界-一风尚黑体" charset="0"/>
                <a:ea typeface="+mn-ea"/>
                <a:sym typeface="字体视界-一风尚黑体" charset="0"/>
              </a:rPr>
              <a:t>BEST SOLUTIONS</a:t>
            </a:r>
            <a:endParaRPr lang="en-US" altLang="zh-CN" sz="1000" b="1" baseline="0">
              <a:solidFill>
                <a:srgbClr val="FFFFFF"/>
              </a:solidFill>
              <a:latin typeface="字体视界-一风尚黑体" charset="0"/>
              <a:ea typeface="+mn-ea"/>
              <a:sym typeface="字体视界-一风尚黑体" charset="0"/>
            </a:endParaRPr>
          </a:p>
          <a:p>
            <a:pPr>
              <a:lnSpc>
                <a:spcPct val="120000"/>
              </a:lnSpc>
            </a:pPr>
            <a:r>
              <a:rPr lang="en-US" altLang="zh-CN" sz="1000" baseline="0">
                <a:solidFill>
                  <a:srgbClr val="FFFFFF"/>
                </a:solidFill>
                <a:latin typeface="字体视界-一风尚黑体" charset="0"/>
                <a:ea typeface="+mn-ea"/>
                <a:sym typeface="字体视界-一风尚黑体" charset="0"/>
              </a:rPr>
              <a:t>Business</a:t>
            </a:r>
            <a:endParaRPr lang="en-US" altLang="zh-CN" sz="1000" baseline="0">
              <a:solidFill>
                <a:srgbClr val="FFFFFF"/>
              </a:solidFill>
              <a:latin typeface="字体视界-一风尚黑体" charset="0"/>
              <a:ea typeface="+mn-ea"/>
              <a:sym typeface="字体视界-一风尚黑体" charset="0"/>
            </a:endParaRPr>
          </a:p>
        </p:txBody>
      </p:sp>
      <p:sp>
        <p:nvSpPr>
          <p:cNvPr id="28682" name="文本框 28681" descr="Text Box 11"/>
          <p:cNvSpPr txBox="1"/>
          <p:nvPr/>
        </p:nvSpPr>
        <p:spPr>
          <a:xfrm>
            <a:off x="8067675" y="1957388"/>
            <a:ext cx="1036638" cy="385762"/>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FFFFFF"/>
                </a:solidFill>
                <a:latin typeface="字体视界-一风尚黑体" charset="0"/>
                <a:ea typeface="+mn-ea"/>
                <a:sym typeface="字体视界-一风尚黑体" charset="0"/>
              </a:rPr>
              <a:t>Business Section</a:t>
            </a:r>
            <a:endParaRPr lang="en-US" altLang="zh-CN" sz="1000" baseline="0">
              <a:solidFill>
                <a:srgbClr val="FFFFFF"/>
              </a:solidFill>
              <a:latin typeface="字体视界-一风尚黑体" charset="0"/>
              <a:ea typeface="+mn-ea"/>
              <a:sym typeface="字体视界-一风尚黑体" charset="0"/>
            </a:endParaRPr>
          </a:p>
          <a:p>
            <a:pPr>
              <a:lnSpc>
                <a:spcPct val="120000"/>
              </a:lnSpc>
            </a:pPr>
            <a:r>
              <a:rPr lang="en-US" altLang="zh-CN" sz="1000" b="1" baseline="0">
                <a:solidFill>
                  <a:srgbClr val="FFFFFF"/>
                </a:solidFill>
                <a:latin typeface="字体视界-一风尚黑体" charset="0"/>
                <a:ea typeface="+mn-ea"/>
                <a:sym typeface="字体视界-一风尚黑体" charset="0"/>
              </a:rPr>
              <a:t>17,835$</a:t>
            </a:r>
            <a:endParaRPr lang="en-US" altLang="zh-CN" sz="1000" b="1" baseline="0">
              <a:solidFill>
                <a:srgbClr val="FFFFFF"/>
              </a:solidFill>
              <a:latin typeface="字体视界-一风尚黑体" charset="0"/>
              <a:ea typeface="+mn-ea"/>
              <a:sym typeface="字体视界-一风尚黑体" charset="0"/>
            </a:endParaRPr>
          </a:p>
        </p:txBody>
      </p:sp>
      <p:sp>
        <p:nvSpPr>
          <p:cNvPr id="28683" name="直接连接符 28682" descr="Line 12"/>
          <p:cNvSpPr/>
          <p:nvPr/>
        </p:nvSpPr>
        <p:spPr>
          <a:xfrm flipV="1">
            <a:off x="9170988" y="2033588"/>
            <a:ext cx="0" cy="234950"/>
          </a:xfrm>
          <a:prstGeom prst="line">
            <a:avLst/>
          </a:prstGeom>
          <a:ln w="25400" cap="flat" cmpd="sng">
            <a:solidFill>
              <a:srgbClr val="353740">
                <a:alpha val="100000"/>
              </a:srgbClr>
            </a:solidFill>
            <a:prstDash val="solid"/>
            <a:round/>
            <a:headEnd type="none" w="med" len="med"/>
            <a:tailEnd type="none" w="med" len="med"/>
          </a:ln>
        </p:spPr>
        <p:txBody>
          <a:bodyPr vert="horz" wrap="square" lIns="45720" tIns="45720" rIns="45720" bIns="45720" anchor="t"/>
          <a:p>
            <a:endParaRPr baseline="0">
              <a:latin typeface="字体视界-一风尚黑体" charset="0"/>
              <a:ea typeface="+mn-ea"/>
              <a:sym typeface="字体视界-一风尚黑体" charset="0"/>
            </a:endParaRPr>
          </a:p>
        </p:txBody>
      </p:sp>
      <p:sp>
        <p:nvSpPr>
          <p:cNvPr id="28684" name="文本框 28683" descr="Text Box 13"/>
          <p:cNvSpPr txBox="1"/>
          <p:nvPr/>
        </p:nvSpPr>
        <p:spPr>
          <a:xfrm>
            <a:off x="9269413" y="1957388"/>
            <a:ext cx="1038225" cy="385762"/>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FFFFFF"/>
                </a:solidFill>
                <a:latin typeface="字体视界-一风尚黑体" charset="0"/>
                <a:ea typeface="+mn-ea"/>
                <a:sym typeface="字体视界-一风尚黑体" charset="0"/>
              </a:rPr>
              <a:t>Business Section</a:t>
            </a:r>
            <a:endParaRPr lang="en-US" altLang="zh-CN" sz="1000" baseline="0">
              <a:solidFill>
                <a:srgbClr val="FFFFFF"/>
              </a:solidFill>
              <a:latin typeface="字体视界-一风尚黑体" charset="0"/>
              <a:ea typeface="+mn-ea"/>
              <a:sym typeface="字体视界-一风尚黑体" charset="0"/>
            </a:endParaRPr>
          </a:p>
          <a:p>
            <a:pPr>
              <a:lnSpc>
                <a:spcPct val="120000"/>
              </a:lnSpc>
            </a:pPr>
            <a:r>
              <a:rPr lang="en-US" altLang="zh-CN" sz="1000" b="1" baseline="0">
                <a:solidFill>
                  <a:srgbClr val="FFFFFF"/>
                </a:solidFill>
                <a:latin typeface="字体视界-一风尚黑体" charset="0"/>
                <a:ea typeface="+mn-ea"/>
                <a:sym typeface="字体视界-一风尚黑体" charset="0"/>
              </a:rPr>
              <a:t>17,835$</a:t>
            </a:r>
            <a:endParaRPr lang="en-US" altLang="zh-CN" sz="1000" b="1" baseline="0">
              <a:solidFill>
                <a:srgbClr val="FFFFFF"/>
              </a:solidFill>
              <a:latin typeface="字体视界-一风尚黑体" charset="0"/>
              <a:ea typeface="+mn-ea"/>
              <a:sym typeface="字体视界-一风尚黑体" charset="0"/>
            </a:endParaRPr>
          </a:p>
        </p:txBody>
      </p:sp>
      <p:sp>
        <p:nvSpPr>
          <p:cNvPr id="28685" name="直接连接符 28684" descr="Line 14"/>
          <p:cNvSpPr/>
          <p:nvPr/>
        </p:nvSpPr>
        <p:spPr>
          <a:xfrm flipV="1">
            <a:off x="10361613" y="2033588"/>
            <a:ext cx="0" cy="234950"/>
          </a:xfrm>
          <a:prstGeom prst="line">
            <a:avLst/>
          </a:prstGeom>
          <a:ln w="25400" cap="flat" cmpd="sng">
            <a:solidFill>
              <a:srgbClr val="353740">
                <a:alpha val="100000"/>
              </a:srgbClr>
            </a:solidFill>
            <a:prstDash val="solid"/>
            <a:round/>
            <a:headEnd type="none" w="med" len="med"/>
            <a:tailEnd type="none" w="med" len="med"/>
          </a:ln>
        </p:spPr>
        <p:txBody>
          <a:bodyPr vert="horz" wrap="square" lIns="45720" tIns="45720" rIns="45720" bIns="45720" anchor="t"/>
          <a:p>
            <a:endParaRPr baseline="0">
              <a:latin typeface="字体视界-一风尚黑体" charset="0"/>
              <a:ea typeface="+mn-ea"/>
              <a:sym typeface="字体视界-一风尚黑体" charset="0"/>
            </a:endParaRPr>
          </a:p>
        </p:txBody>
      </p:sp>
      <p:sp>
        <p:nvSpPr>
          <p:cNvPr id="28686" name="文本框 28685" descr="Text Box 15"/>
          <p:cNvSpPr txBox="1"/>
          <p:nvPr/>
        </p:nvSpPr>
        <p:spPr>
          <a:xfrm>
            <a:off x="10471150" y="1957388"/>
            <a:ext cx="1038225" cy="385762"/>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FFFFFF"/>
                </a:solidFill>
                <a:latin typeface="字体视界-一风尚黑体" charset="0"/>
                <a:ea typeface="+mn-ea"/>
                <a:sym typeface="字体视界-一风尚黑体" charset="0"/>
              </a:rPr>
              <a:t>Business Section</a:t>
            </a:r>
            <a:endParaRPr lang="en-US" altLang="zh-CN" sz="1000" baseline="0">
              <a:solidFill>
                <a:srgbClr val="FFFFFF"/>
              </a:solidFill>
              <a:latin typeface="字体视界-一风尚黑体" charset="0"/>
              <a:ea typeface="+mn-ea"/>
              <a:sym typeface="字体视界-一风尚黑体" charset="0"/>
            </a:endParaRPr>
          </a:p>
          <a:p>
            <a:pPr>
              <a:lnSpc>
                <a:spcPct val="120000"/>
              </a:lnSpc>
            </a:pPr>
            <a:r>
              <a:rPr lang="en-US" altLang="zh-CN" sz="1000" b="1" baseline="0">
                <a:solidFill>
                  <a:srgbClr val="FFFFFF"/>
                </a:solidFill>
                <a:latin typeface="字体视界-一风尚黑体" charset="0"/>
                <a:ea typeface="+mn-ea"/>
                <a:sym typeface="字体视界-一风尚黑体" charset="0"/>
              </a:rPr>
              <a:t>17,835$</a:t>
            </a:r>
            <a:endParaRPr lang="en-US" altLang="zh-CN" sz="1000" b="1" baseline="0">
              <a:solidFill>
                <a:srgbClr val="FFFFFF"/>
              </a:solidFill>
              <a:latin typeface="字体视界-一风尚黑体" charset="0"/>
              <a:ea typeface="+mn-ea"/>
              <a:sym typeface="字体视界-一风尚黑体" charset="0"/>
            </a:endParaRPr>
          </a:p>
        </p:txBody>
      </p:sp>
      <p:grpSp>
        <p:nvGrpSpPr>
          <p:cNvPr id="28687" name="组合 28686"/>
          <p:cNvGrpSpPr/>
          <p:nvPr/>
        </p:nvGrpSpPr>
        <p:grpSpPr>
          <a:xfrm>
            <a:off x="1528763" y="2919413"/>
            <a:ext cx="1135062" cy="285750"/>
            <a:chOff x="0" y="0"/>
            <a:chExt cx="1135858" cy="285750"/>
          </a:xfrm>
        </p:grpSpPr>
        <p:sp>
          <p:nvSpPr>
            <p:cNvPr id="28688" name="圆角矩形 28687" descr="AutoShape 17"/>
            <p:cNvSpPr/>
            <p:nvPr/>
          </p:nvSpPr>
          <p:spPr>
            <a:xfrm>
              <a:off x="0" y="0"/>
              <a:ext cx="1135858" cy="285750"/>
            </a:xfrm>
            <a:prstGeom prst="roundRect">
              <a:avLst>
                <a:gd name="adj" fmla="val 33333"/>
              </a:avLst>
            </a:prstGeom>
            <a:solidFill>
              <a:schemeClr val="accent1">
                <a:alpha val="100000"/>
              </a:schemeClr>
            </a:solidFill>
            <a:ln w="12700">
              <a:noFill/>
            </a:ln>
          </p:spPr>
          <p:txBody>
            <a:bodyPr vert="horz" wrap="square" lIns="45720" tIns="45720" rIns="45720" bIns="45720" anchor="ctr"/>
            <a:p>
              <a:endParaRPr sz="1600" baseline="0">
                <a:solidFill>
                  <a:srgbClr val="3D516A"/>
                </a:solidFill>
                <a:latin typeface="字体视界-一风尚黑体" charset="0"/>
                <a:ea typeface="+mn-ea"/>
                <a:sym typeface="字体视界-一风尚黑体" charset="0"/>
              </a:endParaRPr>
            </a:p>
          </p:txBody>
        </p:sp>
        <p:sp>
          <p:nvSpPr>
            <p:cNvPr id="28689" name="文本框 28688" descr="Text Box 18"/>
            <p:cNvSpPr txBox="1"/>
            <p:nvPr/>
          </p:nvSpPr>
          <p:spPr>
            <a:xfrm>
              <a:off x="355817" y="41274"/>
              <a:ext cx="430424" cy="203201"/>
            </a:xfrm>
            <a:prstGeom prst="rect">
              <a:avLst/>
            </a:prstGeom>
            <a:noFill/>
            <a:ln w="12700">
              <a:noFill/>
            </a:ln>
          </p:spPr>
          <p:txBody>
            <a:bodyPr vert="horz" wrap="none" lIns="25400" tIns="25400" rIns="25400" bIns="25400" anchor="ctr">
              <a:spAutoFit/>
            </a:bodyPr>
            <a:p>
              <a:r>
                <a:rPr lang="en-US" altLang="zh-CN" sz="1000" baseline="0">
                  <a:solidFill>
                    <a:srgbClr val="3D516A"/>
                  </a:solidFill>
                  <a:latin typeface="字体视界-一风尚黑体" charset="0"/>
                  <a:ea typeface="+mn-ea"/>
                  <a:sym typeface="字体视界-一风尚黑体" charset="0"/>
                </a:rPr>
                <a:t>Forum</a:t>
              </a:r>
              <a:endParaRPr lang="en-US" altLang="zh-CN" sz="1000" baseline="0">
                <a:solidFill>
                  <a:srgbClr val="3D516A"/>
                </a:solidFill>
                <a:latin typeface="字体视界-一风尚黑体" charset="0"/>
                <a:ea typeface="+mn-ea"/>
                <a:sym typeface="字体视界-一风尚黑体" charset="0"/>
              </a:endParaRPr>
            </a:p>
          </p:txBody>
        </p:sp>
      </p:grpSp>
      <p:grpSp>
        <p:nvGrpSpPr>
          <p:cNvPr id="28690" name="组合 28689"/>
          <p:cNvGrpSpPr/>
          <p:nvPr/>
        </p:nvGrpSpPr>
        <p:grpSpPr>
          <a:xfrm>
            <a:off x="2814638" y="2919413"/>
            <a:ext cx="1136650" cy="285750"/>
            <a:chOff x="0" y="0"/>
            <a:chExt cx="1135856" cy="285750"/>
          </a:xfrm>
        </p:grpSpPr>
        <p:sp>
          <p:nvSpPr>
            <p:cNvPr id="28691" name="圆角矩形 28690" descr="AutoShape 20"/>
            <p:cNvSpPr/>
            <p:nvPr/>
          </p:nvSpPr>
          <p:spPr>
            <a:xfrm>
              <a:off x="0" y="0"/>
              <a:ext cx="1135856" cy="285750"/>
            </a:xfrm>
            <a:prstGeom prst="roundRect">
              <a:avLst>
                <a:gd name="adj" fmla="val 33333"/>
              </a:avLst>
            </a:prstGeom>
            <a:solidFill>
              <a:schemeClr val="accent1">
                <a:alpha val="100000"/>
              </a:schemeClr>
            </a:solidFill>
            <a:ln w="12700">
              <a:noFill/>
            </a:ln>
          </p:spPr>
          <p:txBody>
            <a:bodyPr vert="horz" wrap="square" lIns="45720" tIns="45720" rIns="45720" bIns="45720" anchor="ctr"/>
            <a:p>
              <a:endParaRPr sz="1600" baseline="0">
                <a:solidFill>
                  <a:srgbClr val="3D516A"/>
                </a:solidFill>
                <a:latin typeface="字体视界-一风尚黑体" charset="0"/>
                <a:ea typeface="+mn-ea"/>
                <a:sym typeface="字体视界-一风尚黑体" charset="0"/>
              </a:endParaRPr>
            </a:p>
          </p:txBody>
        </p:sp>
        <p:sp>
          <p:nvSpPr>
            <p:cNvPr id="28692" name="文本框 28691" descr="Text Box 21"/>
            <p:cNvSpPr txBox="1"/>
            <p:nvPr/>
          </p:nvSpPr>
          <p:spPr>
            <a:xfrm>
              <a:off x="380443" y="41274"/>
              <a:ext cx="381187" cy="203201"/>
            </a:xfrm>
            <a:prstGeom prst="rect">
              <a:avLst/>
            </a:prstGeom>
            <a:noFill/>
            <a:ln w="12700">
              <a:noFill/>
            </a:ln>
          </p:spPr>
          <p:txBody>
            <a:bodyPr vert="horz" wrap="none" lIns="25400" tIns="25400" rIns="25400" bIns="25400" anchor="ctr">
              <a:spAutoFit/>
            </a:bodyPr>
            <a:p>
              <a:r>
                <a:rPr lang="en-US" altLang="zh-CN" sz="1000" baseline="0">
                  <a:solidFill>
                    <a:srgbClr val="3D516A"/>
                  </a:solidFill>
                  <a:latin typeface="字体视界-一风尚黑体" charset="0"/>
                  <a:ea typeface="+mn-ea"/>
                  <a:sym typeface="字体视界-一风尚黑体" charset="0"/>
                </a:rPr>
                <a:t>Mode</a:t>
              </a:r>
              <a:endParaRPr lang="en-US" altLang="zh-CN" sz="1000" baseline="0">
                <a:solidFill>
                  <a:srgbClr val="3D516A"/>
                </a:solidFill>
                <a:latin typeface="字体视界-一风尚黑体" charset="0"/>
                <a:ea typeface="+mn-ea"/>
                <a:sym typeface="字体视界-一风尚黑体" charset="0"/>
              </a:endParaRPr>
            </a:p>
          </p:txBody>
        </p:sp>
      </p:grpSp>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29696" descr="文本框 3"/>
          <p:cNvSpPr txBox="1"/>
          <p:nvPr/>
        </p:nvSpPr>
        <p:spPr>
          <a:xfrm>
            <a:off x="1698625" y="1168400"/>
            <a:ext cx="8932863" cy="3222625"/>
          </a:xfrm>
          <a:prstGeom prst="rect">
            <a:avLst/>
          </a:prstGeom>
          <a:noFill/>
          <a:ln w="12700">
            <a:noFill/>
          </a:ln>
        </p:spPr>
        <p:txBody>
          <a:bodyPr vert="horz" wrap="square" lIns="45720" tIns="45720" rIns="45720" bIns="45720" anchor="t">
            <a:spAutoFit/>
          </a:bodyPr>
          <a:p>
            <a:pPr algn="ctr">
              <a:lnSpc>
                <a:spcPct val="150000"/>
              </a:lnSpc>
            </a:pPr>
            <a:r>
              <a:rPr lang="zh-CN" altLang="en-US" sz="2800" b="1" baseline="0">
                <a:solidFill>
                  <a:schemeClr val="accent1"/>
                </a:solidFill>
                <a:latin typeface="微软雅黑" panose="020B0503020204020204" charset="-122"/>
                <a:ea typeface="微软雅黑" panose="020B0503020204020204" charset="-122"/>
                <a:sym typeface="微软雅黑" panose="020B0503020204020204" charset="-122"/>
              </a:rPr>
              <a:t>版权声明</a:t>
            </a:r>
            <a:endParaRPr lang="zh-CN" altLang="en-US" sz="2800" b="1" baseline="0">
              <a:solidFill>
                <a:schemeClr val="accent1"/>
              </a:solidFill>
              <a:latin typeface="微软雅黑" panose="020B0503020204020204" charset="-122"/>
              <a:ea typeface="微软雅黑" panose="020B0503020204020204" charset="-122"/>
              <a:sym typeface="微软雅黑" panose="020B0503020204020204" charset="-122"/>
            </a:endParaRPr>
          </a:p>
          <a:p>
            <a:pPr algn="just">
              <a:lnSpc>
                <a:spcPct val="150000"/>
              </a:lnSpc>
            </a:pPr>
            <a:endPar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感谢您下载平台上提供的</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作品，为了您和熊猫办公以及原创作者的利益，请勿复制、传播、销售，否则将承担法律责任！熊猫办公将对作品进行维权，按照传播下载次数进行十倍的索取赔偿！</a:t>
            </a:r>
            <a:endPar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endParaRPr>
          </a:p>
          <a:p>
            <a:pPr algn="just">
              <a:lnSpc>
                <a:spcPct val="150000"/>
              </a:lnSpc>
            </a:pPr>
            <a:endPar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endParaRPr>
          </a:p>
          <a:p>
            <a:pPr algn="just">
              <a:lnSpc>
                <a:spcPct val="150000"/>
              </a:lnSpc>
            </a:pP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1.</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在熊猫办公出售的</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模板是免版税类（</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RF</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Royalty-Free</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）正版受</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中国人民共和国著作法</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和</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世界版权公约</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的保护，作品的所有权、版权和著作权归熊猫办公所有，您下载的是</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模板素材的使用权。</a:t>
            </a:r>
            <a:endPar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endParaRPr>
          </a:p>
          <a:p>
            <a:pPr algn="just">
              <a:lnSpc>
                <a:spcPct val="150000"/>
              </a:lnSpc>
            </a:pP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2.</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不得将熊猫办公的</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模板、</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素材，本身用于再出售，或者出租、出借、转让、分销、发布或者作为礼物供他人使用，不得转授权、出卖、转让本协议或者本协议中的权利。</a:t>
            </a:r>
            <a:endPar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29698" name="文本框 29697" descr="文本框 4">
            <a:hlinkClick r:id="rId1"/>
          </p:cNvPr>
          <p:cNvSpPr txBox="1"/>
          <p:nvPr/>
        </p:nvSpPr>
        <p:spPr>
          <a:xfrm>
            <a:off x="1698625" y="4983163"/>
            <a:ext cx="7205663" cy="409575"/>
          </a:xfrm>
          <a:prstGeom prst="rect">
            <a:avLst/>
          </a:prstGeom>
          <a:noFill/>
          <a:ln w="12700">
            <a:noFill/>
          </a:ln>
        </p:spPr>
        <p:txBody>
          <a:bodyPr vert="horz" wrap="square" lIns="45720" tIns="45720" rIns="45720" bIns="45720" anchor="t">
            <a:spAutoFit/>
          </a:bodyPr>
          <a:p>
            <a:pPr algn="just"/>
            <a:r>
              <a:rPr lang="zh-CN" altLang="en-US" b="1" baseline="0">
                <a:solidFill>
                  <a:schemeClr val="accent1"/>
                </a:solidFill>
                <a:latin typeface="字体视界-一风尚黑体" charset="0"/>
                <a:ea typeface="+mn-ea"/>
                <a:sym typeface="字体视界-一风尚黑体" charset="0"/>
              </a:rPr>
              <a:t>更多精品</a:t>
            </a:r>
            <a:r>
              <a:rPr lang="en-US" altLang="zh-CN" b="1" baseline="0">
                <a:solidFill>
                  <a:schemeClr val="accent1"/>
                </a:solidFill>
                <a:latin typeface="字体视界-一风尚黑体" charset="0"/>
                <a:ea typeface="+mn-ea"/>
                <a:sym typeface="字体视界-一风尚黑体" charset="0"/>
              </a:rPr>
              <a:t>PPT</a:t>
            </a:r>
            <a:r>
              <a:rPr lang="zh-CN" altLang="en-US" b="1" baseline="0">
                <a:solidFill>
                  <a:schemeClr val="accent1"/>
                </a:solidFill>
                <a:latin typeface="字体视界-一风尚黑体" charset="0"/>
                <a:ea typeface="+mn-ea"/>
                <a:sym typeface="字体视界-一风尚黑体" charset="0"/>
              </a:rPr>
              <a:t>模板：</a:t>
            </a:r>
            <a:r>
              <a:rPr lang="en-US" altLang="zh-CN" b="1" baseline="0">
                <a:solidFill>
                  <a:schemeClr val="accent1"/>
                </a:solidFill>
                <a:latin typeface="字体视界-一风尚黑体" charset="0"/>
                <a:ea typeface="+mn-ea"/>
                <a:sym typeface="字体视界-一风尚黑体" charset="0"/>
              </a:rPr>
              <a:t>http://www.tukuppt.com/ppt/</a:t>
            </a:r>
            <a:endParaRPr lang="en-US" altLang="zh-CN" b="1" baseline="0">
              <a:solidFill>
                <a:schemeClr val="accent1"/>
              </a:solidFill>
              <a:latin typeface="字体视界-一风尚黑体" charset="0"/>
              <a:ea typeface="+mn-ea"/>
              <a:sym typeface="字体视界-一风尚黑体" charset="0"/>
            </a:endParaRPr>
          </a:p>
        </p:txBody>
      </p:sp>
      <p:grpSp>
        <p:nvGrpSpPr>
          <p:cNvPr id="29699" name="组合 29698"/>
          <p:cNvGrpSpPr/>
          <p:nvPr/>
        </p:nvGrpSpPr>
        <p:grpSpPr>
          <a:xfrm>
            <a:off x="9312275" y="4983163"/>
            <a:ext cx="1336675" cy="419100"/>
            <a:chOff x="0" y="0"/>
            <a:chExt cx="1336432" cy="418084"/>
          </a:xfrm>
        </p:grpSpPr>
        <p:sp>
          <p:nvSpPr>
            <p:cNvPr id="29700" name="圆角矩形 29699" descr="矩形: 圆角 6"/>
            <p:cNvSpPr/>
            <p:nvPr/>
          </p:nvSpPr>
          <p:spPr>
            <a:xfrm>
              <a:off x="0" y="0"/>
              <a:ext cx="1336432" cy="342901"/>
            </a:xfrm>
            <a:prstGeom prst="roundRect">
              <a:avLst>
                <a:gd name="adj" fmla="val 16667"/>
              </a:avLst>
            </a:prstGeom>
            <a:solidFill>
              <a:srgbClr val="FFFFFF">
                <a:alpha val="100000"/>
              </a:srgbClr>
            </a:solidFill>
            <a:ln w="12700">
              <a:noFill/>
            </a:ln>
          </p:spPr>
          <p:txBody>
            <a:bodyPr vert="horz" wrap="square" lIns="45720" tIns="45720" rIns="45720" bIns="45720" anchor="ctr"/>
            <a:p>
              <a:pPr algn="just"/>
              <a:endParaRPr baseline="0">
                <a:solidFill>
                  <a:schemeClr val="accent1"/>
                </a:solidFill>
                <a:latin typeface="字体视界-一风尚黑体" charset="0"/>
                <a:ea typeface="+mn-ea"/>
                <a:sym typeface="字体视界-一风尚黑体" charset="0"/>
              </a:endParaRPr>
            </a:p>
          </p:txBody>
        </p:sp>
        <p:sp>
          <p:nvSpPr>
            <p:cNvPr id="29701" name="文本框 29700" descr="文本框 7"/>
            <p:cNvSpPr txBox="1"/>
            <p:nvPr/>
          </p:nvSpPr>
          <p:spPr>
            <a:xfrm>
              <a:off x="165790" y="0"/>
              <a:ext cx="1152630" cy="418084"/>
            </a:xfrm>
            <a:prstGeom prst="rect">
              <a:avLst/>
            </a:prstGeom>
            <a:noFill/>
            <a:ln w="12700">
              <a:noFill/>
            </a:ln>
          </p:spPr>
          <p:txBody>
            <a:bodyPr vert="horz" wrap="square" lIns="45720" tIns="45720" rIns="45720" bIns="45720" anchor="t">
              <a:spAutoFit/>
            </a:bodyPr>
            <a:p>
              <a:r>
                <a:rPr lang="zh-CN" altLang="en-US" b="1" baseline="0">
                  <a:solidFill>
                    <a:schemeClr val="accent1"/>
                  </a:solidFill>
                  <a:latin typeface="微软雅黑" panose="020B0503020204020204" charset="-122"/>
                  <a:ea typeface="微软雅黑" panose="020B0503020204020204" charset="-122"/>
                  <a:sym typeface="微软雅黑" panose="020B0503020204020204" charset="-122"/>
                  <a:hlinkClick r:id="rId1"/>
                </a:rPr>
                <a:t>点击进入</a:t>
              </a:r>
              <a:endParaRPr lang="zh-CN" altLang="en-US" b="1" baseline="0">
                <a:solidFill>
                  <a:schemeClr val="accent1"/>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p:transition spd="slow" advClick="0" advTm="0">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1" name="图片 30720" descr="图片 3"/>
          <p:cNvPicPr>
            <a:picLocks noChangeAspect="1"/>
          </p:cNvPicPr>
          <p:nvPr/>
        </p:nvPicPr>
        <p:blipFill>
          <a:blip r:embed="rId1"/>
          <a:srcRect l="15070" t="14888" r="14053" b="13350"/>
          <a:stretch>
            <a:fillRect/>
          </a:stretch>
        </p:blipFill>
        <p:spPr>
          <a:xfrm>
            <a:off x="0" y="-133350"/>
            <a:ext cx="12192000" cy="6989763"/>
          </a:xfrm>
          <a:prstGeom prst="rect">
            <a:avLst/>
          </a:prstGeom>
          <a:noFill/>
          <a:ln w="12700">
            <a:noFill/>
          </a:ln>
        </p:spPr>
      </p:pic>
      <p:sp>
        <p:nvSpPr>
          <p:cNvPr id="30722" name="文本框 30721" descr="文本框 32"/>
          <p:cNvSpPr txBox="1"/>
          <p:nvPr/>
        </p:nvSpPr>
        <p:spPr>
          <a:xfrm>
            <a:off x="2576513" y="1943100"/>
            <a:ext cx="7037387" cy="328613"/>
          </a:xfrm>
          <a:prstGeom prst="rect">
            <a:avLst/>
          </a:prstGeom>
          <a:noFill/>
          <a:ln w="12700">
            <a:noFill/>
          </a:ln>
        </p:spPr>
        <p:txBody>
          <a:bodyPr vert="horz" wrap="square" lIns="43871" tIns="43871" rIns="43871" bIns="43871" anchor="t">
            <a:spAutoFit/>
          </a:bodyPr>
          <a:p>
            <a:pPr algn="ctr"/>
            <a:r>
              <a:rPr lang="en-US" altLang="zh-CN" sz="1600" baseline="0">
                <a:solidFill>
                  <a:srgbClr val="FFFFFF"/>
                </a:solidFill>
                <a:latin typeface="字体视界-一风尚黑体" charset="0"/>
                <a:ea typeface="+mn-ea"/>
                <a:sym typeface="字体视界-一风尚黑体" charset="0"/>
              </a:rPr>
              <a:t>20XX.X.X</a:t>
            </a:r>
            <a:endParaRPr lang="en-US" altLang="zh-CN" sz="1600" baseline="0">
              <a:solidFill>
                <a:srgbClr val="FFFFFF"/>
              </a:solidFill>
              <a:latin typeface="字体视界-一风尚黑体" charset="0"/>
              <a:ea typeface="+mn-ea"/>
              <a:sym typeface="字体视界-一风尚黑体" charset="0"/>
            </a:endParaRPr>
          </a:p>
        </p:txBody>
      </p:sp>
      <p:grpSp>
        <p:nvGrpSpPr>
          <p:cNvPr id="30723" name="组合 30722"/>
          <p:cNvGrpSpPr/>
          <p:nvPr/>
        </p:nvGrpSpPr>
        <p:grpSpPr>
          <a:xfrm>
            <a:off x="3111500" y="2589213"/>
            <a:ext cx="6283325" cy="1720850"/>
            <a:chOff x="0" y="0"/>
            <a:chExt cx="6283028" cy="1720208"/>
          </a:xfrm>
        </p:grpSpPr>
        <p:sp>
          <p:nvSpPr>
            <p:cNvPr id="30724" name="文本框 30723" descr="文本框 6"/>
            <p:cNvSpPr txBox="1"/>
            <p:nvPr/>
          </p:nvSpPr>
          <p:spPr>
            <a:xfrm>
              <a:off x="2517949" y="752752"/>
              <a:ext cx="3765079" cy="534657"/>
            </a:xfrm>
            <a:prstGeom prst="rect">
              <a:avLst/>
            </a:prstGeom>
            <a:noFill/>
            <a:ln w="12700">
              <a:noFill/>
            </a:ln>
          </p:spPr>
          <p:txBody>
            <a:bodyPr vert="horz" wrap="square" lIns="60953" tIns="60953" rIns="60953" bIns="60953" anchor="t">
              <a:spAutoFit/>
            </a:bodyPr>
            <a:p>
              <a:pPr>
                <a:lnSpc>
                  <a:spcPct val="150000"/>
                </a:lnSpc>
              </a:pPr>
              <a:r>
                <a:rPr lang="zh-CN" altLang="en-US" sz="900" baseline="0">
                  <a:solidFill>
                    <a:srgbClr val="FFFFFF"/>
                  </a:solidFill>
                  <a:latin typeface="字体视界-一风尚黑体" charset="0"/>
                  <a:ea typeface="+mn-ea"/>
                  <a:sym typeface="字体视界-一风尚黑体" charset="0"/>
                </a:rPr>
                <a:t>双击输入替换内容点击输入双击输入替换内容点击输入双击输入替换内容点击输入双击输入替换内容点击输入</a:t>
              </a:r>
              <a:endParaRPr lang="zh-CN" altLang="en-US" sz="900" baseline="0">
                <a:solidFill>
                  <a:srgbClr val="FFFFFF"/>
                </a:solidFill>
                <a:latin typeface="字体视界-一风尚黑体" charset="0"/>
                <a:ea typeface="+mn-ea"/>
                <a:sym typeface="字体视界-一风尚黑体" charset="0"/>
              </a:endParaRPr>
            </a:p>
          </p:txBody>
        </p:sp>
        <p:sp>
          <p:nvSpPr>
            <p:cNvPr id="30725" name="文本框 30724" descr="文本框 5"/>
            <p:cNvSpPr txBox="1"/>
            <p:nvPr/>
          </p:nvSpPr>
          <p:spPr>
            <a:xfrm>
              <a:off x="2400041" y="0"/>
              <a:ext cx="2805005" cy="849860"/>
            </a:xfrm>
            <a:prstGeom prst="rect">
              <a:avLst/>
            </a:prstGeom>
            <a:noFill/>
            <a:ln w="12700">
              <a:noFill/>
            </a:ln>
          </p:spPr>
          <p:txBody>
            <a:bodyPr vert="horz" wrap="none" lIns="60953" tIns="60953" rIns="60953" bIns="60953" anchor="ctr">
              <a:spAutoFit/>
            </a:bodyPr>
            <a:p>
              <a:pPr algn="ctr">
                <a:lnSpc>
                  <a:spcPts val="5900"/>
                </a:lnSpc>
              </a:pPr>
              <a:r>
                <a:rPr lang="en-US" altLang="zh-CN" sz="4400" baseline="0">
                  <a:solidFill>
                    <a:srgbClr val="FFFFFF"/>
                  </a:solidFill>
                  <a:latin typeface="字体视界-一风尚黑体" charset="0"/>
                  <a:ea typeface="+mn-ea"/>
                  <a:sym typeface="字体视界-一风尚黑体" charset="0"/>
                </a:rPr>
                <a:t>KEYNOTE</a:t>
              </a:r>
              <a:endParaRPr lang="en-US" altLang="zh-CN" sz="4400" baseline="0">
                <a:solidFill>
                  <a:srgbClr val="FFFFFF"/>
                </a:solidFill>
                <a:latin typeface="字体视界-一风尚黑体" charset="0"/>
                <a:ea typeface="+mn-ea"/>
                <a:sym typeface="字体视界-一风尚黑体" charset="0"/>
              </a:endParaRPr>
            </a:p>
          </p:txBody>
        </p:sp>
        <p:sp>
          <p:nvSpPr>
            <p:cNvPr id="30726" name="文本框 30725" descr="文本框 5"/>
            <p:cNvSpPr txBox="1"/>
            <p:nvPr/>
          </p:nvSpPr>
          <p:spPr>
            <a:xfrm>
              <a:off x="-1" y="36201"/>
              <a:ext cx="2522207" cy="1684007"/>
            </a:xfrm>
            <a:prstGeom prst="rect">
              <a:avLst/>
            </a:prstGeom>
            <a:noFill/>
            <a:ln w="12700">
              <a:noFill/>
            </a:ln>
          </p:spPr>
          <p:txBody>
            <a:bodyPr vert="horz" wrap="none" lIns="60953" tIns="60953" rIns="60953" bIns="60953" anchor="t">
              <a:spAutoFit/>
            </a:bodyPr>
            <a:p>
              <a:pPr algn="ctr">
                <a:lnSpc>
                  <a:spcPct val="110000"/>
                </a:lnSpc>
              </a:pPr>
              <a:r>
                <a:rPr lang="zh-CN" altLang="en-US" sz="8800" baseline="0">
                  <a:solidFill>
                    <a:srgbClr val="FFFFFF"/>
                  </a:solidFill>
                  <a:latin typeface="字体视界-一风尚黑体" charset="0"/>
                  <a:ea typeface="+mn-ea"/>
                  <a:sym typeface="字体视界-一风尚黑体" charset="0"/>
                </a:rPr>
                <a:t>谢谢</a:t>
              </a:r>
              <a:endParaRPr lang="zh-CN" altLang="en-US" sz="8800" baseline="0">
                <a:solidFill>
                  <a:srgbClr val="FFFFFF"/>
                </a:solidFill>
                <a:latin typeface="字体视界-一风尚黑体" charset="0"/>
                <a:ea typeface="+mn-ea"/>
                <a:sym typeface="字体视界-一风尚黑体" charset="0"/>
              </a:endParaRPr>
            </a:p>
          </p:txBody>
        </p:sp>
      </p:grpSp>
      <p:sp>
        <p:nvSpPr>
          <p:cNvPr id="30727" name="文本框 30726" descr="文本框 32"/>
          <p:cNvSpPr txBox="1"/>
          <p:nvPr/>
        </p:nvSpPr>
        <p:spPr>
          <a:xfrm>
            <a:off x="2555875" y="4141788"/>
            <a:ext cx="7037388" cy="328612"/>
          </a:xfrm>
          <a:prstGeom prst="rect">
            <a:avLst/>
          </a:prstGeom>
          <a:noFill/>
          <a:ln w="12700">
            <a:noFill/>
          </a:ln>
        </p:spPr>
        <p:txBody>
          <a:bodyPr vert="horz" wrap="square" lIns="43871" tIns="43871" rIns="43871" bIns="43871" anchor="t">
            <a:spAutoFit/>
          </a:bodyPr>
          <a:p>
            <a:pPr algn="ctr"/>
            <a:r>
              <a:rPr lang="en-US" altLang="zh-CN" sz="1600" baseline="0">
                <a:solidFill>
                  <a:srgbClr val="FFFFFF"/>
                </a:solidFill>
                <a:latin typeface="字体视界-一风尚黑体" charset="0"/>
                <a:ea typeface="+mn-ea"/>
                <a:sym typeface="字体视界-一风尚黑体" charset="0"/>
              </a:rPr>
              <a:t>BUSINESS REPORT</a:t>
            </a:r>
            <a:endParaRPr lang="en-US" altLang="zh-CN" sz="1600" baseline="0">
              <a:solidFill>
                <a:srgbClr val="FFFFFF"/>
              </a:solidFill>
              <a:latin typeface="字体视界-一风尚黑体" charset="0"/>
              <a:ea typeface="+mn-ea"/>
              <a:sym typeface="字体视界-一风尚黑体" charset="0"/>
            </a:endParaRPr>
          </a:p>
        </p:txBody>
      </p:sp>
      <p:grpSp>
        <p:nvGrpSpPr>
          <p:cNvPr id="30728" name="组合 30727"/>
          <p:cNvGrpSpPr/>
          <p:nvPr/>
        </p:nvGrpSpPr>
        <p:grpSpPr>
          <a:xfrm>
            <a:off x="2571750" y="4324350"/>
            <a:ext cx="7005638" cy="0"/>
            <a:chOff x="0" y="0"/>
            <a:chExt cx="7006474" cy="0"/>
          </a:xfrm>
        </p:grpSpPr>
        <p:sp>
          <p:nvSpPr>
            <p:cNvPr id="30729" name="直接连接符 30728" descr="直接连接符 11"/>
            <p:cNvSpPr/>
            <p:nvPr/>
          </p:nvSpPr>
          <p:spPr>
            <a:xfrm>
              <a:off x="5746802" y="0"/>
              <a:ext cx="125967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p>
              <a:endParaRPr baseline="0">
                <a:latin typeface="字体视界-一风尚黑体" charset="0"/>
                <a:ea typeface="+mn-ea"/>
                <a:sym typeface="字体视界-一风尚黑体" charset="0"/>
              </a:endParaRPr>
            </a:p>
          </p:txBody>
        </p:sp>
        <p:sp>
          <p:nvSpPr>
            <p:cNvPr id="30730" name="直接连接符 30729" descr="直接连接符 12"/>
            <p:cNvSpPr/>
            <p:nvPr/>
          </p:nvSpPr>
          <p:spPr>
            <a:xfrm>
              <a:off x="0" y="0"/>
              <a:ext cx="125967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p>
              <a:endParaRPr baseline="0">
                <a:latin typeface="字体视界-一风尚黑体" charset="0"/>
                <a:ea typeface="+mn-ea"/>
                <a:sym typeface="字体视界-一风尚黑体" charset="0"/>
              </a:endParaRPr>
            </a:p>
          </p:txBody>
        </p:sp>
      </p:grpSp>
      <p:grpSp>
        <p:nvGrpSpPr>
          <p:cNvPr id="30731" name="组合 30730"/>
          <p:cNvGrpSpPr/>
          <p:nvPr/>
        </p:nvGrpSpPr>
        <p:grpSpPr>
          <a:xfrm>
            <a:off x="2605088" y="2133600"/>
            <a:ext cx="6980237" cy="0"/>
            <a:chOff x="0" y="0"/>
            <a:chExt cx="6978733" cy="0"/>
          </a:xfrm>
        </p:grpSpPr>
        <p:sp>
          <p:nvSpPr>
            <p:cNvPr id="30732" name="直接连接符 30731" descr="直接连接符 14"/>
            <p:cNvSpPr/>
            <p:nvPr/>
          </p:nvSpPr>
          <p:spPr>
            <a:xfrm>
              <a:off x="5179201" y="0"/>
              <a:ext cx="179953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p>
              <a:endParaRPr baseline="0">
                <a:latin typeface="字体视界-一风尚黑体" charset="0"/>
                <a:ea typeface="+mn-ea"/>
                <a:sym typeface="字体视界-一风尚黑体" charset="0"/>
              </a:endParaRPr>
            </a:p>
          </p:txBody>
        </p:sp>
        <p:sp>
          <p:nvSpPr>
            <p:cNvPr id="30733" name="直接连接符 30732" descr="直接连接符 15"/>
            <p:cNvSpPr/>
            <p:nvPr/>
          </p:nvSpPr>
          <p:spPr>
            <a:xfrm>
              <a:off x="0" y="0"/>
              <a:ext cx="179953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p>
              <a:endParaRPr baseline="0">
                <a:latin typeface="字体视界-一风尚黑体" charset="0"/>
                <a:ea typeface="+mn-ea"/>
                <a:sym typeface="字体视界-一风尚黑体" charset="0"/>
              </a:endParaRPr>
            </a:p>
          </p:txBody>
        </p:sp>
      </p:grpSp>
      <p:sp>
        <p:nvSpPr>
          <p:cNvPr id="30734" name="矩形 30733" descr="矩形 16"/>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p>
            <a:pPr algn="ctr"/>
            <a:endParaRPr baseline="0">
              <a:solidFill>
                <a:srgbClr val="FFFFFF"/>
              </a:solidFill>
              <a:latin typeface="字体视界-一风尚黑体" charset="0"/>
              <a:ea typeface="+mn-ea"/>
              <a:sym typeface="字体视界-一风尚黑体" charset="0"/>
            </a:endParaRPr>
          </a:p>
        </p:txBody>
      </p:sp>
      <p:pic>
        <p:nvPicPr>
          <p:cNvPr id="30735" name="图片 30734" descr="216a5e667111a2d05e3a29b1ff0a4a86">
            <a:hlinkClick r:id="" action="ppaction://media"/>
          </p:cNvPr>
          <p:cNvPicPr>
            <a:picLocks noChangeAspect="1"/>
          </p:cNvPicPr>
          <p:nvPr/>
        </p:nvPicPr>
        <p:blipFill>
          <a:blip r:embed="rId2"/>
          <a:stretch>
            <a:fillRect/>
          </a:stretch>
        </p:blipFill>
        <p:spPr>
          <a:xfrm>
            <a:off x="5768975" y="-1387475"/>
            <a:ext cx="571500" cy="571500"/>
          </a:xfrm>
          <a:prstGeom prst="rect">
            <a:avLst/>
          </a:prstGeom>
          <a:noFill/>
          <a:ln w="12700">
            <a:noFill/>
          </a:ln>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9" name="图片 7168" descr="图片 1"/>
          <p:cNvPicPr>
            <a:picLocks noChangeAspect="1"/>
          </p:cNvPicPr>
          <p:nvPr/>
        </p:nvPicPr>
        <p:blipFill>
          <a:blip r:embed="rId1"/>
          <a:srcRect l="12270" t="10602" r="11623" b="13811"/>
          <a:stretch>
            <a:fillRect/>
          </a:stretch>
        </p:blipFill>
        <p:spPr>
          <a:xfrm flipH="1">
            <a:off x="0" y="0"/>
            <a:ext cx="12192000" cy="6858000"/>
          </a:xfrm>
          <a:prstGeom prst="rect">
            <a:avLst/>
          </a:prstGeom>
          <a:noFill/>
          <a:ln w="12700">
            <a:noFill/>
          </a:ln>
        </p:spPr>
      </p:pic>
      <p:sp>
        <p:nvSpPr>
          <p:cNvPr id="7170" name="文本框 7169" descr="TextBox 4"/>
          <p:cNvSpPr txBox="1"/>
          <p:nvPr/>
        </p:nvSpPr>
        <p:spPr>
          <a:xfrm>
            <a:off x="4286250" y="1993900"/>
            <a:ext cx="3617913" cy="1168400"/>
          </a:xfrm>
          <a:prstGeom prst="rect">
            <a:avLst/>
          </a:prstGeom>
          <a:noFill/>
          <a:ln w="12700">
            <a:noFill/>
          </a:ln>
        </p:spPr>
        <p:txBody>
          <a:bodyPr vert="horz" wrap="square" lIns="0" tIns="0" rIns="0" bIns="0" anchor="t">
            <a:spAutoFit/>
          </a:bodyPr>
          <a:p>
            <a:pPr algn="ctr"/>
            <a:r>
              <a:rPr lang="zh-CN" altLang="en-US" sz="6600" baseline="0">
                <a:solidFill>
                  <a:srgbClr val="FFFFFF"/>
                </a:solidFill>
                <a:latin typeface="字体视界-一风尚黑体" charset="0"/>
                <a:ea typeface="+mn-ea"/>
                <a:sym typeface="字体视界-一风尚黑体" charset="0"/>
              </a:rPr>
              <a:t>第一节</a:t>
            </a:r>
            <a:endParaRPr lang="zh-CN" altLang="en-US" sz="6600" baseline="0">
              <a:solidFill>
                <a:srgbClr val="FFFFFF"/>
              </a:solidFill>
              <a:latin typeface="字体视界-一风尚黑体" charset="0"/>
              <a:ea typeface="+mn-ea"/>
              <a:sym typeface="字体视界-一风尚黑体" charset="0"/>
            </a:endParaRPr>
          </a:p>
        </p:txBody>
      </p:sp>
      <p:sp>
        <p:nvSpPr>
          <p:cNvPr id="7171" name="文本框 7170" descr="TextBox 4"/>
          <p:cNvSpPr txBox="1"/>
          <p:nvPr/>
        </p:nvSpPr>
        <p:spPr>
          <a:xfrm>
            <a:off x="3494088" y="3033713"/>
            <a:ext cx="5305425" cy="850900"/>
          </a:xfrm>
          <a:prstGeom prst="rect">
            <a:avLst/>
          </a:prstGeom>
          <a:noFill/>
          <a:ln w="12700">
            <a:noFill/>
          </a:ln>
        </p:spPr>
        <p:txBody>
          <a:bodyPr vert="horz" wrap="square" lIns="0" tIns="0" rIns="0" bIns="0" anchor="t">
            <a:spAutoFit/>
          </a:bodyPr>
          <a:p>
            <a:pPr algn="ctr"/>
            <a:r>
              <a:rPr lang="zh-CN" altLang="en-US" sz="4800" baseline="0">
                <a:solidFill>
                  <a:srgbClr val="FFFFFF"/>
                </a:solidFill>
                <a:latin typeface="字体视界-一风尚黑体" charset="0"/>
                <a:ea typeface="+mn-ea"/>
                <a:sym typeface="字体视界-一风尚黑体" charset="0"/>
              </a:rPr>
              <a:t>标题文字</a:t>
            </a:r>
            <a:endParaRPr lang="zh-CN" altLang="en-US" sz="4800" baseline="0">
              <a:solidFill>
                <a:srgbClr val="FFFFFF"/>
              </a:solidFill>
              <a:latin typeface="字体视界-一风尚黑体" charset="0"/>
              <a:ea typeface="+mn-ea"/>
              <a:sym typeface="字体视界-一风尚黑体" charset="0"/>
            </a:endParaRPr>
          </a:p>
        </p:txBody>
      </p:sp>
      <p:sp>
        <p:nvSpPr>
          <p:cNvPr id="7172" name="文本框 7171" descr="文本框 4"/>
          <p:cNvSpPr txBox="1"/>
          <p:nvPr/>
        </p:nvSpPr>
        <p:spPr>
          <a:xfrm>
            <a:off x="3108325" y="3898900"/>
            <a:ext cx="6078538" cy="647700"/>
          </a:xfrm>
          <a:prstGeom prst="rect">
            <a:avLst/>
          </a:prstGeom>
          <a:noFill/>
          <a:ln w="12700">
            <a:noFill/>
          </a:ln>
        </p:spPr>
        <p:txBody>
          <a:bodyPr vert="horz" wrap="square" lIns="45720" tIns="45720" rIns="45720" bIns="45720" anchor="t">
            <a:spAutoFit/>
          </a:bodyPr>
          <a:p>
            <a:pPr algn="ctr">
              <a:lnSpc>
                <a:spcPct val="130000"/>
              </a:lnSpc>
            </a:pPr>
            <a:r>
              <a:rPr lang="en-US" altLang="zh-CN" sz="1600" i="1" baseline="0">
                <a:solidFill>
                  <a:srgbClr val="FFFFFF"/>
                </a:solidFill>
                <a:latin typeface="字体视界-一风尚黑体" charset="0"/>
                <a:ea typeface="+mn-ea"/>
                <a:sym typeface="字体视界-一风尚黑体" charset="0"/>
              </a:rPr>
              <a:t>print the presentation and make it into a film to be used in a wider fieldprint the presentation to be wider field</a:t>
            </a:r>
            <a:endParaRPr lang="en-US" altLang="zh-CN" sz="1600" i="1" baseline="0">
              <a:solidFill>
                <a:srgbClr val="FFFFFF"/>
              </a:solidFill>
              <a:latin typeface="字体视界-一风尚黑体" charset="0"/>
              <a:ea typeface="+mn-ea"/>
              <a:sym typeface="字体视界-一风尚黑体" charset="0"/>
            </a:endParaRPr>
          </a:p>
        </p:txBody>
      </p:sp>
      <p:sp>
        <p:nvSpPr>
          <p:cNvPr id="7173" name="矩形 7172"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矩形 8192" descr="矩形 1"/>
          <p:cNvSpPr/>
          <p:nvPr/>
        </p:nvSpPr>
        <p:spPr>
          <a:xfrm>
            <a:off x="0" y="0"/>
            <a:ext cx="12192000" cy="6899275"/>
          </a:xfrm>
          <a:prstGeom prst="rect">
            <a:avLst/>
          </a:prstGeom>
          <a:solidFill>
            <a:srgbClr val="3D516A">
              <a:alpha val="100000"/>
            </a:srgbClr>
          </a:solidFill>
          <a:ln w="12700">
            <a:noFill/>
          </a:ln>
        </p:spPr>
        <p:txBody>
          <a:bodyPr vert="horz" wrap="square" lIns="45720" tIns="45720" rIns="45720" bIns="45720" anchor="ctr"/>
          <a:p>
            <a:pPr algn="ctr"/>
            <a:endParaRPr baseline="0">
              <a:solidFill>
                <a:srgbClr val="FFFFFF"/>
              </a:solidFill>
              <a:latin typeface="字体视界-一风尚黑体" charset="0"/>
              <a:ea typeface="+mn-ea"/>
              <a:sym typeface="字体视界-一风尚黑体" charset="0"/>
            </a:endParaRPr>
          </a:p>
        </p:txBody>
      </p:sp>
      <p:sp>
        <p:nvSpPr>
          <p:cNvPr id="8194" name="文本框 8193" descr="Text Box 2"/>
          <p:cNvSpPr txBox="1"/>
          <p:nvPr/>
        </p:nvSpPr>
        <p:spPr>
          <a:xfrm>
            <a:off x="976313" y="1465263"/>
            <a:ext cx="900112" cy="190500"/>
          </a:xfrm>
          <a:prstGeom prst="rect">
            <a:avLst/>
          </a:prstGeom>
          <a:noFill/>
          <a:ln w="12700">
            <a:noFill/>
          </a:ln>
        </p:spPr>
        <p:txBody>
          <a:bodyPr vert="horz" wrap="none" lIns="25400" tIns="25400" rIns="25400" bIns="25400" anchor="ctr">
            <a:spAutoFit/>
          </a:bodyPr>
          <a:p>
            <a:r>
              <a:rPr lang="en-US" altLang="zh-CN" sz="900" b="1" baseline="0">
                <a:solidFill>
                  <a:srgbClr val="DCDEE0"/>
                </a:solidFill>
                <a:latin typeface="字体视界-一风尚黑体" charset="0"/>
                <a:ea typeface="+mn-ea"/>
                <a:sym typeface="字体视界-一风尚黑体" charset="0"/>
              </a:rPr>
              <a:t>Marketing Tips.</a:t>
            </a:r>
            <a:endParaRPr lang="en-US" altLang="zh-CN" sz="900" b="1" baseline="0">
              <a:solidFill>
                <a:srgbClr val="DCDEE0"/>
              </a:solidFill>
              <a:latin typeface="字体视界-一风尚黑体" charset="0"/>
              <a:ea typeface="+mn-ea"/>
              <a:sym typeface="字体视界-一风尚黑体" charset="0"/>
            </a:endParaRPr>
          </a:p>
        </p:txBody>
      </p:sp>
      <p:sp>
        <p:nvSpPr>
          <p:cNvPr id="8195" name="椭圆 8194" descr="Oval 3"/>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8196" name="椭圆 8195" descr="Oval 4"/>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8197" name="椭圆 8196" descr="Oval 5"/>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8198" name="文本框 8197" descr="Text Box 6"/>
          <p:cNvSpPr txBox="1"/>
          <p:nvPr/>
        </p:nvSpPr>
        <p:spPr>
          <a:xfrm>
            <a:off x="671513" y="1978025"/>
            <a:ext cx="3597275" cy="568325"/>
          </a:xfrm>
          <a:prstGeom prst="rect">
            <a:avLst/>
          </a:prstGeom>
          <a:noFill/>
          <a:ln w="12700">
            <a:noFill/>
          </a:ln>
        </p:spPr>
        <p:txBody>
          <a:bodyPr vert="horz" wrap="none" lIns="25400" tIns="25400" rIns="25400" bIns="25400" anchor="t">
            <a:spAutoFit/>
          </a:bodyPr>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 Completely fashion distributed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metrics for vertical experiences.</a:t>
            </a:r>
            <a:endParaRPr lang="en-US" altLang="zh-CN" sz="1000" baseline="0">
              <a:solidFill>
                <a:srgbClr val="DCDEE0"/>
              </a:solidFill>
              <a:latin typeface="字体视界-一风尚黑体" charset="0"/>
              <a:ea typeface="+mn-ea"/>
              <a:sym typeface="字体视界-一风尚黑体" charset="0"/>
            </a:endParaRPr>
          </a:p>
        </p:txBody>
      </p:sp>
      <p:grpSp>
        <p:nvGrpSpPr>
          <p:cNvPr id="8199" name="组合 8198"/>
          <p:cNvGrpSpPr/>
          <p:nvPr/>
        </p:nvGrpSpPr>
        <p:grpSpPr>
          <a:xfrm>
            <a:off x="6599238" y="2325688"/>
            <a:ext cx="635000" cy="635000"/>
            <a:chOff x="0" y="0"/>
            <a:chExt cx="635000" cy="635000"/>
          </a:xfrm>
        </p:grpSpPr>
        <p:sp>
          <p:nvSpPr>
            <p:cNvPr id="8200" name="矩形 8199"/>
            <p:cNvSpPr/>
            <p:nvPr/>
          </p:nvSpPr>
          <p:spPr>
            <a:xfrm>
              <a:off x="0" y="0"/>
              <a:ext cx="635000" cy="635000"/>
            </a:xfrm>
            <a:prstGeom prst="rect">
              <a:avLst/>
            </a:prstGeom>
            <a:noFill/>
            <a:ln w="50800" cap="flat" cmpd="sng">
              <a:solidFill>
                <a:schemeClr val="accent1">
                  <a:alpha val="100000"/>
                </a:schemeClr>
              </a:solidFill>
              <a:prstDash val="solid"/>
              <a:miter lim="400000"/>
              <a:headEnd type="none" w="med" len="med"/>
              <a:tailEnd type="none" w="med" len="med"/>
            </a:ln>
          </p:spPr>
          <p:txBody>
            <a:bodyPr vert="horz" wrap="square" lIns="45720" tIns="45720" rIns="45720" bIns="45720" anchor="ctr"/>
            <a:p>
              <a:pPr defTabSz="457200"/>
              <a:endParaRPr sz="5000" baseline="0">
                <a:latin typeface="Helvetica Light" charset="0"/>
                <a:ea typeface="Helvetica Light" charset="0"/>
                <a:sym typeface="Helvetica Light" charset="0"/>
              </a:endParaRPr>
            </a:p>
          </p:txBody>
        </p:sp>
        <p:sp>
          <p:nvSpPr>
            <p:cNvPr id="8201" name="文本框 8200"/>
            <p:cNvSpPr txBox="1"/>
            <p:nvPr/>
          </p:nvSpPr>
          <p:spPr>
            <a:xfrm>
              <a:off x="0" y="184987"/>
              <a:ext cx="635000" cy="265026"/>
            </a:xfrm>
            <a:prstGeom prst="rect">
              <a:avLst/>
            </a:prstGeom>
            <a:noFill/>
            <a:ln w="12700">
              <a:noFill/>
            </a:ln>
          </p:spPr>
          <p:txBody>
            <a:bodyPr vert="horz" wrap="square" lIns="25400" tIns="25400" rIns="25400" bIns="25400" anchor="ctr">
              <a:spAutoFit/>
            </a:bodyPr>
            <a:p>
              <a:pPr defTabSz="457200"/>
              <a:r>
                <a:rPr lang="zh-CN" altLang="en-US" sz="1500" baseline="0">
                  <a:solidFill>
                    <a:srgbClr val="E6EAF3"/>
                  </a:solidFill>
                  <a:latin typeface="字体视界-一风尚黑体" charset="0"/>
                  <a:ea typeface="+mn-ea"/>
                  <a:sym typeface="字体视界-一风尚黑体" charset="0"/>
                </a:rPr>
                <a:t></a:t>
              </a:r>
              <a:endParaRPr lang="zh-CN" altLang="en-US" sz="1500" baseline="0">
                <a:solidFill>
                  <a:srgbClr val="E6EAF3"/>
                </a:solidFill>
                <a:latin typeface="字体视界-一风尚黑体" charset="0"/>
                <a:ea typeface="+mn-ea"/>
                <a:sym typeface="字体视界-一风尚黑体" charset="0"/>
              </a:endParaRPr>
            </a:p>
          </p:txBody>
        </p:sp>
      </p:grpSp>
      <p:sp>
        <p:nvSpPr>
          <p:cNvPr id="8202" name="文本框 8201" descr="Text Box 8"/>
          <p:cNvSpPr txBox="1"/>
          <p:nvPr/>
        </p:nvSpPr>
        <p:spPr>
          <a:xfrm>
            <a:off x="7407275" y="2351088"/>
            <a:ext cx="3597275" cy="584200"/>
          </a:xfrm>
          <a:prstGeom prst="rect">
            <a:avLst/>
          </a:prstGeom>
          <a:noFill/>
          <a:ln w="12700">
            <a:noFill/>
          </a:ln>
        </p:spPr>
        <p:txBody>
          <a:bodyPr vert="horz" wrap="none" lIns="25400" tIns="25400" rIns="25400" bIns="25400" anchor="t">
            <a:spAutoFit/>
          </a:bodyPr>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endParaRPr lang="en-US" altLang="zh-CN" sz="11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business catalysts for change.</a:t>
            </a:r>
            <a:endParaRPr lang="en-US" altLang="zh-CN" sz="1000" baseline="0">
              <a:solidFill>
                <a:srgbClr val="E6EAF3"/>
              </a:solidFill>
              <a:latin typeface="字体视界-一风尚黑体" charset="0"/>
              <a:ea typeface="+mn-ea"/>
              <a:sym typeface="字体视界-一风尚黑体" charset="0"/>
            </a:endParaRPr>
          </a:p>
        </p:txBody>
      </p:sp>
      <p:grpSp>
        <p:nvGrpSpPr>
          <p:cNvPr id="8203" name="组合 8202"/>
          <p:cNvGrpSpPr/>
          <p:nvPr/>
        </p:nvGrpSpPr>
        <p:grpSpPr>
          <a:xfrm>
            <a:off x="6599238" y="3587750"/>
            <a:ext cx="635000" cy="635000"/>
            <a:chOff x="0" y="0"/>
            <a:chExt cx="635000" cy="635000"/>
          </a:xfrm>
        </p:grpSpPr>
        <p:sp>
          <p:nvSpPr>
            <p:cNvPr id="8204" name="矩形 8203"/>
            <p:cNvSpPr/>
            <p:nvPr/>
          </p:nvSpPr>
          <p:spPr>
            <a:xfrm>
              <a:off x="0" y="0"/>
              <a:ext cx="635000" cy="635000"/>
            </a:xfrm>
            <a:prstGeom prst="rect">
              <a:avLst/>
            </a:prstGeom>
            <a:noFill/>
            <a:ln w="50800" cap="flat" cmpd="sng">
              <a:solidFill>
                <a:schemeClr val="accent1">
                  <a:alpha val="100000"/>
                </a:schemeClr>
              </a:solidFill>
              <a:prstDash val="solid"/>
              <a:miter lim="400000"/>
              <a:headEnd type="none" w="med" len="med"/>
              <a:tailEnd type="none" w="med" len="med"/>
            </a:ln>
          </p:spPr>
          <p:txBody>
            <a:bodyPr vert="horz" wrap="square" lIns="45720" tIns="45720" rIns="45720" bIns="45720" anchor="ctr"/>
            <a:p>
              <a:pPr defTabSz="457200"/>
              <a:endParaRPr sz="5000" baseline="0">
                <a:latin typeface="Helvetica Light" charset="0"/>
                <a:ea typeface="Helvetica Light" charset="0"/>
                <a:sym typeface="Helvetica Light" charset="0"/>
              </a:endParaRPr>
            </a:p>
          </p:txBody>
        </p:sp>
        <p:sp>
          <p:nvSpPr>
            <p:cNvPr id="8205" name="文本框 8204"/>
            <p:cNvSpPr txBox="1"/>
            <p:nvPr/>
          </p:nvSpPr>
          <p:spPr>
            <a:xfrm>
              <a:off x="0" y="184987"/>
              <a:ext cx="635000" cy="265026"/>
            </a:xfrm>
            <a:prstGeom prst="rect">
              <a:avLst/>
            </a:prstGeom>
            <a:noFill/>
            <a:ln w="12700">
              <a:noFill/>
            </a:ln>
          </p:spPr>
          <p:txBody>
            <a:bodyPr vert="horz" wrap="square" lIns="25400" tIns="25400" rIns="25400" bIns="25400" anchor="ctr">
              <a:spAutoFit/>
            </a:bodyPr>
            <a:p>
              <a:pPr defTabSz="457200"/>
              <a:r>
                <a:rPr lang="zh-CN" altLang="en-US" sz="1500" baseline="0">
                  <a:solidFill>
                    <a:srgbClr val="E6EAF3"/>
                  </a:solidFill>
                  <a:latin typeface="字体视界-一风尚黑体" charset="0"/>
                  <a:ea typeface="+mn-ea"/>
                  <a:sym typeface="字体视界-一风尚黑体" charset="0"/>
                </a:rPr>
                <a:t></a:t>
              </a:r>
              <a:endParaRPr lang="zh-CN" altLang="en-US" sz="1500" baseline="0">
                <a:solidFill>
                  <a:srgbClr val="E6EAF3"/>
                </a:solidFill>
                <a:latin typeface="字体视界-一风尚黑体" charset="0"/>
                <a:ea typeface="+mn-ea"/>
                <a:sym typeface="字体视界-一风尚黑体" charset="0"/>
              </a:endParaRPr>
            </a:p>
          </p:txBody>
        </p:sp>
      </p:grpSp>
      <p:sp>
        <p:nvSpPr>
          <p:cNvPr id="8206" name="文本框 8205" descr="Text Box 10"/>
          <p:cNvSpPr txBox="1"/>
          <p:nvPr/>
        </p:nvSpPr>
        <p:spPr>
          <a:xfrm>
            <a:off x="7407275" y="3613150"/>
            <a:ext cx="3597275" cy="584200"/>
          </a:xfrm>
          <a:prstGeom prst="rect">
            <a:avLst/>
          </a:prstGeom>
          <a:noFill/>
          <a:ln w="12700">
            <a:noFill/>
          </a:ln>
        </p:spPr>
        <p:txBody>
          <a:bodyPr vert="horz" wrap="none" lIns="25400" tIns="25400" rIns="25400" bIns="25400" anchor="t">
            <a:spAutoFit/>
          </a:bodyPr>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endParaRPr lang="en-US" altLang="zh-CN" sz="11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business catalysts for change.</a:t>
            </a:r>
            <a:endParaRPr lang="en-US" altLang="zh-CN" sz="1000" baseline="0">
              <a:solidFill>
                <a:srgbClr val="E6EAF3"/>
              </a:solidFill>
              <a:latin typeface="字体视界-一风尚黑体" charset="0"/>
              <a:ea typeface="+mn-ea"/>
              <a:sym typeface="字体视界-一风尚黑体" charset="0"/>
            </a:endParaRPr>
          </a:p>
        </p:txBody>
      </p:sp>
      <p:grpSp>
        <p:nvGrpSpPr>
          <p:cNvPr id="8207" name="组合 8206"/>
          <p:cNvGrpSpPr/>
          <p:nvPr/>
        </p:nvGrpSpPr>
        <p:grpSpPr>
          <a:xfrm>
            <a:off x="6599238" y="4851400"/>
            <a:ext cx="635000" cy="635000"/>
            <a:chOff x="0" y="0"/>
            <a:chExt cx="635000" cy="635000"/>
          </a:xfrm>
        </p:grpSpPr>
        <p:sp>
          <p:nvSpPr>
            <p:cNvPr id="8208" name="矩形 8207"/>
            <p:cNvSpPr/>
            <p:nvPr/>
          </p:nvSpPr>
          <p:spPr>
            <a:xfrm>
              <a:off x="0" y="0"/>
              <a:ext cx="635000" cy="635000"/>
            </a:xfrm>
            <a:prstGeom prst="rect">
              <a:avLst/>
            </a:prstGeom>
            <a:noFill/>
            <a:ln w="50800" cap="flat" cmpd="sng">
              <a:solidFill>
                <a:schemeClr val="accent1">
                  <a:alpha val="100000"/>
                </a:schemeClr>
              </a:solidFill>
              <a:prstDash val="solid"/>
              <a:miter lim="400000"/>
              <a:headEnd type="none" w="med" len="med"/>
              <a:tailEnd type="none" w="med" len="med"/>
            </a:ln>
          </p:spPr>
          <p:txBody>
            <a:bodyPr vert="horz" wrap="square" lIns="45720" tIns="45720" rIns="45720" bIns="45720" anchor="ctr"/>
            <a:p>
              <a:pPr defTabSz="457200"/>
              <a:endParaRPr sz="5000" baseline="0">
                <a:latin typeface="Helvetica Light" charset="0"/>
                <a:ea typeface="Helvetica Light" charset="0"/>
                <a:sym typeface="Helvetica Light" charset="0"/>
              </a:endParaRPr>
            </a:p>
          </p:txBody>
        </p:sp>
        <p:sp>
          <p:nvSpPr>
            <p:cNvPr id="8209" name="文本框 8208"/>
            <p:cNvSpPr txBox="1"/>
            <p:nvPr/>
          </p:nvSpPr>
          <p:spPr>
            <a:xfrm>
              <a:off x="0" y="184987"/>
              <a:ext cx="635000" cy="265026"/>
            </a:xfrm>
            <a:prstGeom prst="rect">
              <a:avLst/>
            </a:prstGeom>
            <a:noFill/>
            <a:ln w="12700">
              <a:noFill/>
            </a:ln>
          </p:spPr>
          <p:txBody>
            <a:bodyPr vert="horz" wrap="square" lIns="25400" tIns="25400" rIns="25400" bIns="25400" anchor="ctr">
              <a:spAutoFit/>
            </a:bodyPr>
            <a:p>
              <a:pPr defTabSz="457200"/>
              <a:r>
                <a:rPr lang="zh-CN" altLang="en-US" sz="1500" baseline="0">
                  <a:solidFill>
                    <a:srgbClr val="E6EAF3"/>
                  </a:solidFill>
                  <a:latin typeface="字体视界-一风尚黑体" charset="0"/>
                  <a:ea typeface="+mn-ea"/>
                  <a:sym typeface="字体视界-一风尚黑体" charset="0"/>
                </a:rPr>
                <a:t></a:t>
              </a:r>
              <a:endParaRPr lang="zh-CN" altLang="en-US" sz="1500" baseline="0">
                <a:solidFill>
                  <a:srgbClr val="E6EAF3"/>
                </a:solidFill>
                <a:latin typeface="字体视界-一风尚黑体" charset="0"/>
                <a:ea typeface="+mn-ea"/>
                <a:sym typeface="字体视界-一风尚黑体" charset="0"/>
              </a:endParaRPr>
            </a:p>
          </p:txBody>
        </p:sp>
      </p:grpSp>
      <p:sp>
        <p:nvSpPr>
          <p:cNvPr id="8210" name="文本框 8209" descr="Text Box 12"/>
          <p:cNvSpPr txBox="1"/>
          <p:nvPr/>
        </p:nvSpPr>
        <p:spPr>
          <a:xfrm>
            <a:off x="7407275" y="4876800"/>
            <a:ext cx="3597275" cy="584200"/>
          </a:xfrm>
          <a:prstGeom prst="rect">
            <a:avLst/>
          </a:prstGeom>
          <a:noFill/>
          <a:ln w="12700">
            <a:noFill/>
          </a:ln>
        </p:spPr>
        <p:txBody>
          <a:bodyPr vert="horz" wrap="none" lIns="25400" tIns="25400" rIns="25400" bIns="25400" anchor="t">
            <a:spAutoFit/>
          </a:bodyPr>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endParaRPr lang="en-US" altLang="zh-CN" sz="11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business catalysts for change.</a:t>
            </a:r>
            <a:endParaRPr lang="en-US" altLang="zh-CN" sz="1000" baseline="0">
              <a:solidFill>
                <a:srgbClr val="E6EAF3"/>
              </a:solidFill>
              <a:latin typeface="字体视界-一风尚黑体" charset="0"/>
              <a:ea typeface="+mn-ea"/>
              <a:sym typeface="字体视界-一风尚黑体" charset="0"/>
            </a:endParaRPr>
          </a:p>
        </p:txBody>
      </p:sp>
      <p:graphicFrame>
        <p:nvGraphicFramePr>
          <p:cNvPr id="8211" name="对象 8210"/>
          <p:cNvGraphicFramePr/>
          <p:nvPr/>
        </p:nvGraphicFramePr>
        <p:xfrm>
          <a:off x="479425" y="2959100"/>
          <a:ext cx="4778375" cy="2908300"/>
        </p:xfrm>
        <a:graphic>
          <a:graphicData uri="http://schemas.openxmlformats.org/presentationml/2006/ole">
            <mc:AlternateContent xmlns:mc="http://schemas.openxmlformats.org/markup-compatibility/2006">
              <mc:Choice xmlns:v="urn:schemas-microsoft-com:vml" Requires="v">
                <p:oleObj spid="_x0000_s3076" name="" r:id="rId1" imgW="7505700" imgH="5038725" progId="MSGraph.Chart.8">
                  <p:embed/>
                </p:oleObj>
              </mc:Choice>
              <mc:Fallback>
                <p:oleObj name="" r:id="rId1" imgW="7505700" imgH="5038725" progId="MSGraph.Chart.8">
                  <p:embed/>
                  <p:pic>
                    <p:nvPicPr>
                      <p:cNvPr id="0" name="图片 3075"/>
                      <p:cNvPicPr/>
                      <p:nvPr/>
                    </p:nvPicPr>
                    <p:blipFill>
                      <a:blip r:embed="rId2"/>
                      <a:stretch>
                        <a:fillRect/>
                      </a:stretch>
                    </p:blipFill>
                    <p:spPr>
                      <a:xfrm>
                        <a:off x="479425" y="2959100"/>
                        <a:ext cx="4778375" cy="2908300"/>
                      </a:xfrm>
                      <a:prstGeom prst="rect">
                        <a:avLst/>
                      </a:prstGeom>
                      <a:noFill/>
                      <a:ln w="38100">
                        <a:noFill/>
                        <a:miter/>
                      </a:ln>
                    </p:spPr>
                  </p:pic>
                </p:oleObj>
              </mc:Fallback>
            </mc:AlternateContent>
          </a:graphicData>
        </a:graphic>
      </p:graphicFrame>
    </p:spTree>
  </p:cSld>
  <p:clrMapOvr>
    <a:masterClrMapping/>
  </p:clrMapOvr>
  <p:transition spd="slow" advClick="0" advTm="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圆角矩形 9216" descr="AutoShape 1"/>
          <p:cNvSpPr/>
          <p:nvPr/>
        </p:nvSpPr>
        <p:spPr>
          <a:xfrm>
            <a:off x="8018463" y="4732338"/>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9218" name="文本框 9217" descr="Text Box 4"/>
          <p:cNvSpPr txBox="1"/>
          <p:nvPr/>
        </p:nvSpPr>
        <p:spPr>
          <a:xfrm>
            <a:off x="976313" y="1465263"/>
            <a:ext cx="1193800" cy="190500"/>
          </a:xfrm>
          <a:prstGeom prst="rect">
            <a:avLst/>
          </a:prstGeom>
          <a:noFill/>
          <a:ln w="12700">
            <a:noFill/>
          </a:ln>
        </p:spPr>
        <p:txBody>
          <a:bodyPr vert="horz" wrap="none" lIns="25400" tIns="25400" rIns="25400" bIns="25400" anchor="ctr">
            <a:spAutoFit/>
          </a:bodyPr>
          <a:p>
            <a:r>
              <a:rPr lang="en-US" altLang="zh-CN" sz="900" b="1" baseline="0">
                <a:solidFill>
                  <a:srgbClr val="DCDEE0"/>
                </a:solidFill>
                <a:latin typeface="字体视界-一风尚黑体" charset="0"/>
                <a:ea typeface="+mn-ea"/>
                <a:sym typeface="字体视界-一风尚黑体" charset="0"/>
              </a:rPr>
              <a:t>Only Special Design.</a:t>
            </a:r>
            <a:endParaRPr lang="en-US" altLang="zh-CN" sz="900" b="1" baseline="0">
              <a:solidFill>
                <a:srgbClr val="DCDEE0"/>
              </a:solidFill>
              <a:latin typeface="字体视界-一风尚黑体" charset="0"/>
              <a:ea typeface="+mn-ea"/>
              <a:sym typeface="字体视界-一风尚黑体" charset="0"/>
            </a:endParaRPr>
          </a:p>
        </p:txBody>
      </p:sp>
      <p:sp>
        <p:nvSpPr>
          <p:cNvPr id="9219" name="椭圆 9218" descr="Oval 5"/>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9220" name="椭圆 9219" descr="Oval 6"/>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9221" name="椭圆 9220" descr="Oval 7"/>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9222" name="文本框 9221" descr="Text Box 8"/>
          <p:cNvSpPr txBox="1"/>
          <p:nvPr/>
        </p:nvSpPr>
        <p:spPr>
          <a:xfrm>
            <a:off x="671513" y="1978025"/>
            <a:ext cx="3597275" cy="568325"/>
          </a:xfrm>
          <a:prstGeom prst="rect">
            <a:avLst/>
          </a:prstGeom>
          <a:noFill/>
          <a:ln w="12700">
            <a:noFill/>
          </a:ln>
        </p:spPr>
        <p:txBody>
          <a:bodyPr vert="horz" wrap="none" lIns="25400" tIns="25400" rIns="25400" bIns="25400" anchor="t">
            <a:spAutoFit/>
          </a:bodyPr>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 Completely fashion distributed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metrics for vertical experiences.</a:t>
            </a:r>
            <a:endParaRPr lang="en-US" altLang="zh-CN" sz="1000" baseline="0">
              <a:solidFill>
                <a:srgbClr val="DCDEE0"/>
              </a:solidFill>
              <a:latin typeface="字体视界-一风尚黑体" charset="0"/>
              <a:ea typeface="+mn-ea"/>
              <a:sym typeface="字体视界-一风尚黑体" charset="0"/>
            </a:endParaRPr>
          </a:p>
        </p:txBody>
      </p:sp>
      <p:sp>
        <p:nvSpPr>
          <p:cNvPr id="9223" name="圆角矩形 9222" descr="AutoShape 9"/>
          <p:cNvSpPr/>
          <p:nvPr/>
        </p:nvSpPr>
        <p:spPr>
          <a:xfrm>
            <a:off x="8018463" y="4732338"/>
            <a:ext cx="2433637" cy="190500"/>
          </a:xfrm>
          <a:prstGeom prst="roundRect">
            <a:avLst>
              <a:gd name="adj" fmla="val 50000"/>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9224" name="文本框 9223" descr="Text Box 10"/>
          <p:cNvSpPr txBox="1"/>
          <p:nvPr/>
        </p:nvSpPr>
        <p:spPr>
          <a:xfrm>
            <a:off x="8018463" y="4440238"/>
            <a:ext cx="669925"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Skill Name</a:t>
            </a:r>
            <a:endParaRPr lang="en-US" altLang="zh-CN" sz="1000" baseline="0">
              <a:solidFill>
                <a:srgbClr val="DCDDDF"/>
              </a:solidFill>
              <a:latin typeface="字体视界-一风尚黑体" charset="0"/>
              <a:ea typeface="+mn-ea"/>
              <a:sym typeface="字体视界-一风尚黑体" charset="0"/>
            </a:endParaRPr>
          </a:p>
        </p:txBody>
      </p:sp>
      <p:sp>
        <p:nvSpPr>
          <p:cNvPr id="9225" name="文本框 9224" descr="Text Box 11"/>
          <p:cNvSpPr txBox="1"/>
          <p:nvPr/>
        </p:nvSpPr>
        <p:spPr>
          <a:xfrm>
            <a:off x="11171238" y="4440238"/>
            <a:ext cx="317500" cy="203200"/>
          </a:xfrm>
          <a:prstGeom prst="rect">
            <a:avLst/>
          </a:prstGeom>
          <a:noFill/>
          <a:ln w="12700">
            <a:noFill/>
          </a:ln>
        </p:spPr>
        <p:txBody>
          <a:bodyPr vert="horz" wrap="none" lIns="25400" tIns="25400" rIns="25400" bIns="25400" anchor="ctr">
            <a:spAutoFit/>
          </a:bodyPr>
          <a:p>
            <a:r>
              <a:rPr lang="en-US" altLang="zh-CN" sz="1000" b="1" baseline="0">
                <a:solidFill>
                  <a:srgbClr val="DCDDDF"/>
                </a:solidFill>
                <a:latin typeface="字体视界-一风尚黑体" charset="0"/>
                <a:ea typeface="+mn-ea"/>
                <a:sym typeface="字体视界-一风尚黑体" charset="0"/>
              </a:rPr>
              <a:t>65%</a:t>
            </a:r>
            <a:endParaRPr lang="en-US" altLang="zh-CN" sz="1000" b="1" baseline="0">
              <a:solidFill>
                <a:srgbClr val="DCDDDF"/>
              </a:solidFill>
              <a:latin typeface="字体视界-一风尚黑体" charset="0"/>
              <a:ea typeface="+mn-ea"/>
              <a:sym typeface="字体视界-一风尚黑体" charset="0"/>
            </a:endParaRPr>
          </a:p>
        </p:txBody>
      </p:sp>
      <p:sp>
        <p:nvSpPr>
          <p:cNvPr id="9226" name="圆角矩形 9225" descr="AutoShape 12"/>
          <p:cNvSpPr/>
          <p:nvPr/>
        </p:nvSpPr>
        <p:spPr>
          <a:xfrm>
            <a:off x="8018463" y="5400675"/>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9227" name="圆角矩形 9226" descr="AutoShape 13"/>
          <p:cNvSpPr/>
          <p:nvPr/>
        </p:nvSpPr>
        <p:spPr>
          <a:xfrm>
            <a:off x="8018463" y="5400675"/>
            <a:ext cx="1922462" cy="190500"/>
          </a:xfrm>
          <a:prstGeom prst="roundRect">
            <a:avLst>
              <a:gd name="adj" fmla="val 50000"/>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9228" name="文本框 9227" descr="Text Box 14"/>
          <p:cNvSpPr txBox="1"/>
          <p:nvPr/>
        </p:nvSpPr>
        <p:spPr>
          <a:xfrm>
            <a:off x="8018463" y="5110163"/>
            <a:ext cx="669925"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Skill Name</a:t>
            </a:r>
            <a:endParaRPr lang="en-US" altLang="zh-CN" sz="1000" baseline="0">
              <a:solidFill>
                <a:srgbClr val="DCDDDF"/>
              </a:solidFill>
              <a:latin typeface="字体视界-一风尚黑体" charset="0"/>
              <a:ea typeface="+mn-ea"/>
              <a:sym typeface="字体视界-一风尚黑体" charset="0"/>
            </a:endParaRPr>
          </a:p>
        </p:txBody>
      </p:sp>
      <p:sp>
        <p:nvSpPr>
          <p:cNvPr id="9229" name="文本框 9228" descr="Text Box 15"/>
          <p:cNvSpPr txBox="1"/>
          <p:nvPr/>
        </p:nvSpPr>
        <p:spPr>
          <a:xfrm>
            <a:off x="11171238" y="5110163"/>
            <a:ext cx="317500" cy="203200"/>
          </a:xfrm>
          <a:prstGeom prst="rect">
            <a:avLst/>
          </a:prstGeom>
          <a:noFill/>
          <a:ln w="12700">
            <a:noFill/>
          </a:ln>
        </p:spPr>
        <p:txBody>
          <a:bodyPr vert="horz" wrap="none" lIns="25400" tIns="25400" rIns="25400" bIns="25400" anchor="ctr">
            <a:spAutoFit/>
          </a:bodyPr>
          <a:p>
            <a:r>
              <a:rPr lang="en-US" altLang="zh-CN" sz="1000" b="1" baseline="0">
                <a:solidFill>
                  <a:srgbClr val="DCDDDF"/>
                </a:solidFill>
                <a:latin typeface="字体视界-一风尚黑体" charset="0"/>
                <a:ea typeface="+mn-ea"/>
                <a:sym typeface="字体视界-一风尚黑体" charset="0"/>
              </a:rPr>
              <a:t>50%</a:t>
            </a:r>
            <a:endParaRPr lang="en-US" altLang="zh-CN" sz="1000" b="1" baseline="0">
              <a:solidFill>
                <a:srgbClr val="DCDDDF"/>
              </a:solidFill>
              <a:latin typeface="字体视界-一风尚黑体" charset="0"/>
              <a:ea typeface="+mn-ea"/>
              <a:sym typeface="字体视界-一风尚黑体" charset="0"/>
            </a:endParaRPr>
          </a:p>
        </p:txBody>
      </p:sp>
      <p:sp>
        <p:nvSpPr>
          <p:cNvPr id="9230" name="圆角矩形 9229" descr="AutoShape 16"/>
          <p:cNvSpPr/>
          <p:nvPr/>
        </p:nvSpPr>
        <p:spPr>
          <a:xfrm>
            <a:off x="8018463" y="4064000"/>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9231" name="圆角矩形 9230" descr="AutoShape 17"/>
          <p:cNvSpPr/>
          <p:nvPr/>
        </p:nvSpPr>
        <p:spPr>
          <a:xfrm>
            <a:off x="8018463" y="4064000"/>
            <a:ext cx="3043237" cy="190500"/>
          </a:xfrm>
          <a:prstGeom prst="roundRect">
            <a:avLst>
              <a:gd name="adj" fmla="val 50000"/>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9232" name="文本框 9231" descr="Text Box 18"/>
          <p:cNvSpPr txBox="1"/>
          <p:nvPr/>
        </p:nvSpPr>
        <p:spPr>
          <a:xfrm>
            <a:off x="8018463" y="3771900"/>
            <a:ext cx="669925"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Skill Name</a:t>
            </a:r>
            <a:endParaRPr lang="en-US" altLang="zh-CN" sz="1000" baseline="0">
              <a:solidFill>
                <a:srgbClr val="DCDDDF"/>
              </a:solidFill>
              <a:latin typeface="字体视界-一风尚黑体" charset="0"/>
              <a:ea typeface="+mn-ea"/>
              <a:sym typeface="字体视界-一风尚黑体" charset="0"/>
            </a:endParaRPr>
          </a:p>
        </p:txBody>
      </p:sp>
      <p:sp>
        <p:nvSpPr>
          <p:cNvPr id="9233" name="文本框 9232" descr="Text Box 19"/>
          <p:cNvSpPr txBox="1"/>
          <p:nvPr/>
        </p:nvSpPr>
        <p:spPr>
          <a:xfrm>
            <a:off x="11171238" y="3771900"/>
            <a:ext cx="317500" cy="203200"/>
          </a:xfrm>
          <a:prstGeom prst="rect">
            <a:avLst/>
          </a:prstGeom>
          <a:noFill/>
          <a:ln w="12700">
            <a:noFill/>
          </a:ln>
        </p:spPr>
        <p:txBody>
          <a:bodyPr vert="horz" wrap="none" lIns="25400" tIns="25400" rIns="25400" bIns="25400" anchor="ctr">
            <a:spAutoFit/>
          </a:bodyPr>
          <a:p>
            <a:r>
              <a:rPr lang="en-US" altLang="zh-CN" sz="1000" b="1" baseline="0">
                <a:solidFill>
                  <a:srgbClr val="DCDDDF"/>
                </a:solidFill>
                <a:latin typeface="字体视界-一风尚黑体" charset="0"/>
                <a:ea typeface="+mn-ea"/>
                <a:sym typeface="字体视界-一风尚黑体" charset="0"/>
              </a:rPr>
              <a:t>90%</a:t>
            </a:r>
            <a:endParaRPr lang="en-US" altLang="zh-CN" sz="1000" b="1" baseline="0">
              <a:solidFill>
                <a:srgbClr val="DCDDDF"/>
              </a:solidFill>
              <a:latin typeface="字体视界-一风尚黑体" charset="0"/>
              <a:ea typeface="+mn-ea"/>
              <a:sym typeface="字体视界-一风尚黑体" charset="0"/>
            </a:endParaRPr>
          </a:p>
        </p:txBody>
      </p:sp>
      <p:sp>
        <p:nvSpPr>
          <p:cNvPr id="9234" name="文本框 9233" descr="Text Box 20"/>
          <p:cNvSpPr txBox="1"/>
          <p:nvPr/>
        </p:nvSpPr>
        <p:spPr>
          <a:xfrm>
            <a:off x="8018463" y="2736850"/>
            <a:ext cx="1922462" cy="752475"/>
          </a:xfrm>
          <a:prstGeom prst="rect">
            <a:avLst/>
          </a:prstGeom>
          <a:noFill/>
          <a:ln w="12700">
            <a:noFill/>
          </a:ln>
        </p:spPr>
        <p:txBody>
          <a:bodyPr vert="horz" wrap="square" lIns="25400" tIns="25400" rIns="25400" bIns="25400" anchor="t">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Business</a:t>
            </a:r>
            <a:endParaRPr lang="en-US" altLang="zh-CN" sz="1000" baseline="0">
              <a:solidFill>
                <a:srgbClr val="E6EAF3"/>
              </a:solidFill>
              <a:latin typeface="字体视界-一风尚黑体" charset="0"/>
              <a:ea typeface="+mn-ea"/>
              <a:sym typeface="字体视界-一风尚黑体" charset="0"/>
            </a:endParaRPr>
          </a:p>
        </p:txBody>
      </p:sp>
      <p:sp>
        <p:nvSpPr>
          <p:cNvPr id="9235" name="任意多边形 9234" descr="AutoShape 21"/>
          <p:cNvSpPr/>
          <p:nvPr/>
        </p:nvSpPr>
        <p:spPr>
          <a:xfrm>
            <a:off x="1119188" y="3522663"/>
            <a:ext cx="287337" cy="233362"/>
          </a:xfrm>
          <a:custGeom>
            <a:avLst/>
            <a:gdLst/>
            <a:ahLst/>
            <a:cxnLst>
              <a:cxn ang="0">
                <a:pos x="10800" y="10800"/>
              </a:cxn>
              <a:cxn ang="0">
                <a:pos x="10800" y="10800"/>
              </a:cxn>
              <a:cxn ang="0">
                <a:pos x="10800" y="10800"/>
              </a:cxn>
              <a:cxn ang="0">
                <a:pos x="10800" y="10800"/>
              </a:cxn>
            </a:cxnLst>
            <a:pathLst>
              <a:path w="21600" h="2160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E6EAF3">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9236" name="任意多边形 9235" descr="AutoShape 22"/>
          <p:cNvSpPr/>
          <p:nvPr/>
        </p:nvSpPr>
        <p:spPr>
          <a:xfrm>
            <a:off x="2463800" y="3522663"/>
            <a:ext cx="285750" cy="260350"/>
          </a:xfrm>
          <a:custGeom>
            <a:avLst/>
            <a:gdLst/>
            <a:ahLst/>
            <a:cxnLst>
              <a:cxn ang="0">
                <a:pos x="10800" y="10800"/>
              </a:cxn>
              <a:cxn ang="0">
                <a:pos x="10800" y="10800"/>
              </a:cxn>
              <a:cxn ang="0">
                <a:pos x="10800" y="10800"/>
              </a:cxn>
              <a:cxn ang="0">
                <a:pos x="10800" y="10800"/>
              </a:cxn>
            </a:cxnLst>
            <a:pathLst>
              <a:path w="21600" h="2160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rgbClr val="E6EAF3">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9237" name="任意多边形 9236" descr="AutoShape 23"/>
          <p:cNvSpPr/>
          <p:nvPr/>
        </p:nvSpPr>
        <p:spPr>
          <a:xfrm>
            <a:off x="3808413" y="3522663"/>
            <a:ext cx="285750" cy="285750"/>
          </a:xfrm>
          <a:custGeom>
            <a:avLst/>
            <a:gdLst/>
            <a:ahLst/>
            <a:cxnLst>
              <a:cxn ang="0">
                <a:pos x="10800" y="10800"/>
              </a:cxn>
              <a:cxn ang="0">
                <a:pos x="10800" y="10800"/>
              </a:cxn>
              <a:cxn ang="0">
                <a:pos x="10800" y="10800"/>
              </a:cxn>
              <a:cxn ang="0">
                <a:pos x="10800" y="10800"/>
              </a:cxn>
            </a:cxnLst>
            <a:pathLst>
              <a:path w="21600" h="2160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E6EAF3">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9238" name="文本框 9237" descr="Text Box 24"/>
          <p:cNvSpPr txBox="1"/>
          <p:nvPr/>
        </p:nvSpPr>
        <p:spPr>
          <a:xfrm>
            <a:off x="808038" y="3965575"/>
            <a:ext cx="860425" cy="385763"/>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E6EAF3"/>
                </a:solidFill>
                <a:latin typeface="字体视界-一风尚黑体" charset="0"/>
                <a:ea typeface="+mn-ea"/>
                <a:sym typeface="字体视界-一风尚黑体" charset="0"/>
              </a:rPr>
              <a:t>Section Name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Design</a:t>
            </a:r>
            <a:endParaRPr lang="en-US" altLang="zh-CN" sz="1000" b="1" baseline="0">
              <a:solidFill>
                <a:srgbClr val="E6EAF3"/>
              </a:solidFill>
              <a:latin typeface="字体视界-一风尚黑体" charset="0"/>
              <a:ea typeface="+mn-ea"/>
              <a:sym typeface="字体视界-一风尚黑体" charset="0"/>
            </a:endParaRPr>
          </a:p>
        </p:txBody>
      </p:sp>
      <p:sp>
        <p:nvSpPr>
          <p:cNvPr id="9239" name="文本框 9238" descr="Text Box 25"/>
          <p:cNvSpPr txBox="1"/>
          <p:nvPr/>
        </p:nvSpPr>
        <p:spPr>
          <a:xfrm>
            <a:off x="3487738" y="3965575"/>
            <a:ext cx="860425" cy="385763"/>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E6EAF3"/>
                </a:solidFill>
                <a:latin typeface="字体视界-一风尚黑体" charset="0"/>
                <a:ea typeface="+mn-ea"/>
                <a:sym typeface="字体视界-一风尚黑体" charset="0"/>
              </a:rPr>
              <a:t>Section Name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Design</a:t>
            </a:r>
            <a:endParaRPr lang="en-US" altLang="zh-CN" sz="1000" b="1" baseline="0">
              <a:solidFill>
                <a:srgbClr val="E6EAF3"/>
              </a:solidFill>
              <a:latin typeface="字体视界-一风尚黑体" charset="0"/>
              <a:ea typeface="+mn-ea"/>
              <a:sym typeface="字体视界-一风尚黑体" charset="0"/>
            </a:endParaRPr>
          </a:p>
        </p:txBody>
      </p:sp>
      <p:sp>
        <p:nvSpPr>
          <p:cNvPr id="9240" name="文本框 9239" descr="Text Box 26"/>
          <p:cNvSpPr txBox="1"/>
          <p:nvPr/>
        </p:nvSpPr>
        <p:spPr>
          <a:xfrm>
            <a:off x="2147888" y="3965575"/>
            <a:ext cx="860425" cy="385763"/>
          </a:xfrm>
          <a:prstGeom prst="rect">
            <a:avLst/>
          </a:prstGeom>
          <a:noFill/>
          <a:ln w="12700">
            <a:noFill/>
          </a:ln>
        </p:spPr>
        <p:txBody>
          <a:bodyPr vert="horz" wrap="none" lIns="25400" tIns="25400" rIns="25400" bIns="25400" anchor="ctr">
            <a:spAutoFit/>
          </a:bodyPr>
          <a:p>
            <a:pPr>
              <a:lnSpc>
                <a:spcPct val="120000"/>
              </a:lnSpc>
            </a:pPr>
            <a:r>
              <a:rPr lang="en-US" altLang="zh-CN" sz="1000" baseline="0">
                <a:solidFill>
                  <a:srgbClr val="E6EAF3"/>
                </a:solidFill>
                <a:latin typeface="字体视界-一风尚黑体" charset="0"/>
                <a:ea typeface="+mn-ea"/>
                <a:sym typeface="字体视界-一风尚黑体" charset="0"/>
              </a:rPr>
              <a:t>Section Name</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Design</a:t>
            </a:r>
            <a:endParaRPr lang="en-US" altLang="zh-CN" sz="1000" b="1" baseline="0">
              <a:solidFill>
                <a:srgbClr val="E6EAF3"/>
              </a:solidFill>
              <a:latin typeface="字体视界-一风尚黑体" charset="0"/>
              <a:ea typeface="+mn-ea"/>
              <a:sym typeface="字体视界-一风尚黑体" charset="0"/>
            </a:endParaRPr>
          </a:p>
        </p:txBody>
      </p:sp>
      <p:pic>
        <p:nvPicPr>
          <p:cNvPr id="9241" name="图片 9240" descr="图片 26"/>
          <p:cNvPicPr>
            <a:picLocks noChangeAspect="1"/>
          </p:cNvPicPr>
          <p:nvPr/>
        </p:nvPicPr>
        <p:blipFill>
          <a:blip r:embed="rId1"/>
          <a:srcRect l="72102" t="10602" r="11623" b="13811"/>
          <a:stretch>
            <a:fillRect/>
          </a:stretch>
        </p:blipFill>
        <p:spPr>
          <a:xfrm flipH="1">
            <a:off x="5280025" y="1430338"/>
            <a:ext cx="1768475" cy="4651375"/>
          </a:xfrm>
          <a:prstGeom prst="rect">
            <a:avLst/>
          </a:prstGeom>
          <a:noFill/>
          <a:ln w="9525" cap="flat" cmpd="sng">
            <a:solidFill>
              <a:srgbClr val="FFFFFF">
                <a:alpha val="100000"/>
              </a:srgbClr>
            </a:solidFill>
            <a:prstDash val="solid"/>
            <a:round/>
            <a:headEnd type="none" w="med" len="med"/>
            <a:tailEnd type="none" w="med" len="med"/>
          </a:ln>
        </p:spPr>
      </p:pic>
    </p:spTree>
  </p:cSld>
  <p:clrMapOvr>
    <a:masterClrMapping/>
  </p:clrMapOvr>
  <p:transition spd="slow" advClick="0" advTm="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10240" descr="Text Box 2"/>
          <p:cNvSpPr txBox="1"/>
          <p:nvPr/>
        </p:nvSpPr>
        <p:spPr>
          <a:xfrm>
            <a:off x="976313" y="1465263"/>
            <a:ext cx="1111250" cy="190500"/>
          </a:xfrm>
          <a:prstGeom prst="rect">
            <a:avLst/>
          </a:prstGeom>
          <a:noFill/>
          <a:ln w="12700">
            <a:noFill/>
          </a:ln>
        </p:spPr>
        <p:txBody>
          <a:bodyPr vert="horz" wrap="none" lIns="25400" tIns="25400" rIns="25400" bIns="25400" anchor="ctr">
            <a:spAutoFit/>
          </a:bodyPr>
          <a:p>
            <a:r>
              <a:rPr lang="en-US" altLang="zh-CN" sz="900" b="1" baseline="0">
                <a:solidFill>
                  <a:srgbClr val="DCDEE0"/>
                </a:solidFill>
                <a:latin typeface="字体视界-一风尚黑体" charset="0"/>
                <a:ea typeface="+mn-ea"/>
                <a:sym typeface="字体视界-一风尚黑体" charset="0"/>
              </a:rPr>
              <a:t>Service With Chart.</a:t>
            </a:r>
            <a:endParaRPr lang="en-US" altLang="zh-CN" sz="900" b="1" baseline="0">
              <a:solidFill>
                <a:srgbClr val="DCDEE0"/>
              </a:solidFill>
              <a:latin typeface="字体视界-一风尚黑体" charset="0"/>
              <a:ea typeface="+mn-ea"/>
              <a:sym typeface="字体视界-一风尚黑体" charset="0"/>
            </a:endParaRPr>
          </a:p>
        </p:txBody>
      </p:sp>
      <p:sp>
        <p:nvSpPr>
          <p:cNvPr id="10242" name="椭圆 10241" descr="Oval 3"/>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0243" name="椭圆 10242" descr="Oval 4"/>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0244" name="椭圆 10243" descr="Oval 5"/>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0245" name="文本框 10244" descr="Text Box 6"/>
          <p:cNvSpPr txBox="1"/>
          <p:nvPr/>
        </p:nvSpPr>
        <p:spPr>
          <a:xfrm>
            <a:off x="671513" y="1978025"/>
            <a:ext cx="3597275" cy="568325"/>
          </a:xfrm>
          <a:prstGeom prst="rect">
            <a:avLst/>
          </a:prstGeom>
          <a:noFill/>
          <a:ln w="12700">
            <a:noFill/>
          </a:ln>
        </p:spPr>
        <p:txBody>
          <a:bodyPr vert="horz" wrap="none" lIns="25400" tIns="25400" rIns="25400" bIns="25400" anchor="t">
            <a:spAutoFit/>
          </a:bodyPr>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 Completely fashion distributed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metrics for vertical experiences.</a:t>
            </a:r>
            <a:endParaRPr lang="en-US" altLang="zh-CN" sz="1000" baseline="0">
              <a:solidFill>
                <a:srgbClr val="DCDEE0"/>
              </a:solidFill>
              <a:latin typeface="字体视界-一风尚黑体" charset="0"/>
              <a:ea typeface="+mn-ea"/>
              <a:sym typeface="字体视界-一风尚黑体" charset="0"/>
            </a:endParaRPr>
          </a:p>
        </p:txBody>
      </p:sp>
      <p:sp>
        <p:nvSpPr>
          <p:cNvPr id="10246" name="矩形 10245" descr="Rectangle 7"/>
          <p:cNvSpPr/>
          <p:nvPr/>
        </p:nvSpPr>
        <p:spPr>
          <a:xfrm>
            <a:off x="7773988" y="1622425"/>
            <a:ext cx="1776412" cy="1776413"/>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3D516A"/>
              </a:solidFill>
              <a:latin typeface="字体视界-一风尚黑体" charset="0"/>
              <a:ea typeface="+mn-ea"/>
              <a:sym typeface="字体视界-一风尚黑体" charset="0"/>
            </a:endParaRPr>
          </a:p>
        </p:txBody>
      </p:sp>
      <p:sp>
        <p:nvSpPr>
          <p:cNvPr id="10247" name="文本框 10246" descr="Text Box 8"/>
          <p:cNvSpPr txBox="1"/>
          <p:nvPr/>
        </p:nvSpPr>
        <p:spPr>
          <a:xfrm>
            <a:off x="7967663" y="2328863"/>
            <a:ext cx="1389062" cy="752475"/>
          </a:xfrm>
          <a:prstGeom prst="rect">
            <a:avLst/>
          </a:prstGeom>
          <a:noFill/>
          <a:ln w="12700">
            <a:noFill/>
          </a:ln>
        </p:spPr>
        <p:txBody>
          <a:bodyPr vert="horz" wrap="square" lIns="25400" tIns="25400" rIns="25400" bIns="25400" anchor="ctr">
            <a:spAutoFit/>
          </a:bodyPr>
          <a:p>
            <a:pPr>
              <a:lnSpc>
                <a:spcPct val="120000"/>
              </a:lnSpc>
            </a:pPr>
            <a:r>
              <a:rPr lang="en-US" altLang="zh-CN" sz="1000" b="1" baseline="0">
                <a:solidFill>
                  <a:srgbClr val="3D516A"/>
                </a:solidFill>
                <a:latin typeface="字体视界-一风尚黑体" charset="0"/>
                <a:ea typeface="+mn-ea"/>
                <a:sym typeface="字体视界-一风尚黑体" charset="0"/>
              </a:rPr>
              <a:t>Subtittle Text</a:t>
            </a:r>
            <a:endParaRPr lang="en-US" altLang="zh-CN" sz="1000" b="1" baseline="0">
              <a:solidFill>
                <a:srgbClr val="3D516A"/>
              </a:solidFill>
              <a:latin typeface="字体视界-一风尚黑体" charset="0"/>
              <a:ea typeface="+mn-ea"/>
              <a:sym typeface="字体视界-一风尚黑体" charset="0"/>
            </a:endParaRPr>
          </a:p>
          <a:p>
            <a:pPr>
              <a:lnSpc>
                <a:spcPct val="120000"/>
              </a:lnSpc>
            </a:pPr>
            <a:r>
              <a:rPr lang="en-US" altLang="zh-CN" sz="1000" baseline="0">
                <a:solidFill>
                  <a:srgbClr val="3D516A"/>
                </a:solidFill>
                <a:latin typeface="字体视界-一风尚黑体" charset="0"/>
                <a:ea typeface="+mn-ea"/>
                <a:sym typeface="字体视界-一风尚黑体" charset="0"/>
              </a:rPr>
              <a:t>Quickly leverage other's distributed internal.</a:t>
            </a:r>
            <a:endParaRPr lang="en-US" altLang="zh-CN" sz="1000" baseline="0">
              <a:solidFill>
                <a:srgbClr val="3D516A"/>
              </a:solidFill>
              <a:latin typeface="字体视界-一风尚黑体" charset="0"/>
              <a:ea typeface="+mn-ea"/>
              <a:sym typeface="字体视界-一风尚黑体" charset="0"/>
            </a:endParaRPr>
          </a:p>
        </p:txBody>
      </p:sp>
      <p:sp>
        <p:nvSpPr>
          <p:cNvPr id="10248" name="任意多边形 10247" descr="AutoShape 9"/>
          <p:cNvSpPr/>
          <p:nvPr/>
        </p:nvSpPr>
        <p:spPr>
          <a:xfrm>
            <a:off x="8518525" y="2032000"/>
            <a:ext cx="287338" cy="233363"/>
          </a:xfrm>
          <a:custGeom>
            <a:avLst/>
            <a:gdLst/>
            <a:ahLst/>
            <a:cxnLst>
              <a:cxn ang="0">
                <a:pos x="10800" y="10800"/>
              </a:cxn>
              <a:cxn ang="0">
                <a:pos x="10800" y="10800"/>
              </a:cxn>
              <a:cxn ang="0">
                <a:pos x="10800" y="10800"/>
              </a:cxn>
              <a:cxn ang="0">
                <a:pos x="10800" y="10800"/>
              </a:cxn>
            </a:cxnLst>
            <a:pathLst>
              <a:path w="21600" h="2160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FFFFFF">
              <a:alpha val="100000"/>
            </a:srgbClr>
          </a:solidFill>
          <a:ln w="12700">
            <a:noFill/>
          </a:ln>
        </p:spPr>
        <p:txBody>
          <a:bodyPr vert="horz" wrap="square" lIns="45720" tIns="45720" rIns="45720" bIns="45720" anchor="ctr"/>
          <a:p>
            <a:pPr defTabSz="438150"/>
            <a:endParaRPr sz="1500" baseline="0">
              <a:solidFill>
                <a:srgbClr val="3D516A"/>
              </a:solidFill>
              <a:effectLst>
                <a:outerShdw blurRad="38100" dist="38100" dir="2700000">
                  <a:srgbClr val="C0C0C0"/>
                </a:outerShdw>
              </a:effectLst>
              <a:latin typeface="字体视界-一风尚黑体" charset="0"/>
              <a:ea typeface="+mn-ea"/>
              <a:sym typeface="字体视界-一风尚黑体" charset="0"/>
            </a:endParaRPr>
          </a:p>
        </p:txBody>
      </p:sp>
      <p:sp>
        <p:nvSpPr>
          <p:cNvPr id="10249" name="矩形 10248" descr="Rectangle 10"/>
          <p:cNvSpPr/>
          <p:nvPr/>
        </p:nvSpPr>
        <p:spPr>
          <a:xfrm>
            <a:off x="7773988" y="3502025"/>
            <a:ext cx="1776412" cy="1776413"/>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3D516A"/>
              </a:solidFill>
              <a:latin typeface="字体视界-一风尚黑体" charset="0"/>
              <a:ea typeface="+mn-ea"/>
              <a:sym typeface="字体视界-一风尚黑体" charset="0"/>
            </a:endParaRPr>
          </a:p>
        </p:txBody>
      </p:sp>
      <p:sp>
        <p:nvSpPr>
          <p:cNvPr id="10250" name="任意多边形 10249" descr="AutoShape 11"/>
          <p:cNvSpPr/>
          <p:nvPr/>
        </p:nvSpPr>
        <p:spPr>
          <a:xfrm>
            <a:off x="8532813" y="3898900"/>
            <a:ext cx="258762" cy="260350"/>
          </a:xfrm>
          <a:custGeom>
            <a:avLst/>
            <a:gdLst/>
            <a:ahLst/>
            <a:cxnLst>
              <a:cxn ang="0">
                <a:pos x="10800" y="10800"/>
              </a:cxn>
              <a:cxn ang="0">
                <a:pos x="10800" y="10800"/>
              </a:cxn>
              <a:cxn ang="0">
                <a:pos x="10800" y="10800"/>
              </a:cxn>
              <a:cxn ang="0">
                <a:pos x="10800" y="10800"/>
              </a:cxn>
            </a:cxnLst>
            <a:pathLst>
              <a:path w="21600" h="2160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FFFFFF">
              <a:alpha val="100000"/>
            </a:srgbClr>
          </a:solidFill>
          <a:ln w="12700">
            <a:noFill/>
          </a:ln>
        </p:spPr>
        <p:txBody>
          <a:bodyPr vert="horz" wrap="square" lIns="45720" tIns="45720" rIns="45720" bIns="45720" anchor="ctr"/>
          <a:p>
            <a:pPr defTabSz="438150"/>
            <a:endParaRPr sz="1500" baseline="0">
              <a:solidFill>
                <a:srgbClr val="3D516A"/>
              </a:solidFill>
              <a:effectLst>
                <a:outerShdw blurRad="38100" dist="38100" dir="2700000">
                  <a:srgbClr val="C0C0C0"/>
                </a:outerShdw>
              </a:effectLst>
              <a:latin typeface="字体视界-一风尚黑体" charset="0"/>
              <a:ea typeface="+mn-ea"/>
              <a:sym typeface="字体视界-一风尚黑体" charset="0"/>
            </a:endParaRPr>
          </a:p>
        </p:txBody>
      </p:sp>
      <p:sp>
        <p:nvSpPr>
          <p:cNvPr id="10251" name="矩形 10250" descr="Rectangle 12"/>
          <p:cNvSpPr/>
          <p:nvPr/>
        </p:nvSpPr>
        <p:spPr>
          <a:xfrm>
            <a:off x="5878513" y="3146425"/>
            <a:ext cx="1778000" cy="1776413"/>
          </a:xfrm>
          <a:prstGeom prst="rect">
            <a:avLst/>
          </a:prstGeom>
          <a:solidFill>
            <a:srgbClr val="FFFFFF">
              <a:alpha val="100000"/>
            </a:srgbClr>
          </a:solidFill>
          <a:ln w="12700">
            <a:noFill/>
          </a:ln>
        </p:spPr>
        <p:txBody>
          <a:bodyPr vert="horz" wrap="square" lIns="45720" tIns="45720" rIns="45720" bIns="45720" anchor="ctr"/>
          <a:p>
            <a:endParaRPr sz="1600" baseline="0">
              <a:solidFill>
                <a:srgbClr val="3D516A"/>
              </a:solidFill>
              <a:latin typeface="字体视界-一风尚黑体" charset="0"/>
              <a:ea typeface="+mn-ea"/>
              <a:sym typeface="字体视界-一风尚黑体" charset="0"/>
            </a:endParaRPr>
          </a:p>
        </p:txBody>
      </p:sp>
      <p:sp>
        <p:nvSpPr>
          <p:cNvPr id="10252" name="任意多边形 10251" descr="AutoShape 13"/>
          <p:cNvSpPr/>
          <p:nvPr/>
        </p:nvSpPr>
        <p:spPr>
          <a:xfrm>
            <a:off x="6646863" y="3578225"/>
            <a:ext cx="285750" cy="234950"/>
          </a:xfrm>
          <a:custGeom>
            <a:avLst/>
            <a:gdLst/>
            <a:ahLst/>
            <a:cxnLst>
              <a:cxn ang="0">
                <a:pos x="10800" y="10800"/>
              </a:cxn>
              <a:cxn ang="0">
                <a:pos x="10800" y="10800"/>
              </a:cxn>
              <a:cxn ang="0">
                <a:pos x="10800" y="10800"/>
              </a:cxn>
              <a:cxn ang="0">
                <a:pos x="10800" y="10800"/>
              </a:cxn>
            </a:cxnLst>
            <a:pathLst>
              <a:path w="21600" h="2160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rgbClr val="FFFFFF">
              <a:alpha val="100000"/>
            </a:srgbClr>
          </a:solidFill>
          <a:ln w="12700">
            <a:noFill/>
          </a:ln>
        </p:spPr>
        <p:txBody>
          <a:bodyPr vert="horz" wrap="square" lIns="45720" tIns="45720" rIns="45720" bIns="45720" anchor="ctr"/>
          <a:p>
            <a:pPr defTabSz="438150"/>
            <a:endParaRPr sz="1500" baseline="0">
              <a:solidFill>
                <a:srgbClr val="3D516A"/>
              </a:solidFill>
              <a:effectLst>
                <a:outerShdw blurRad="38100" dist="38100" dir="2700000">
                  <a:srgbClr val="C0C0C0"/>
                </a:outerShdw>
              </a:effectLst>
              <a:latin typeface="字体视界-一风尚黑体" charset="0"/>
              <a:ea typeface="+mn-ea"/>
              <a:sym typeface="字体视界-一风尚黑体" charset="0"/>
            </a:endParaRPr>
          </a:p>
        </p:txBody>
      </p:sp>
      <p:sp>
        <p:nvSpPr>
          <p:cNvPr id="10253" name="矩形 10252" descr="Rectangle 14"/>
          <p:cNvSpPr/>
          <p:nvPr/>
        </p:nvSpPr>
        <p:spPr>
          <a:xfrm>
            <a:off x="9667875" y="1979613"/>
            <a:ext cx="1776413" cy="1778000"/>
          </a:xfrm>
          <a:prstGeom prst="rect">
            <a:avLst/>
          </a:prstGeom>
          <a:solidFill>
            <a:srgbClr val="FFFFFF">
              <a:alpha val="100000"/>
            </a:srgbClr>
          </a:solidFill>
          <a:ln w="12700">
            <a:noFill/>
          </a:ln>
        </p:spPr>
        <p:txBody>
          <a:bodyPr vert="horz" wrap="square" lIns="45720" tIns="45720" rIns="45720" bIns="45720" anchor="ctr"/>
          <a:p>
            <a:endParaRPr sz="1600" baseline="0">
              <a:solidFill>
                <a:srgbClr val="3D516A"/>
              </a:solidFill>
              <a:latin typeface="字体视界-一风尚黑体" charset="0"/>
              <a:ea typeface="+mn-ea"/>
              <a:sym typeface="字体视界-一风尚黑体" charset="0"/>
            </a:endParaRPr>
          </a:p>
        </p:txBody>
      </p:sp>
      <p:sp>
        <p:nvSpPr>
          <p:cNvPr id="10254" name="任意多边形 10253" descr="AutoShape 15"/>
          <p:cNvSpPr/>
          <p:nvPr/>
        </p:nvSpPr>
        <p:spPr>
          <a:xfrm>
            <a:off x="10433050" y="2384425"/>
            <a:ext cx="246063" cy="246063"/>
          </a:xfrm>
          <a:custGeom>
            <a:avLst/>
            <a:gdLst/>
            <a:ahLst/>
            <a:cxnLst>
              <a:cxn ang="0">
                <a:pos x="10543" y="10800"/>
              </a:cxn>
              <a:cxn ang="0">
                <a:pos x="10543" y="10800"/>
              </a:cxn>
              <a:cxn ang="0">
                <a:pos x="10543" y="10800"/>
              </a:cxn>
              <a:cxn ang="0">
                <a:pos x="10543" y="10800"/>
              </a:cxn>
            </a:cxnLst>
            <a:pathLst>
              <a:path w="21086" h="2160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FFFFFF">
              <a:alpha val="100000"/>
            </a:srgbClr>
          </a:solidFill>
          <a:ln w="12700">
            <a:noFill/>
          </a:ln>
        </p:spPr>
        <p:txBody>
          <a:bodyPr vert="horz" wrap="square" lIns="45720" tIns="45720" rIns="45720" bIns="45720" anchor="ctr"/>
          <a:p>
            <a:pPr defTabSz="438150"/>
            <a:endParaRPr sz="1500" baseline="0">
              <a:solidFill>
                <a:srgbClr val="3D516A"/>
              </a:solidFill>
              <a:effectLst>
                <a:outerShdw blurRad="38100" dist="38100" dir="2700000">
                  <a:srgbClr val="C0C0C0"/>
                </a:outerShdw>
              </a:effectLst>
              <a:latin typeface="字体视界-一风尚黑体" charset="0"/>
              <a:ea typeface="+mn-ea"/>
              <a:sym typeface="字体视界-一风尚黑体" charset="0"/>
            </a:endParaRPr>
          </a:p>
        </p:txBody>
      </p:sp>
      <p:sp>
        <p:nvSpPr>
          <p:cNvPr id="10255" name="文本框 10254" descr="Text Box 16"/>
          <p:cNvSpPr txBox="1"/>
          <p:nvPr/>
        </p:nvSpPr>
        <p:spPr>
          <a:xfrm>
            <a:off x="9863138" y="2690813"/>
            <a:ext cx="1387475" cy="752475"/>
          </a:xfrm>
          <a:prstGeom prst="rect">
            <a:avLst/>
          </a:prstGeom>
          <a:noFill/>
          <a:ln w="12700">
            <a:noFill/>
          </a:ln>
        </p:spPr>
        <p:txBody>
          <a:bodyPr vert="horz" wrap="square" lIns="25400" tIns="25400" rIns="25400" bIns="25400" anchor="ctr">
            <a:spAutoFit/>
          </a:bodyPr>
          <a:p>
            <a:pPr>
              <a:lnSpc>
                <a:spcPct val="120000"/>
              </a:lnSpc>
            </a:pPr>
            <a:r>
              <a:rPr lang="en-US" altLang="zh-CN" sz="1000" b="1" baseline="0">
                <a:solidFill>
                  <a:srgbClr val="3D516A"/>
                </a:solidFill>
                <a:latin typeface="字体视界-一风尚黑体" charset="0"/>
                <a:ea typeface="+mn-ea"/>
                <a:sym typeface="字体视界-一风尚黑体" charset="0"/>
              </a:rPr>
              <a:t>Subtittle Text</a:t>
            </a:r>
            <a:endParaRPr lang="en-US" altLang="zh-CN" sz="1000" b="1" baseline="0">
              <a:solidFill>
                <a:srgbClr val="3D516A"/>
              </a:solidFill>
              <a:latin typeface="字体视界-一风尚黑体" charset="0"/>
              <a:ea typeface="+mn-ea"/>
              <a:sym typeface="字体视界-一风尚黑体" charset="0"/>
            </a:endParaRPr>
          </a:p>
          <a:p>
            <a:pPr>
              <a:lnSpc>
                <a:spcPct val="120000"/>
              </a:lnSpc>
            </a:pPr>
            <a:r>
              <a:rPr lang="en-US" altLang="zh-CN" sz="1000" baseline="0">
                <a:solidFill>
                  <a:srgbClr val="3D516A"/>
                </a:solidFill>
                <a:latin typeface="字体视界-一风尚黑体" charset="0"/>
                <a:ea typeface="+mn-ea"/>
                <a:sym typeface="字体视界-一风尚黑体" charset="0"/>
              </a:rPr>
              <a:t>Quickly leverage other's distributed internal.</a:t>
            </a:r>
            <a:endParaRPr lang="en-US" altLang="zh-CN" sz="1000" baseline="0">
              <a:solidFill>
                <a:srgbClr val="3D516A"/>
              </a:solidFill>
              <a:latin typeface="字体视界-一风尚黑体" charset="0"/>
              <a:ea typeface="+mn-ea"/>
              <a:sym typeface="字体视界-一风尚黑体" charset="0"/>
            </a:endParaRPr>
          </a:p>
        </p:txBody>
      </p:sp>
      <p:sp>
        <p:nvSpPr>
          <p:cNvPr id="10256" name="文本框 10255" descr="Text Box 17"/>
          <p:cNvSpPr txBox="1"/>
          <p:nvPr/>
        </p:nvSpPr>
        <p:spPr>
          <a:xfrm>
            <a:off x="7967663" y="4219575"/>
            <a:ext cx="1389062" cy="752475"/>
          </a:xfrm>
          <a:prstGeom prst="rect">
            <a:avLst/>
          </a:prstGeom>
          <a:noFill/>
          <a:ln w="12700">
            <a:noFill/>
          </a:ln>
        </p:spPr>
        <p:txBody>
          <a:bodyPr vert="horz" wrap="square" lIns="25400" tIns="25400" rIns="25400" bIns="25400" anchor="ctr">
            <a:spAutoFit/>
          </a:bodyPr>
          <a:p>
            <a:pPr>
              <a:lnSpc>
                <a:spcPct val="120000"/>
              </a:lnSpc>
            </a:pPr>
            <a:r>
              <a:rPr lang="en-US" altLang="zh-CN" sz="1000" b="1" baseline="0">
                <a:solidFill>
                  <a:srgbClr val="3D516A"/>
                </a:solidFill>
                <a:latin typeface="字体视界-一风尚黑体" charset="0"/>
                <a:ea typeface="+mn-ea"/>
                <a:sym typeface="字体视界-一风尚黑体" charset="0"/>
              </a:rPr>
              <a:t>Subtittle Text</a:t>
            </a:r>
            <a:endParaRPr lang="en-US" altLang="zh-CN" sz="1000" b="1" baseline="0">
              <a:solidFill>
                <a:srgbClr val="3D516A"/>
              </a:solidFill>
              <a:latin typeface="字体视界-一风尚黑体" charset="0"/>
              <a:ea typeface="+mn-ea"/>
              <a:sym typeface="字体视界-一风尚黑体" charset="0"/>
            </a:endParaRPr>
          </a:p>
          <a:p>
            <a:pPr>
              <a:lnSpc>
                <a:spcPct val="120000"/>
              </a:lnSpc>
            </a:pPr>
            <a:r>
              <a:rPr lang="en-US" altLang="zh-CN" sz="1000" baseline="0">
                <a:solidFill>
                  <a:srgbClr val="3D516A"/>
                </a:solidFill>
                <a:latin typeface="字体视界-一风尚黑体" charset="0"/>
                <a:ea typeface="+mn-ea"/>
                <a:sym typeface="字体视界-一风尚黑体" charset="0"/>
              </a:rPr>
              <a:t>Quickly leverage other's distributed internal.</a:t>
            </a:r>
            <a:endParaRPr lang="en-US" altLang="zh-CN" sz="1000" baseline="0">
              <a:solidFill>
                <a:srgbClr val="3D516A"/>
              </a:solidFill>
              <a:latin typeface="字体视界-一风尚黑体" charset="0"/>
              <a:ea typeface="+mn-ea"/>
              <a:sym typeface="字体视界-一风尚黑体" charset="0"/>
            </a:endParaRPr>
          </a:p>
        </p:txBody>
      </p:sp>
      <p:sp>
        <p:nvSpPr>
          <p:cNvPr id="10257" name="文本框 10256" descr="Text Box 18"/>
          <p:cNvSpPr txBox="1"/>
          <p:nvPr/>
        </p:nvSpPr>
        <p:spPr>
          <a:xfrm>
            <a:off x="6096000" y="3829050"/>
            <a:ext cx="1387475" cy="752475"/>
          </a:xfrm>
          <a:prstGeom prst="rect">
            <a:avLst/>
          </a:prstGeom>
          <a:noFill/>
          <a:ln w="12700">
            <a:noFill/>
          </a:ln>
        </p:spPr>
        <p:txBody>
          <a:bodyPr vert="horz" wrap="square" lIns="25400" tIns="25400" rIns="25400" bIns="25400" anchor="ctr">
            <a:spAutoFit/>
          </a:bodyPr>
          <a:p>
            <a:pPr>
              <a:lnSpc>
                <a:spcPct val="120000"/>
              </a:lnSpc>
            </a:pPr>
            <a:r>
              <a:rPr lang="en-US" altLang="zh-CN" sz="1000" b="1" baseline="0">
                <a:solidFill>
                  <a:srgbClr val="3D516A"/>
                </a:solidFill>
                <a:latin typeface="字体视界-一风尚黑体" charset="0"/>
                <a:ea typeface="+mn-ea"/>
                <a:sym typeface="字体视界-一风尚黑体" charset="0"/>
              </a:rPr>
              <a:t>Subtittle Text</a:t>
            </a:r>
            <a:endParaRPr lang="en-US" altLang="zh-CN" sz="1000" b="1" baseline="0">
              <a:solidFill>
                <a:srgbClr val="3D516A"/>
              </a:solidFill>
              <a:latin typeface="字体视界-一风尚黑体" charset="0"/>
              <a:ea typeface="+mn-ea"/>
              <a:sym typeface="字体视界-一风尚黑体" charset="0"/>
            </a:endParaRPr>
          </a:p>
          <a:p>
            <a:pPr>
              <a:lnSpc>
                <a:spcPct val="120000"/>
              </a:lnSpc>
            </a:pPr>
            <a:r>
              <a:rPr lang="en-US" altLang="zh-CN" sz="1000" baseline="0">
                <a:solidFill>
                  <a:srgbClr val="3D516A"/>
                </a:solidFill>
                <a:latin typeface="字体视界-一风尚黑体" charset="0"/>
                <a:ea typeface="+mn-ea"/>
                <a:sym typeface="字体视界-一风尚黑体" charset="0"/>
              </a:rPr>
              <a:t>Quickly leverage other's distributed internal.</a:t>
            </a:r>
            <a:endParaRPr lang="en-US" altLang="zh-CN" sz="1000" baseline="0">
              <a:solidFill>
                <a:srgbClr val="3D516A"/>
              </a:solidFill>
              <a:latin typeface="字体视界-一风尚黑体" charset="0"/>
              <a:ea typeface="+mn-ea"/>
              <a:sym typeface="字体视界-一风尚黑体" charset="0"/>
            </a:endParaRPr>
          </a:p>
        </p:txBody>
      </p:sp>
      <p:sp>
        <p:nvSpPr>
          <p:cNvPr id="10258" name="矩形 10257" descr="Rectangle 19"/>
          <p:cNvSpPr/>
          <p:nvPr/>
        </p:nvSpPr>
        <p:spPr>
          <a:xfrm>
            <a:off x="704850" y="3538538"/>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0259" name="矩形 10258" descr="Rectangle 20"/>
          <p:cNvSpPr/>
          <p:nvPr/>
        </p:nvSpPr>
        <p:spPr>
          <a:xfrm>
            <a:off x="704850" y="3538538"/>
            <a:ext cx="2914650" cy="38100"/>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0260" name="文本框 10259" descr="Text Box 21"/>
          <p:cNvSpPr txBox="1"/>
          <p:nvPr/>
        </p:nvSpPr>
        <p:spPr>
          <a:xfrm>
            <a:off x="666750" y="3289300"/>
            <a:ext cx="917575" cy="203200"/>
          </a:xfrm>
          <a:prstGeom prst="rect">
            <a:avLst/>
          </a:prstGeom>
          <a:noFill/>
          <a:ln w="12700">
            <a:noFill/>
          </a:ln>
        </p:spPr>
        <p:txBody>
          <a:bodyPr vert="horz" wrap="none" lIns="25400" tIns="25400" rIns="25400" bIns="25400" anchor="ctr">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10261" name="文本框 10260" descr="Text Box 22"/>
          <p:cNvSpPr txBox="1"/>
          <p:nvPr/>
        </p:nvSpPr>
        <p:spPr>
          <a:xfrm>
            <a:off x="4197350" y="3289300"/>
            <a:ext cx="317500" cy="203200"/>
          </a:xfrm>
          <a:prstGeom prst="rect">
            <a:avLst/>
          </a:prstGeom>
          <a:noFill/>
          <a:ln w="12700">
            <a:noFill/>
          </a:ln>
        </p:spPr>
        <p:txBody>
          <a:bodyPr vert="horz" wrap="none" lIns="25400" tIns="25400" rIns="25400" bIns="25400" anchor="ctr">
            <a:spAutoFit/>
          </a:bodyPr>
          <a:p>
            <a:pPr algn="r">
              <a:lnSpc>
                <a:spcPct val="120000"/>
              </a:lnSpc>
            </a:pPr>
            <a:r>
              <a:rPr lang="en-US" altLang="zh-CN" sz="1000" b="1" baseline="0">
                <a:solidFill>
                  <a:srgbClr val="E6EAF3"/>
                </a:solidFill>
                <a:latin typeface="字体视界-一风尚黑体" charset="0"/>
                <a:ea typeface="+mn-ea"/>
                <a:sym typeface="字体视界-一风尚黑体" charset="0"/>
              </a:rPr>
              <a:t>72%</a:t>
            </a:r>
            <a:endParaRPr lang="en-US" altLang="zh-CN" sz="1000" b="1" baseline="0">
              <a:solidFill>
                <a:srgbClr val="E6EAF3"/>
              </a:solidFill>
              <a:latin typeface="字体视界-一风尚黑体" charset="0"/>
              <a:ea typeface="+mn-ea"/>
              <a:sym typeface="字体视界-一风尚黑体" charset="0"/>
            </a:endParaRPr>
          </a:p>
        </p:txBody>
      </p:sp>
      <p:sp>
        <p:nvSpPr>
          <p:cNvPr id="10262" name="矩形 10261" descr="Rectangle 23"/>
          <p:cNvSpPr/>
          <p:nvPr/>
        </p:nvSpPr>
        <p:spPr>
          <a:xfrm>
            <a:off x="704850" y="4097338"/>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0263" name="矩形 10262" descr="Rectangle 24"/>
          <p:cNvSpPr/>
          <p:nvPr/>
        </p:nvSpPr>
        <p:spPr>
          <a:xfrm>
            <a:off x="704850" y="4097338"/>
            <a:ext cx="3429000" cy="38100"/>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0264" name="文本框 10263" descr="Text Box 25"/>
          <p:cNvSpPr txBox="1"/>
          <p:nvPr/>
        </p:nvSpPr>
        <p:spPr>
          <a:xfrm>
            <a:off x="666750" y="3848100"/>
            <a:ext cx="917575" cy="203200"/>
          </a:xfrm>
          <a:prstGeom prst="rect">
            <a:avLst/>
          </a:prstGeom>
          <a:noFill/>
          <a:ln w="12700">
            <a:noFill/>
          </a:ln>
        </p:spPr>
        <p:txBody>
          <a:bodyPr vert="horz" wrap="none" lIns="25400" tIns="25400" rIns="25400" bIns="25400" anchor="ctr">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10265" name="文本框 10264" descr="Text Box 26"/>
          <p:cNvSpPr txBox="1"/>
          <p:nvPr/>
        </p:nvSpPr>
        <p:spPr>
          <a:xfrm>
            <a:off x="4197350" y="3848100"/>
            <a:ext cx="317500" cy="203200"/>
          </a:xfrm>
          <a:prstGeom prst="rect">
            <a:avLst/>
          </a:prstGeom>
          <a:noFill/>
          <a:ln w="12700">
            <a:noFill/>
          </a:ln>
        </p:spPr>
        <p:txBody>
          <a:bodyPr vert="horz" wrap="none" lIns="25400" tIns="25400" rIns="25400" bIns="25400" anchor="ctr">
            <a:spAutoFit/>
          </a:bodyPr>
          <a:p>
            <a:pPr algn="r">
              <a:lnSpc>
                <a:spcPct val="120000"/>
              </a:lnSpc>
            </a:pPr>
            <a:r>
              <a:rPr lang="en-US" altLang="zh-CN" sz="1000" b="1" baseline="0">
                <a:solidFill>
                  <a:srgbClr val="E6EAF3"/>
                </a:solidFill>
                <a:latin typeface="字体视界-一风尚黑体" charset="0"/>
                <a:ea typeface="+mn-ea"/>
                <a:sym typeface="字体视界-一风尚黑体" charset="0"/>
              </a:rPr>
              <a:t>90%</a:t>
            </a:r>
            <a:endParaRPr lang="en-US" altLang="zh-CN" sz="1000" b="1" baseline="0">
              <a:solidFill>
                <a:srgbClr val="E6EAF3"/>
              </a:solidFill>
              <a:latin typeface="字体视界-一风尚黑体" charset="0"/>
              <a:ea typeface="+mn-ea"/>
              <a:sym typeface="字体视界-一风尚黑体" charset="0"/>
            </a:endParaRPr>
          </a:p>
        </p:txBody>
      </p:sp>
      <p:sp>
        <p:nvSpPr>
          <p:cNvPr id="10266" name="矩形 10265" descr="Rectangle 27"/>
          <p:cNvSpPr/>
          <p:nvPr/>
        </p:nvSpPr>
        <p:spPr>
          <a:xfrm>
            <a:off x="704850" y="4667250"/>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0267" name="矩形 10266" descr="Rectangle 28"/>
          <p:cNvSpPr/>
          <p:nvPr/>
        </p:nvSpPr>
        <p:spPr>
          <a:xfrm>
            <a:off x="704850" y="4667250"/>
            <a:ext cx="2540000" cy="38100"/>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0268" name="文本框 10267" descr="Text Box 29"/>
          <p:cNvSpPr txBox="1"/>
          <p:nvPr/>
        </p:nvSpPr>
        <p:spPr>
          <a:xfrm>
            <a:off x="666750" y="4418013"/>
            <a:ext cx="917575" cy="203200"/>
          </a:xfrm>
          <a:prstGeom prst="rect">
            <a:avLst/>
          </a:prstGeom>
          <a:noFill/>
          <a:ln w="12700">
            <a:noFill/>
          </a:ln>
        </p:spPr>
        <p:txBody>
          <a:bodyPr vert="horz" wrap="none" lIns="25400" tIns="25400" rIns="25400" bIns="25400" anchor="ctr">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10269" name="文本框 10268" descr="Text Box 30"/>
          <p:cNvSpPr txBox="1"/>
          <p:nvPr/>
        </p:nvSpPr>
        <p:spPr>
          <a:xfrm>
            <a:off x="4197350" y="4418013"/>
            <a:ext cx="317500" cy="203200"/>
          </a:xfrm>
          <a:prstGeom prst="rect">
            <a:avLst/>
          </a:prstGeom>
          <a:noFill/>
          <a:ln w="12700">
            <a:noFill/>
          </a:ln>
        </p:spPr>
        <p:txBody>
          <a:bodyPr vert="horz" wrap="none" lIns="25400" tIns="25400" rIns="25400" bIns="25400" anchor="ctr">
            <a:spAutoFit/>
          </a:bodyPr>
          <a:p>
            <a:pPr algn="r">
              <a:lnSpc>
                <a:spcPct val="120000"/>
              </a:lnSpc>
            </a:pPr>
            <a:r>
              <a:rPr lang="en-US" altLang="zh-CN" sz="1000" b="1" baseline="0">
                <a:solidFill>
                  <a:srgbClr val="E6EAF3"/>
                </a:solidFill>
                <a:latin typeface="字体视界-一风尚黑体" charset="0"/>
                <a:ea typeface="+mn-ea"/>
                <a:sym typeface="字体视界-一风尚黑体" charset="0"/>
              </a:rPr>
              <a:t>60%</a:t>
            </a:r>
            <a:endParaRPr lang="en-US" altLang="zh-CN" sz="1000" b="1" baseline="0">
              <a:solidFill>
                <a:srgbClr val="E6EAF3"/>
              </a:solidFill>
              <a:latin typeface="字体视界-一风尚黑体" charset="0"/>
              <a:ea typeface="+mn-ea"/>
              <a:sym typeface="字体视界-一风尚黑体" charset="0"/>
            </a:endParaRPr>
          </a:p>
        </p:txBody>
      </p:sp>
      <p:sp>
        <p:nvSpPr>
          <p:cNvPr id="10270" name="矩形 10269" descr="Rectangle 31"/>
          <p:cNvSpPr/>
          <p:nvPr/>
        </p:nvSpPr>
        <p:spPr>
          <a:xfrm>
            <a:off x="704850" y="5237163"/>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0271" name="矩形 10270" descr="Rectangle 32"/>
          <p:cNvSpPr/>
          <p:nvPr/>
        </p:nvSpPr>
        <p:spPr>
          <a:xfrm>
            <a:off x="704850" y="5237163"/>
            <a:ext cx="2540000" cy="38100"/>
          </a:xfrm>
          <a:prstGeom prst="rect">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0272" name="文本框 10271" descr="Text Box 33"/>
          <p:cNvSpPr txBox="1"/>
          <p:nvPr/>
        </p:nvSpPr>
        <p:spPr>
          <a:xfrm>
            <a:off x="666750" y="4987925"/>
            <a:ext cx="917575" cy="203200"/>
          </a:xfrm>
          <a:prstGeom prst="rect">
            <a:avLst/>
          </a:prstGeom>
          <a:noFill/>
          <a:ln w="12700">
            <a:noFill/>
          </a:ln>
        </p:spPr>
        <p:txBody>
          <a:bodyPr vert="horz" wrap="none" lIns="25400" tIns="25400" rIns="25400" bIns="25400" anchor="ctr">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10273" name="文本框 10272" descr="Text Box 34"/>
          <p:cNvSpPr txBox="1"/>
          <p:nvPr/>
        </p:nvSpPr>
        <p:spPr>
          <a:xfrm>
            <a:off x="4197350" y="4987925"/>
            <a:ext cx="317500" cy="203200"/>
          </a:xfrm>
          <a:prstGeom prst="rect">
            <a:avLst/>
          </a:prstGeom>
          <a:noFill/>
          <a:ln w="12700">
            <a:noFill/>
          </a:ln>
        </p:spPr>
        <p:txBody>
          <a:bodyPr vert="horz" wrap="none" lIns="25400" tIns="25400" rIns="25400" bIns="25400" anchor="ctr">
            <a:spAutoFit/>
          </a:bodyPr>
          <a:p>
            <a:pPr algn="r">
              <a:lnSpc>
                <a:spcPct val="120000"/>
              </a:lnSpc>
            </a:pPr>
            <a:r>
              <a:rPr lang="en-US" altLang="zh-CN" sz="1000" b="1" baseline="0">
                <a:solidFill>
                  <a:srgbClr val="E6EAF3"/>
                </a:solidFill>
                <a:latin typeface="字体视界-一风尚黑体" charset="0"/>
                <a:ea typeface="+mn-ea"/>
                <a:sym typeface="字体视界-一风尚黑体" charset="0"/>
              </a:rPr>
              <a:t>60%</a:t>
            </a:r>
            <a:endParaRPr lang="en-US" altLang="zh-CN" sz="1000" b="1" baseline="0">
              <a:solidFill>
                <a:srgbClr val="E6EAF3"/>
              </a:solidFill>
              <a:latin typeface="字体视界-一风尚黑体" charset="0"/>
              <a:ea typeface="+mn-ea"/>
              <a:sym typeface="字体视界-一风尚黑体" charset="0"/>
            </a:endParaRPr>
          </a:p>
        </p:txBody>
      </p:sp>
    </p:spTree>
  </p:cSld>
  <p:clrMapOvr>
    <a:masterClrMapping/>
  </p:clrMapOvr>
  <p:transition spd="slow" advClick="0" advTm="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圆角矩形 11264" descr="AutoShape 3"/>
          <p:cNvSpPr/>
          <p:nvPr/>
        </p:nvSpPr>
        <p:spPr>
          <a:xfrm>
            <a:off x="696913" y="4856163"/>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1266" name="圆角矩形 11265" descr="AutoShape 4"/>
          <p:cNvSpPr/>
          <p:nvPr/>
        </p:nvSpPr>
        <p:spPr>
          <a:xfrm>
            <a:off x="696913" y="4856163"/>
            <a:ext cx="2433637" cy="190500"/>
          </a:xfrm>
          <a:prstGeom prst="roundRect">
            <a:avLst>
              <a:gd name="adj" fmla="val 50000"/>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1267" name="文本框 11266" descr="Text Box 5"/>
          <p:cNvSpPr txBox="1"/>
          <p:nvPr/>
        </p:nvSpPr>
        <p:spPr>
          <a:xfrm>
            <a:off x="696913" y="4564063"/>
            <a:ext cx="669925"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Skill Name</a:t>
            </a:r>
            <a:endParaRPr lang="en-US" altLang="zh-CN" sz="1000" baseline="0">
              <a:solidFill>
                <a:srgbClr val="DCDDDF"/>
              </a:solidFill>
              <a:latin typeface="字体视界-一风尚黑体" charset="0"/>
              <a:ea typeface="+mn-ea"/>
              <a:sym typeface="字体视界-一风尚黑体" charset="0"/>
            </a:endParaRPr>
          </a:p>
        </p:txBody>
      </p:sp>
      <p:sp>
        <p:nvSpPr>
          <p:cNvPr id="11268" name="文本框 11267" descr="Text Box 6"/>
          <p:cNvSpPr txBox="1"/>
          <p:nvPr/>
        </p:nvSpPr>
        <p:spPr>
          <a:xfrm>
            <a:off x="3849688" y="4564063"/>
            <a:ext cx="317500" cy="203200"/>
          </a:xfrm>
          <a:prstGeom prst="rect">
            <a:avLst/>
          </a:prstGeom>
          <a:noFill/>
          <a:ln w="12700">
            <a:noFill/>
          </a:ln>
        </p:spPr>
        <p:txBody>
          <a:bodyPr vert="horz" wrap="none" lIns="25400" tIns="25400" rIns="25400" bIns="25400" anchor="ctr">
            <a:spAutoFit/>
          </a:bodyPr>
          <a:p>
            <a:r>
              <a:rPr lang="en-US" altLang="zh-CN" sz="1000" b="1" baseline="0">
                <a:solidFill>
                  <a:srgbClr val="DCDDDF"/>
                </a:solidFill>
                <a:latin typeface="字体视界-一风尚黑体" charset="0"/>
                <a:ea typeface="+mn-ea"/>
                <a:sym typeface="字体视界-一风尚黑体" charset="0"/>
              </a:rPr>
              <a:t>65%</a:t>
            </a:r>
            <a:endParaRPr lang="en-US" altLang="zh-CN" sz="1000" b="1" baseline="0">
              <a:solidFill>
                <a:srgbClr val="DCDDDF"/>
              </a:solidFill>
              <a:latin typeface="字体视界-一风尚黑体" charset="0"/>
              <a:ea typeface="+mn-ea"/>
              <a:sym typeface="字体视界-一风尚黑体" charset="0"/>
            </a:endParaRPr>
          </a:p>
        </p:txBody>
      </p:sp>
      <p:sp>
        <p:nvSpPr>
          <p:cNvPr id="11269" name="圆角矩形 11268" descr="AutoShape 7"/>
          <p:cNvSpPr/>
          <p:nvPr/>
        </p:nvSpPr>
        <p:spPr>
          <a:xfrm>
            <a:off x="696913" y="5524500"/>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1270" name="圆角矩形 11269" descr="AutoShape 8"/>
          <p:cNvSpPr/>
          <p:nvPr/>
        </p:nvSpPr>
        <p:spPr>
          <a:xfrm>
            <a:off x="696913" y="5524500"/>
            <a:ext cx="1922462" cy="190500"/>
          </a:xfrm>
          <a:prstGeom prst="roundRect">
            <a:avLst>
              <a:gd name="adj" fmla="val 50000"/>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1271" name="文本框 11270" descr="Text Box 9"/>
          <p:cNvSpPr txBox="1"/>
          <p:nvPr/>
        </p:nvSpPr>
        <p:spPr>
          <a:xfrm>
            <a:off x="696913" y="5233988"/>
            <a:ext cx="669925"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Skill Name</a:t>
            </a:r>
            <a:endParaRPr lang="en-US" altLang="zh-CN" sz="1000" baseline="0">
              <a:solidFill>
                <a:srgbClr val="DCDDDF"/>
              </a:solidFill>
              <a:latin typeface="字体视界-一风尚黑体" charset="0"/>
              <a:ea typeface="+mn-ea"/>
              <a:sym typeface="字体视界-一风尚黑体" charset="0"/>
            </a:endParaRPr>
          </a:p>
        </p:txBody>
      </p:sp>
      <p:sp>
        <p:nvSpPr>
          <p:cNvPr id="11272" name="文本框 11271" descr="Text Box 10"/>
          <p:cNvSpPr txBox="1"/>
          <p:nvPr/>
        </p:nvSpPr>
        <p:spPr>
          <a:xfrm>
            <a:off x="3849688" y="5233988"/>
            <a:ext cx="317500" cy="203200"/>
          </a:xfrm>
          <a:prstGeom prst="rect">
            <a:avLst/>
          </a:prstGeom>
          <a:noFill/>
          <a:ln w="12700">
            <a:noFill/>
          </a:ln>
        </p:spPr>
        <p:txBody>
          <a:bodyPr vert="horz" wrap="none" lIns="25400" tIns="25400" rIns="25400" bIns="25400" anchor="ctr">
            <a:spAutoFit/>
          </a:bodyPr>
          <a:p>
            <a:r>
              <a:rPr lang="en-US" altLang="zh-CN" sz="1000" b="1" baseline="0">
                <a:solidFill>
                  <a:srgbClr val="DCDDDF"/>
                </a:solidFill>
                <a:latin typeface="字体视界-一风尚黑体" charset="0"/>
                <a:ea typeface="+mn-ea"/>
                <a:sym typeface="字体视界-一风尚黑体" charset="0"/>
              </a:rPr>
              <a:t>50%</a:t>
            </a:r>
            <a:endParaRPr lang="en-US" altLang="zh-CN" sz="1000" b="1" baseline="0">
              <a:solidFill>
                <a:srgbClr val="DCDDDF"/>
              </a:solidFill>
              <a:latin typeface="字体视界-一风尚黑体" charset="0"/>
              <a:ea typeface="+mn-ea"/>
              <a:sym typeface="字体视界-一风尚黑体" charset="0"/>
            </a:endParaRPr>
          </a:p>
        </p:txBody>
      </p:sp>
      <p:sp>
        <p:nvSpPr>
          <p:cNvPr id="11273" name="圆角矩形 11272" descr="AutoShape 11"/>
          <p:cNvSpPr/>
          <p:nvPr/>
        </p:nvSpPr>
        <p:spPr>
          <a:xfrm>
            <a:off x="696913" y="4186238"/>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1274" name="圆角矩形 11273" descr="AutoShape 12"/>
          <p:cNvSpPr/>
          <p:nvPr/>
        </p:nvSpPr>
        <p:spPr>
          <a:xfrm>
            <a:off x="696913" y="4186238"/>
            <a:ext cx="3041650" cy="190500"/>
          </a:xfrm>
          <a:prstGeom prst="roundRect">
            <a:avLst>
              <a:gd name="adj" fmla="val 50000"/>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1275" name="文本框 11274" descr="Text Box 13"/>
          <p:cNvSpPr txBox="1"/>
          <p:nvPr/>
        </p:nvSpPr>
        <p:spPr>
          <a:xfrm>
            <a:off x="696913" y="3894138"/>
            <a:ext cx="669925"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Skill Name</a:t>
            </a:r>
            <a:endParaRPr lang="en-US" altLang="zh-CN" sz="1000" baseline="0">
              <a:solidFill>
                <a:srgbClr val="DCDDDF"/>
              </a:solidFill>
              <a:latin typeface="字体视界-一风尚黑体" charset="0"/>
              <a:ea typeface="+mn-ea"/>
              <a:sym typeface="字体视界-一风尚黑体" charset="0"/>
            </a:endParaRPr>
          </a:p>
        </p:txBody>
      </p:sp>
      <p:sp>
        <p:nvSpPr>
          <p:cNvPr id="11276" name="文本框 11275" descr="Text Box 14"/>
          <p:cNvSpPr txBox="1"/>
          <p:nvPr/>
        </p:nvSpPr>
        <p:spPr>
          <a:xfrm>
            <a:off x="3849688" y="3894138"/>
            <a:ext cx="317500" cy="203200"/>
          </a:xfrm>
          <a:prstGeom prst="rect">
            <a:avLst/>
          </a:prstGeom>
          <a:noFill/>
          <a:ln w="12700">
            <a:noFill/>
          </a:ln>
        </p:spPr>
        <p:txBody>
          <a:bodyPr vert="horz" wrap="none" lIns="25400" tIns="25400" rIns="25400" bIns="25400" anchor="ctr">
            <a:spAutoFit/>
          </a:bodyPr>
          <a:p>
            <a:r>
              <a:rPr lang="en-US" altLang="zh-CN" sz="1000" b="1" baseline="0">
                <a:solidFill>
                  <a:srgbClr val="DCDDDF"/>
                </a:solidFill>
                <a:latin typeface="字体视界-一风尚黑体" charset="0"/>
                <a:ea typeface="+mn-ea"/>
                <a:sym typeface="字体视界-一风尚黑体" charset="0"/>
              </a:rPr>
              <a:t>90%</a:t>
            </a:r>
            <a:endParaRPr lang="en-US" altLang="zh-CN" sz="1000" b="1" baseline="0">
              <a:solidFill>
                <a:srgbClr val="DCDDDF"/>
              </a:solidFill>
              <a:latin typeface="字体视界-一风尚黑体" charset="0"/>
              <a:ea typeface="+mn-ea"/>
              <a:sym typeface="字体视界-一风尚黑体" charset="0"/>
            </a:endParaRPr>
          </a:p>
        </p:txBody>
      </p:sp>
      <p:sp>
        <p:nvSpPr>
          <p:cNvPr id="11277" name="文本框 11276" descr="Text Box 15"/>
          <p:cNvSpPr txBox="1"/>
          <p:nvPr/>
        </p:nvSpPr>
        <p:spPr>
          <a:xfrm>
            <a:off x="696913" y="2860675"/>
            <a:ext cx="1922462" cy="752475"/>
          </a:xfrm>
          <a:prstGeom prst="rect">
            <a:avLst/>
          </a:prstGeom>
          <a:noFill/>
          <a:ln w="12700">
            <a:noFill/>
          </a:ln>
        </p:spPr>
        <p:txBody>
          <a:bodyPr vert="horz" wrap="square" lIns="25400" tIns="25400" rIns="25400" bIns="25400" anchor="t">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Business</a:t>
            </a:r>
            <a:endParaRPr lang="en-US" altLang="zh-CN" sz="1000" baseline="0">
              <a:solidFill>
                <a:srgbClr val="E6EAF3"/>
              </a:solidFill>
              <a:latin typeface="字体视界-一风尚黑体" charset="0"/>
              <a:ea typeface="+mn-ea"/>
              <a:sym typeface="字体视界-一风尚黑体" charset="0"/>
            </a:endParaRPr>
          </a:p>
        </p:txBody>
      </p:sp>
      <p:sp>
        <p:nvSpPr>
          <p:cNvPr id="11278" name="圆角矩形 11277" descr="AutoShape 16"/>
          <p:cNvSpPr/>
          <p:nvPr/>
        </p:nvSpPr>
        <p:spPr>
          <a:xfrm>
            <a:off x="5116513" y="4856163"/>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1279" name="圆角矩形 11278" descr="AutoShape 17"/>
          <p:cNvSpPr/>
          <p:nvPr/>
        </p:nvSpPr>
        <p:spPr>
          <a:xfrm>
            <a:off x="5116513" y="4856163"/>
            <a:ext cx="2433637" cy="190500"/>
          </a:xfrm>
          <a:prstGeom prst="roundRect">
            <a:avLst>
              <a:gd name="adj" fmla="val 50000"/>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1280" name="文本框 11279" descr="Text Box 18"/>
          <p:cNvSpPr txBox="1"/>
          <p:nvPr/>
        </p:nvSpPr>
        <p:spPr>
          <a:xfrm>
            <a:off x="5116513" y="4564063"/>
            <a:ext cx="669925"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Skill Name</a:t>
            </a:r>
            <a:endParaRPr lang="en-US" altLang="zh-CN" sz="1000" baseline="0">
              <a:solidFill>
                <a:srgbClr val="DCDDDF"/>
              </a:solidFill>
              <a:latin typeface="字体视界-一风尚黑体" charset="0"/>
              <a:ea typeface="+mn-ea"/>
              <a:sym typeface="字体视界-一风尚黑体" charset="0"/>
            </a:endParaRPr>
          </a:p>
        </p:txBody>
      </p:sp>
      <p:sp>
        <p:nvSpPr>
          <p:cNvPr id="11281" name="文本框 11280" descr="Text Box 19"/>
          <p:cNvSpPr txBox="1"/>
          <p:nvPr/>
        </p:nvSpPr>
        <p:spPr>
          <a:xfrm>
            <a:off x="8269288" y="4564063"/>
            <a:ext cx="317500" cy="203200"/>
          </a:xfrm>
          <a:prstGeom prst="rect">
            <a:avLst/>
          </a:prstGeom>
          <a:noFill/>
          <a:ln w="12700">
            <a:noFill/>
          </a:ln>
        </p:spPr>
        <p:txBody>
          <a:bodyPr vert="horz" wrap="none" lIns="25400" tIns="25400" rIns="25400" bIns="25400" anchor="ctr">
            <a:spAutoFit/>
          </a:bodyPr>
          <a:p>
            <a:r>
              <a:rPr lang="en-US" altLang="zh-CN" sz="1000" b="1" baseline="0">
                <a:solidFill>
                  <a:srgbClr val="DCDDDF"/>
                </a:solidFill>
                <a:latin typeface="字体视界-一风尚黑体" charset="0"/>
                <a:ea typeface="+mn-ea"/>
                <a:sym typeface="字体视界-一风尚黑体" charset="0"/>
              </a:rPr>
              <a:t>65%</a:t>
            </a:r>
            <a:endParaRPr lang="en-US" altLang="zh-CN" sz="1000" b="1" baseline="0">
              <a:solidFill>
                <a:srgbClr val="DCDDDF"/>
              </a:solidFill>
              <a:latin typeface="字体视界-一风尚黑体" charset="0"/>
              <a:ea typeface="+mn-ea"/>
              <a:sym typeface="字体视界-一风尚黑体" charset="0"/>
            </a:endParaRPr>
          </a:p>
        </p:txBody>
      </p:sp>
      <p:sp>
        <p:nvSpPr>
          <p:cNvPr id="11282" name="圆角矩形 11281" descr="AutoShape 20"/>
          <p:cNvSpPr/>
          <p:nvPr/>
        </p:nvSpPr>
        <p:spPr>
          <a:xfrm>
            <a:off x="5116513" y="5524500"/>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1283" name="圆角矩形 11282" descr="AutoShape 21"/>
          <p:cNvSpPr/>
          <p:nvPr/>
        </p:nvSpPr>
        <p:spPr>
          <a:xfrm>
            <a:off x="5116513" y="5524500"/>
            <a:ext cx="1922462" cy="190500"/>
          </a:xfrm>
          <a:prstGeom prst="roundRect">
            <a:avLst>
              <a:gd name="adj" fmla="val 50000"/>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1284" name="文本框 11283" descr="Text Box 22"/>
          <p:cNvSpPr txBox="1"/>
          <p:nvPr/>
        </p:nvSpPr>
        <p:spPr>
          <a:xfrm>
            <a:off x="5116513" y="5233988"/>
            <a:ext cx="669925"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Skill Name</a:t>
            </a:r>
            <a:endParaRPr lang="en-US" altLang="zh-CN" sz="1000" baseline="0">
              <a:solidFill>
                <a:srgbClr val="DCDDDF"/>
              </a:solidFill>
              <a:latin typeface="字体视界-一风尚黑体" charset="0"/>
              <a:ea typeface="+mn-ea"/>
              <a:sym typeface="字体视界-一风尚黑体" charset="0"/>
            </a:endParaRPr>
          </a:p>
        </p:txBody>
      </p:sp>
      <p:sp>
        <p:nvSpPr>
          <p:cNvPr id="11285" name="文本框 11284" descr="Text Box 23"/>
          <p:cNvSpPr txBox="1"/>
          <p:nvPr/>
        </p:nvSpPr>
        <p:spPr>
          <a:xfrm>
            <a:off x="8269288" y="5233988"/>
            <a:ext cx="317500" cy="203200"/>
          </a:xfrm>
          <a:prstGeom prst="rect">
            <a:avLst/>
          </a:prstGeom>
          <a:noFill/>
          <a:ln w="12700">
            <a:noFill/>
          </a:ln>
        </p:spPr>
        <p:txBody>
          <a:bodyPr vert="horz" wrap="none" lIns="25400" tIns="25400" rIns="25400" bIns="25400" anchor="ctr">
            <a:spAutoFit/>
          </a:bodyPr>
          <a:p>
            <a:r>
              <a:rPr lang="en-US" altLang="zh-CN" sz="1000" b="1" baseline="0">
                <a:solidFill>
                  <a:srgbClr val="DCDDDF"/>
                </a:solidFill>
                <a:latin typeface="字体视界-一风尚黑体" charset="0"/>
                <a:ea typeface="+mn-ea"/>
                <a:sym typeface="字体视界-一风尚黑体" charset="0"/>
              </a:rPr>
              <a:t>50%</a:t>
            </a:r>
            <a:endParaRPr lang="en-US" altLang="zh-CN" sz="1000" b="1" baseline="0">
              <a:solidFill>
                <a:srgbClr val="DCDDDF"/>
              </a:solidFill>
              <a:latin typeface="字体视界-一风尚黑体" charset="0"/>
              <a:ea typeface="+mn-ea"/>
              <a:sym typeface="字体视界-一风尚黑体" charset="0"/>
            </a:endParaRPr>
          </a:p>
        </p:txBody>
      </p:sp>
      <p:sp>
        <p:nvSpPr>
          <p:cNvPr id="11286" name="圆角矩形 11285" descr="AutoShape 24"/>
          <p:cNvSpPr/>
          <p:nvPr/>
        </p:nvSpPr>
        <p:spPr>
          <a:xfrm>
            <a:off x="5116513" y="4186238"/>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1287" name="圆角矩形 11286" descr="AutoShape 25"/>
          <p:cNvSpPr/>
          <p:nvPr/>
        </p:nvSpPr>
        <p:spPr>
          <a:xfrm>
            <a:off x="5116513" y="4186238"/>
            <a:ext cx="3041650" cy="190500"/>
          </a:xfrm>
          <a:prstGeom prst="roundRect">
            <a:avLst>
              <a:gd name="adj" fmla="val 50000"/>
            </a:avLst>
          </a:prstGeom>
          <a:solidFill>
            <a:schemeClr val="accent1">
              <a:alpha val="100000"/>
            </a:schemeClr>
          </a:solidFill>
          <a:ln w="12700">
            <a:noFill/>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1288" name="文本框 11287" descr="Text Box 26"/>
          <p:cNvSpPr txBox="1"/>
          <p:nvPr/>
        </p:nvSpPr>
        <p:spPr>
          <a:xfrm>
            <a:off x="5116513" y="3894138"/>
            <a:ext cx="669925" cy="203200"/>
          </a:xfrm>
          <a:prstGeom prst="rect">
            <a:avLst/>
          </a:prstGeom>
          <a:noFill/>
          <a:ln w="12700">
            <a:noFill/>
          </a:ln>
        </p:spPr>
        <p:txBody>
          <a:bodyPr vert="horz" wrap="none" lIns="25400" tIns="25400" rIns="25400" bIns="25400" anchor="ctr">
            <a:spAutoFit/>
          </a:bodyPr>
          <a:p>
            <a:r>
              <a:rPr lang="en-US" altLang="zh-CN" sz="1000" baseline="0">
                <a:solidFill>
                  <a:srgbClr val="DCDDDF"/>
                </a:solidFill>
                <a:latin typeface="字体视界-一风尚黑体" charset="0"/>
                <a:ea typeface="+mn-ea"/>
                <a:sym typeface="字体视界-一风尚黑体" charset="0"/>
              </a:rPr>
              <a:t>Skill Name</a:t>
            </a:r>
            <a:endParaRPr lang="en-US" altLang="zh-CN" sz="1000" baseline="0">
              <a:solidFill>
                <a:srgbClr val="DCDDDF"/>
              </a:solidFill>
              <a:latin typeface="字体视界-一风尚黑体" charset="0"/>
              <a:ea typeface="+mn-ea"/>
              <a:sym typeface="字体视界-一风尚黑体" charset="0"/>
            </a:endParaRPr>
          </a:p>
        </p:txBody>
      </p:sp>
      <p:sp>
        <p:nvSpPr>
          <p:cNvPr id="11289" name="文本框 11288" descr="Text Box 27"/>
          <p:cNvSpPr txBox="1"/>
          <p:nvPr/>
        </p:nvSpPr>
        <p:spPr>
          <a:xfrm>
            <a:off x="8269288" y="3894138"/>
            <a:ext cx="317500" cy="203200"/>
          </a:xfrm>
          <a:prstGeom prst="rect">
            <a:avLst/>
          </a:prstGeom>
          <a:noFill/>
          <a:ln w="12700">
            <a:noFill/>
          </a:ln>
        </p:spPr>
        <p:txBody>
          <a:bodyPr vert="horz" wrap="none" lIns="25400" tIns="25400" rIns="25400" bIns="25400" anchor="ctr">
            <a:spAutoFit/>
          </a:bodyPr>
          <a:p>
            <a:r>
              <a:rPr lang="en-US" altLang="zh-CN" sz="1000" b="1" baseline="0">
                <a:solidFill>
                  <a:srgbClr val="DCDDDF"/>
                </a:solidFill>
                <a:latin typeface="字体视界-一风尚黑体" charset="0"/>
                <a:ea typeface="+mn-ea"/>
                <a:sym typeface="字体视界-一风尚黑体" charset="0"/>
              </a:rPr>
              <a:t>90%</a:t>
            </a:r>
            <a:endParaRPr lang="en-US" altLang="zh-CN" sz="1000" b="1" baseline="0">
              <a:solidFill>
                <a:srgbClr val="DCDDDF"/>
              </a:solidFill>
              <a:latin typeface="字体视界-一风尚黑体" charset="0"/>
              <a:ea typeface="+mn-ea"/>
              <a:sym typeface="字体视界-一风尚黑体" charset="0"/>
            </a:endParaRPr>
          </a:p>
        </p:txBody>
      </p:sp>
      <p:sp>
        <p:nvSpPr>
          <p:cNvPr id="11290" name="文本框 11289" descr="Text Box 28"/>
          <p:cNvSpPr txBox="1"/>
          <p:nvPr/>
        </p:nvSpPr>
        <p:spPr>
          <a:xfrm>
            <a:off x="5116513" y="2860675"/>
            <a:ext cx="1922462" cy="752475"/>
          </a:xfrm>
          <a:prstGeom prst="rect">
            <a:avLst/>
          </a:prstGeom>
          <a:noFill/>
          <a:ln w="12700">
            <a:noFill/>
          </a:ln>
        </p:spPr>
        <p:txBody>
          <a:bodyPr vert="horz" wrap="square" lIns="25400" tIns="25400" rIns="25400" bIns="25400" anchor="t">
            <a:spAutoFit/>
          </a:bodyPr>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endParaRPr lang="en-US" altLang="zh-CN" sz="10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Business</a:t>
            </a:r>
            <a:endParaRPr lang="en-US" altLang="zh-CN" sz="1000" baseline="0">
              <a:solidFill>
                <a:srgbClr val="E6EAF3"/>
              </a:solidFill>
              <a:latin typeface="字体视界-一风尚黑体" charset="0"/>
              <a:ea typeface="+mn-ea"/>
              <a:sym typeface="字体视界-一风尚黑体" charset="0"/>
            </a:endParaRPr>
          </a:p>
        </p:txBody>
      </p:sp>
      <p:sp>
        <p:nvSpPr>
          <p:cNvPr id="11291" name="文本框 11290" descr="Text Box 29"/>
          <p:cNvSpPr txBox="1"/>
          <p:nvPr/>
        </p:nvSpPr>
        <p:spPr>
          <a:xfrm>
            <a:off x="976313" y="1465263"/>
            <a:ext cx="1193800" cy="190500"/>
          </a:xfrm>
          <a:prstGeom prst="rect">
            <a:avLst/>
          </a:prstGeom>
          <a:noFill/>
          <a:ln w="12700">
            <a:noFill/>
          </a:ln>
        </p:spPr>
        <p:txBody>
          <a:bodyPr vert="horz" wrap="none" lIns="25400" tIns="25400" rIns="25400" bIns="25400" anchor="ctr">
            <a:spAutoFit/>
          </a:bodyPr>
          <a:p>
            <a:r>
              <a:rPr lang="en-US" altLang="zh-CN" sz="900" b="1" baseline="0">
                <a:solidFill>
                  <a:srgbClr val="DCDEE0"/>
                </a:solidFill>
                <a:latin typeface="字体视界-一风尚黑体" charset="0"/>
                <a:ea typeface="+mn-ea"/>
                <a:sym typeface="字体视界-一风尚黑体" charset="0"/>
              </a:rPr>
              <a:t>Only Special Design.</a:t>
            </a:r>
            <a:endParaRPr lang="en-US" altLang="zh-CN" sz="900" b="1" baseline="0">
              <a:solidFill>
                <a:srgbClr val="DCDEE0"/>
              </a:solidFill>
              <a:latin typeface="字体视界-一风尚黑体" charset="0"/>
              <a:ea typeface="+mn-ea"/>
              <a:sym typeface="字体视界-一风尚黑体" charset="0"/>
            </a:endParaRPr>
          </a:p>
        </p:txBody>
      </p:sp>
      <p:sp>
        <p:nvSpPr>
          <p:cNvPr id="11292" name="椭圆 11291" descr="Oval 30"/>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1293" name="椭圆 11292" descr="Oval 31"/>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1294" name="椭圆 11293" descr="Oval 32"/>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1295" name="文本框 11294" descr="Text Box 33"/>
          <p:cNvSpPr txBox="1"/>
          <p:nvPr/>
        </p:nvSpPr>
        <p:spPr>
          <a:xfrm>
            <a:off x="671513" y="1978025"/>
            <a:ext cx="3597275" cy="385763"/>
          </a:xfrm>
          <a:prstGeom prst="rect">
            <a:avLst/>
          </a:prstGeom>
          <a:noFill/>
          <a:ln w="12700">
            <a:noFill/>
          </a:ln>
        </p:spPr>
        <p:txBody>
          <a:bodyPr vert="horz" wrap="none" lIns="25400" tIns="25400" rIns="25400" bIns="25400" anchor="t">
            <a:spAutoFit/>
          </a:bodyPr>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endParaRPr lang="en-US" altLang="zh-CN" sz="1000" baseline="0">
              <a:solidFill>
                <a:srgbClr val="DCDEE0"/>
              </a:solidFill>
              <a:latin typeface="字体视界-一风尚黑体" charset="0"/>
              <a:ea typeface="+mn-ea"/>
              <a:sym typeface="字体视界-一风尚黑体" charset="0"/>
            </a:endParaRPr>
          </a:p>
        </p:txBody>
      </p:sp>
      <p:pic>
        <p:nvPicPr>
          <p:cNvPr id="11296" name="图片 11295" descr="图片 33"/>
          <p:cNvPicPr>
            <a:picLocks noChangeAspect="1"/>
          </p:cNvPicPr>
          <p:nvPr/>
        </p:nvPicPr>
        <p:blipFill>
          <a:blip r:embed="rId1"/>
          <a:srcRect l="71571" t="10602" r="11623" b="13811"/>
          <a:stretch>
            <a:fillRect/>
          </a:stretch>
        </p:blipFill>
        <p:spPr>
          <a:xfrm flipH="1">
            <a:off x="9388475" y="1560513"/>
            <a:ext cx="1825625" cy="4649787"/>
          </a:xfrm>
          <a:prstGeom prst="rect">
            <a:avLst/>
          </a:prstGeom>
          <a:noFill/>
          <a:ln w="9525" cap="flat" cmpd="sng">
            <a:solidFill>
              <a:srgbClr val="FFFFFF">
                <a:alpha val="100000"/>
              </a:srgbClr>
            </a:solidFill>
            <a:prstDash val="solid"/>
            <a:round/>
            <a:headEnd type="none" w="med" len="med"/>
            <a:tailEnd type="none" w="med" len="med"/>
          </a:ln>
        </p:spPr>
      </p:pic>
    </p:spTree>
  </p:cSld>
  <p:clrMapOvr>
    <a:masterClrMapping/>
  </p:clrMapOvr>
  <p:transition spd="slow" advClick="0" advTm="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12288" descr="Text Box 6"/>
          <p:cNvSpPr txBox="1"/>
          <p:nvPr/>
        </p:nvSpPr>
        <p:spPr>
          <a:xfrm>
            <a:off x="4281488" y="1978025"/>
            <a:ext cx="3597275" cy="385763"/>
          </a:xfrm>
          <a:prstGeom prst="rect">
            <a:avLst/>
          </a:prstGeom>
          <a:noFill/>
          <a:ln w="12700">
            <a:noFill/>
          </a:ln>
        </p:spPr>
        <p:txBody>
          <a:bodyPr vert="horz" wrap="none" lIns="25400" tIns="25400" rIns="25400" bIns="25400" anchor="t">
            <a:spAutoFit/>
          </a:bodyPr>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a:t>
            </a:r>
            <a:endParaRPr lang="en-US" altLang="zh-CN" sz="1000"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e-business catalysts for change.</a:t>
            </a:r>
            <a:endParaRPr lang="en-US" altLang="zh-CN" sz="1000" baseline="0">
              <a:solidFill>
                <a:srgbClr val="E6EAF3"/>
              </a:solidFill>
              <a:latin typeface="字体视界-一风尚黑体" charset="0"/>
              <a:ea typeface="+mn-ea"/>
              <a:sym typeface="字体视界-一风尚黑体" charset="0"/>
            </a:endParaRPr>
          </a:p>
        </p:txBody>
      </p:sp>
      <p:sp>
        <p:nvSpPr>
          <p:cNvPr id="12290" name="文本框 12289" descr="Text Box 7"/>
          <p:cNvSpPr txBox="1"/>
          <p:nvPr/>
        </p:nvSpPr>
        <p:spPr>
          <a:xfrm>
            <a:off x="4633913" y="1465263"/>
            <a:ext cx="1152525" cy="190500"/>
          </a:xfrm>
          <a:prstGeom prst="rect">
            <a:avLst/>
          </a:prstGeom>
          <a:noFill/>
          <a:ln w="12700">
            <a:noFill/>
          </a:ln>
        </p:spPr>
        <p:txBody>
          <a:bodyPr vert="horz" wrap="none" lIns="25400" tIns="25400" rIns="25400" bIns="25400" anchor="ctr">
            <a:spAutoFit/>
          </a:bodyPr>
          <a:p>
            <a:r>
              <a:rPr lang="en-US" altLang="zh-CN" sz="900" b="1" baseline="0">
                <a:solidFill>
                  <a:srgbClr val="E6EAF3"/>
                </a:solidFill>
                <a:latin typeface="字体视界-一风尚黑体" charset="0"/>
                <a:ea typeface="+mn-ea"/>
                <a:sym typeface="字体视界-一风尚黑体" charset="0"/>
              </a:rPr>
              <a:t>Creative Team Work</a:t>
            </a:r>
            <a:endParaRPr lang="en-US" altLang="zh-CN" sz="900" b="1" baseline="0">
              <a:solidFill>
                <a:srgbClr val="E6EAF3"/>
              </a:solidFill>
              <a:latin typeface="字体视界-一风尚黑体" charset="0"/>
              <a:ea typeface="+mn-ea"/>
              <a:sym typeface="字体视界-一风尚黑体" charset="0"/>
            </a:endParaRPr>
          </a:p>
        </p:txBody>
      </p:sp>
      <p:grpSp>
        <p:nvGrpSpPr>
          <p:cNvPr id="12291" name="组合 12290"/>
          <p:cNvGrpSpPr/>
          <p:nvPr/>
        </p:nvGrpSpPr>
        <p:grpSpPr>
          <a:xfrm>
            <a:off x="5995988" y="1858963"/>
            <a:ext cx="198437" cy="38100"/>
            <a:chOff x="0" y="0"/>
            <a:chExt cx="199233" cy="38100"/>
          </a:xfrm>
        </p:grpSpPr>
        <p:sp>
          <p:nvSpPr>
            <p:cNvPr id="12292" name="椭圆 12291" descr="Oval 9"/>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2293" name="椭圆 12292" descr="Oval 10"/>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sp>
          <p:nvSpPr>
            <p:cNvPr id="12294" name="椭圆 12293" descr="Oval 11"/>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p>
              <a:endParaRPr sz="1600" baseline="0">
                <a:solidFill>
                  <a:srgbClr val="FFFFFF"/>
                </a:solidFill>
                <a:latin typeface="字体视界-一风尚黑体" charset="0"/>
                <a:ea typeface="+mn-ea"/>
                <a:sym typeface="字体视界-一风尚黑体" charset="0"/>
              </a:endParaRPr>
            </a:p>
          </p:txBody>
        </p:sp>
      </p:grpSp>
      <p:sp>
        <p:nvSpPr>
          <p:cNvPr id="12295" name="文本框 12294" descr="Text Box 12"/>
          <p:cNvSpPr txBox="1"/>
          <p:nvPr/>
        </p:nvSpPr>
        <p:spPr>
          <a:xfrm>
            <a:off x="788988" y="4595813"/>
            <a:ext cx="1922462" cy="600075"/>
          </a:xfrm>
          <a:prstGeom prst="rect">
            <a:avLst/>
          </a:prstGeom>
          <a:noFill/>
          <a:ln w="12700">
            <a:noFill/>
          </a:ln>
        </p:spPr>
        <p:txBody>
          <a:bodyPr vert="horz" wrap="square" lIns="25400" tIns="25400" rIns="25400" bIns="25400" anchor="t">
            <a:spAutoFit/>
          </a:bodyPr>
          <a:p>
            <a:pPr>
              <a:lnSpc>
                <a:spcPct val="120000"/>
              </a:lnSpc>
            </a:pPr>
            <a:r>
              <a:rPr lang="en-US" altLang="zh-CN" sz="1200" b="1" baseline="0">
                <a:solidFill>
                  <a:srgbClr val="E6EAF3"/>
                </a:solidFill>
                <a:latin typeface="字体视界-一风尚黑体" charset="0"/>
                <a:ea typeface="+mn-ea"/>
                <a:sym typeface="字体视界-一风尚黑体" charset="0"/>
              </a:rPr>
              <a:t>Justin Mayer</a:t>
            </a:r>
            <a:endParaRPr lang="en-US" altLang="zh-CN" sz="12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than.</a:t>
            </a:r>
            <a:endParaRPr lang="en-US" altLang="zh-CN" sz="1000" baseline="0">
              <a:solidFill>
                <a:srgbClr val="E6EAF3"/>
              </a:solidFill>
              <a:latin typeface="字体视界-一风尚黑体" charset="0"/>
              <a:ea typeface="+mn-ea"/>
              <a:sym typeface="字体视界-一风尚黑体" charset="0"/>
            </a:endParaRPr>
          </a:p>
        </p:txBody>
      </p:sp>
      <p:sp>
        <p:nvSpPr>
          <p:cNvPr id="12296" name="任意多边形 12295" descr="AutoShape 13"/>
          <p:cNvSpPr/>
          <p:nvPr/>
        </p:nvSpPr>
        <p:spPr>
          <a:xfrm>
            <a:off x="1377950" y="5330825"/>
            <a:ext cx="184150" cy="184150"/>
          </a:xfrm>
          <a:custGeom>
            <a:avLst/>
            <a:gdLst/>
            <a:ahLst/>
            <a:cxnLst>
              <a:cxn ang="0">
                <a:pos x="10800" y="10800"/>
              </a:cxn>
              <a:cxn ang="0">
                <a:pos x="10800" y="10800"/>
              </a:cxn>
              <a:cxn ang="0">
                <a:pos x="10800" y="10800"/>
              </a:cxn>
              <a:cxn ang="0">
                <a:pos x="10800" y="10800"/>
              </a:cxn>
            </a:cxnLst>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E6EAF3">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297" name="任意多边形 12296" descr="AutoShape 14"/>
          <p:cNvSpPr/>
          <p:nvPr/>
        </p:nvSpPr>
        <p:spPr>
          <a:xfrm>
            <a:off x="1657350" y="5330825"/>
            <a:ext cx="184150" cy="184150"/>
          </a:xfrm>
          <a:custGeom>
            <a:avLst/>
            <a:gdLst/>
            <a:ahLst/>
            <a:cxnLst>
              <a:cxn ang="0">
                <a:pos x="10800" y="10800"/>
              </a:cxn>
              <a:cxn ang="0">
                <a:pos x="10800" y="10800"/>
              </a:cxn>
              <a:cxn ang="0">
                <a:pos x="10800" y="10800"/>
              </a:cxn>
              <a:cxn ang="0">
                <a:pos x="10800" y="10800"/>
              </a:cxn>
            </a:cxnLst>
            <a:pathLst>
              <a:path w="21600" h="2160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E6EAF3">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298" name="任意多边形 12297" descr="AutoShape 15"/>
          <p:cNvSpPr/>
          <p:nvPr/>
        </p:nvSpPr>
        <p:spPr>
          <a:xfrm>
            <a:off x="1938338" y="5330825"/>
            <a:ext cx="184150" cy="184150"/>
          </a:xfrm>
          <a:custGeom>
            <a:avLst/>
            <a:gdLst/>
            <a:ahLst/>
            <a:cxnLst>
              <a:cxn ang="0">
                <a:pos x="10800" y="10800"/>
              </a:cxn>
              <a:cxn ang="0">
                <a:pos x="10800" y="10800"/>
              </a:cxn>
              <a:cxn ang="0">
                <a:pos x="10800" y="10800"/>
              </a:cxn>
              <a:cxn ang="0">
                <a:pos x="10800" y="10800"/>
              </a:cxn>
            </a:cxnLst>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E6EAF3">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299" name="文本框 12298" descr="Text Box 16"/>
          <p:cNvSpPr txBox="1"/>
          <p:nvPr/>
        </p:nvSpPr>
        <p:spPr>
          <a:xfrm>
            <a:off x="3719513" y="4595813"/>
            <a:ext cx="1922462" cy="600075"/>
          </a:xfrm>
          <a:prstGeom prst="rect">
            <a:avLst/>
          </a:prstGeom>
          <a:noFill/>
          <a:ln w="12700">
            <a:noFill/>
          </a:ln>
        </p:spPr>
        <p:txBody>
          <a:bodyPr vert="horz" wrap="square" lIns="25400" tIns="25400" rIns="25400" bIns="25400" anchor="t">
            <a:spAutoFit/>
          </a:bodyPr>
          <a:p>
            <a:pPr>
              <a:lnSpc>
                <a:spcPct val="120000"/>
              </a:lnSpc>
            </a:pPr>
            <a:r>
              <a:rPr lang="en-US" altLang="zh-CN" sz="1200" b="1" baseline="0">
                <a:solidFill>
                  <a:srgbClr val="E6EAF3"/>
                </a:solidFill>
                <a:latin typeface="字体视界-一风尚黑体" charset="0"/>
                <a:ea typeface="+mn-ea"/>
                <a:sym typeface="字体视界-一风尚黑体" charset="0"/>
              </a:rPr>
              <a:t>Andrey Moor</a:t>
            </a:r>
            <a:endParaRPr lang="en-US" altLang="zh-CN" sz="12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than.</a:t>
            </a:r>
            <a:endParaRPr lang="en-US" altLang="zh-CN" sz="1000" baseline="0">
              <a:solidFill>
                <a:srgbClr val="E6EAF3"/>
              </a:solidFill>
              <a:latin typeface="字体视界-一风尚黑体" charset="0"/>
              <a:ea typeface="+mn-ea"/>
              <a:sym typeface="字体视界-一风尚黑体" charset="0"/>
            </a:endParaRPr>
          </a:p>
        </p:txBody>
      </p:sp>
      <p:sp>
        <p:nvSpPr>
          <p:cNvPr id="12300" name="任意多边形 12299" descr="AutoShape 17"/>
          <p:cNvSpPr/>
          <p:nvPr/>
        </p:nvSpPr>
        <p:spPr>
          <a:xfrm>
            <a:off x="4308475" y="5330825"/>
            <a:ext cx="184150" cy="184150"/>
          </a:xfrm>
          <a:custGeom>
            <a:avLst/>
            <a:gdLst/>
            <a:ahLst/>
            <a:cxnLst>
              <a:cxn ang="0">
                <a:pos x="10800" y="10800"/>
              </a:cxn>
              <a:cxn ang="0">
                <a:pos x="10800" y="10800"/>
              </a:cxn>
              <a:cxn ang="0">
                <a:pos x="10800" y="10800"/>
              </a:cxn>
              <a:cxn ang="0">
                <a:pos x="10800" y="10800"/>
              </a:cxn>
            </a:cxnLst>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E6EAF3">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1" name="任意多边形 12300" descr="AutoShape 18"/>
          <p:cNvSpPr/>
          <p:nvPr/>
        </p:nvSpPr>
        <p:spPr>
          <a:xfrm>
            <a:off x="4589463" y="5330825"/>
            <a:ext cx="184150" cy="184150"/>
          </a:xfrm>
          <a:custGeom>
            <a:avLst/>
            <a:gdLst/>
            <a:ahLst/>
            <a:cxnLst>
              <a:cxn ang="0">
                <a:pos x="10800" y="10800"/>
              </a:cxn>
              <a:cxn ang="0">
                <a:pos x="10800" y="10800"/>
              </a:cxn>
              <a:cxn ang="0">
                <a:pos x="10800" y="10800"/>
              </a:cxn>
              <a:cxn ang="0">
                <a:pos x="10800" y="10800"/>
              </a:cxn>
            </a:cxnLst>
            <a:pathLst>
              <a:path w="21600" h="2160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E6EAF3">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2" name="任意多边形 12301" descr="AutoShape 19"/>
          <p:cNvSpPr/>
          <p:nvPr/>
        </p:nvSpPr>
        <p:spPr>
          <a:xfrm>
            <a:off x="4868863" y="5330825"/>
            <a:ext cx="184150" cy="184150"/>
          </a:xfrm>
          <a:custGeom>
            <a:avLst/>
            <a:gdLst/>
            <a:ahLst/>
            <a:cxnLst>
              <a:cxn ang="0">
                <a:pos x="10800" y="10800"/>
              </a:cxn>
              <a:cxn ang="0">
                <a:pos x="10800" y="10800"/>
              </a:cxn>
              <a:cxn ang="0">
                <a:pos x="10800" y="10800"/>
              </a:cxn>
              <a:cxn ang="0">
                <a:pos x="10800" y="10800"/>
              </a:cxn>
            </a:cxnLst>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E6EAF3">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3" name="文本框 12302" descr="Text Box 20"/>
          <p:cNvSpPr txBox="1"/>
          <p:nvPr/>
        </p:nvSpPr>
        <p:spPr>
          <a:xfrm>
            <a:off x="9582150" y="4595813"/>
            <a:ext cx="1920875" cy="600075"/>
          </a:xfrm>
          <a:prstGeom prst="rect">
            <a:avLst/>
          </a:prstGeom>
          <a:noFill/>
          <a:ln w="12700">
            <a:noFill/>
          </a:ln>
        </p:spPr>
        <p:txBody>
          <a:bodyPr vert="horz" wrap="square" lIns="25400" tIns="25400" rIns="25400" bIns="25400" anchor="t">
            <a:spAutoFit/>
          </a:bodyPr>
          <a:p>
            <a:pPr>
              <a:lnSpc>
                <a:spcPct val="120000"/>
              </a:lnSpc>
            </a:pPr>
            <a:r>
              <a:rPr lang="en-US" altLang="zh-CN" sz="1200" b="1" baseline="0">
                <a:solidFill>
                  <a:srgbClr val="E6EAF3"/>
                </a:solidFill>
                <a:latin typeface="字体视界-一风尚黑体" charset="0"/>
                <a:ea typeface="+mn-ea"/>
                <a:sym typeface="字体视界-一风尚黑体" charset="0"/>
              </a:rPr>
              <a:t>Selena Mier</a:t>
            </a:r>
            <a:endParaRPr lang="en-US" altLang="zh-CN" sz="12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than.</a:t>
            </a:r>
            <a:endParaRPr lang="en-US" altLang="zh-CN" sz="1000" baseline="0">
              <a:solidFill>
                <a:srgbClr val="E6EAF3"/>
              </a:solidFill>
              <a:latin typeface="字体视界-一风尚黑体" charset="0"/>
              <a:ea typeface="+mn-ea"/>
              <a:sym typeface="字体视界-一风尚黑体" charset="0"/>
            </a:endParaRPr>
          </a:p>
        </p:txBody>
      </p:sp>
      <p:sp>
        <p:nvSpPr>
          <p:cNvPr id="12304" name="任意多边形 12303" descr="AutoShape 21"/>
          <p:cNvSpPr/>
          <p:nvPr/>
        </p:nvSpPr>
        <p:spPr>
          <a:xfrm>
            <a:off x="10171113" y="5330825"/>
            <a:ext cx="184150" cy="184150"/>
          </a:xfrm>
          <a:custGeom>
            <a:avLst/>
            <a:gdLst/>
            <a:ahLst/>
            <a:cxnLst>
              <a:cxn ang="0">
                <a:pos x="10800" y="10800"/>
              </a:cxn>
              <a:cxn ang="0">
                <a:pos x="10800" y="10800"/>
              </a:cxn>
              <a:cxn ang="0">
                <a:pos x="10800" y="10800"/>
              </a:cxn>
              <a:cxn ang="0">
                <a:pos x="10800" y="10800"/>
              </a:cxn>
            </a:cxnLst>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E6EAF3">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5" name="任意多边形 12304" descr="AutoShape 22"/>
          <p:cNvSpPr/>
          <p:nvPr/>
        </p:nvSpPr>
        <p:spPr>
          <a:xfrm>
            <a:off x="10450513" y="5330825"/>
            <a:ext cx="184150" cy="184150"/>
          </a:xfrm>
          <a:custGeom>
            <a:avLst/>
            <a:gdLst/>
            <a:ahLst/>
            <a:cxnLst>
              <a:cxn ang="0">
                <a:pos x="10800" y="10800"/>
              </a:cxn>
              <a:cxn ang="0">
                <a:pos x="10800" y="10800"/>
              </a:cxn>
              <a:cxn ang="0">
                <a:pos x="10800" y="10800"/>
              </a:cxn>
              <a:cxn ang="0">
                <a:pos x="10800" y="10800"/>
              </a:cxn>
            </a:cxnLst>
            <a:pathLst>
              <a:path w="21600" h="2160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E6EAF3">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6" name="任意多边形 12305" descr="AutoShape 23"/>
          <p:cNvSpPr/>
          <p:nvPr/>
        </p:nvSpPr>
        <p:spPr>
          <a:xfrm>
            <a:off x="10729913" y="5330825"/>
            <a:ext cx="185737" cy="184150"/>
          </a:xfrm>
          <a:custGeom>
            <a:avLst/>
            <a:gdLst/>
            <a:ahLst/>
            <a:cxnLst>
              <a:cxn ang="0">
                <a:pos x="10800" y="10800"/>
              </a:cxn>
              <a:cxn ang="0">
                <a:pos x="10800" y="10800"/>
              </a:cxn>
              <a:cxn ang="0">
                <a:pos x="10800" y="10800"/>
              </a:cxn>
              <a:cxn ang="0">
                <a:pos x="10800" y="10800"/>
              </a:cxn>
            </a:cxnLst>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E6EAF3">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7" name="文本框 12306" descr="Text Box 24"/>
          <p:cNvSpPr txBox="1"/>
          <p:nvPr/>
        </p:nvSpPr>
        <p:spPr>
          <a:xfrm>
            <a:off x="6651625" y="4595813"/>
            <a:ext cx="1920875" cy="600075"/>
          </a:xfrm>
          <a:prstGeom prst="rect">
            <a:avLst/>
          </a:prstGeom>
          <a:noFill/>
          <a:ln w="12700">
            <a:noFill/>
          </a:ln>
        </p:spPr>
        <p:txBody>
          <a:bodyPr vert="horz" wrap="square" lIns="25400" tIns="25400" rIns="25400" bIns="25400" anchor="t">
            <a:spAutoFit/>
          </a:bodyPr>
          <a:p>
            <a:pPr>
              <a:lnSpc>
                <a:spcPct val="120000"/>
              </a:lnSpc>
            </a:pPr>
            <a:r>
              <a:rPr lang="en-US" altLang="zh-CN" sz="1200" b="1" baseline="0">
                <a:solidFill>
                  <a:srgbClr val="E6EAF3"/>
                </a:solidFill>
                <a:latin typeface="字体视界-一风尚黑体" charset="0"/>
                <a:ea typeface="+mn-ea"/>
                <a:sym typeface="字体视界-一风尚黑体" charset="0"/>
              </a:rPr>
              <a:t>Jonathan Mack</a:t>
            </a:r>
            <a:endParaRPr lang="en-US" altLang="zh-CN" sz="1200" b="1" baseline="0">
              <a:solidFill>
                <a:srgbClr val="E6EAF3"/>
              </a:solidFill>
              <a:latin typeface="字体视界-一风尚黑体" charset="0"/>
              <a:ea typeface="+mn-ea"/>
              <a:sym typeface="字体视界-一风尚黑体" charset="0"/>
            </a:endParaRP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than.</a:t>
            </a:r>
            <a:endParaRPr lang="en-US" altLang="zh-CN" sz="1000" baseline="0">
              <a:solidFill>
                <a:srgbClr val="E6EAF3"/>
              </a:solidFill>
              <a:latin typeface="字体视界-一风尚黑体" charset="0"/>
              <a:ea typeface="+mn-ea"/>
              <a:sym typeface="字体视界-一风尚黑体" charset="0"/>
            </a:endParaRPr>
          </a:p>
        </p:txBody>
      </p:sp>
      <p:sp>
        <p:nvSpPr>
          <p:cNvPr id="12308" name="任意多边形 12307" descr="AutoShape 25"/>
          <p:cNvSpPr/>
          <p:nvPr/>
        </p:nvSpPr>
        <p:spPr>
          <a:xfrm>
            <a:off x="7240588" y="5330825"/>
            <a:ext cx="184150" cy="184150"/>
          </a:xfrm>
          <a:custGeom>
            <a:avLst/>
            <a:gdLst/>
            <a:ahLst/>
            <a:cxnLst>
              <a:cxn ang="0">
                <a:pos x="10800" y="10800"/>
              </a:cxn>
              <a:cxn ang="0">
                <a:pos x="10800" y="10800"/>
              </a:cxn>
              <a:cxn ang="0">
                <a:pos x="10800" y="10800"/>
              </a:cxn>
              <a:cxn ang="0">
                <a:pos x="10800" y="10800"/>
              </a:cxn>
            </a:cxnLst>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E6EAF3">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9" name="任意多边形 12308" descr="AutoShape 26"/>
          <p:cNvSpPr/>
          <p:nvPr/>
        </p:nvSpPr>
        <p:spPr>
          <a:xfrm>
            <a:off x="7519988" y="5330825"/>
            <a:ext cx="184150" cy="184150"/>
          </a:xfrm>
          <a:custGeom>
            <a:avLst/>
            <a:gdLst/>
            <a:ahLst/>
            <a:cxnLst>
              <a:cxn ang="0">
                <a:pos x="10800" y="10800"/>
              </a:cxn>
              <a:cxn ang="0">
                <a:pos x="10800" y="10800"/>
              </a:cxn>
              <a:cxn ang="0">
                <a:pos x="10800" y="10800"/>
              </a:cxn>
              <a:cxn ang="0">
                <a:pos x="10800" y="10800"/>
              </a:cxn>
            </a:cxnLst>
            <a:pathLst>
              <a:path w="21600" h="2160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E6EAF3">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10" name="任意多边形 12309" descr="AutoShape 27"/>
          <p:cNvSpPr/>
          <p:nvPr/>
        </p:nvSpPr>
        <p:spPr>
          <a:xfrm>
            <a:off x="7799388" y="5330825"/>
            <a:ext cx="184150" cy="184150"/>
          </a:xfrm>
          <a:custGeom>
            <a:avLst/>
            <a:gdLst/>
            <a:ahLst/>
            <a:cxnLst>
              <a:cxn ang="0">
                <a:pos x="10800" y="10800"/>
              </a:cxn>
              <a:cxn ang="0">
                <a:pos x="10800" y="10800"/>
              </a:cxn>
              <a:cxn ang="0">
                <a:pos x="10800" y="10800"/>
              </a:cxn>
              <a:cxn ang="0">
                <a:pos x="10800" y="10800"/>
              </a:cxn>
            </a:cxnLst>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E6EAF3">
              <a:alpha val="100000"/>
            </a:srgbClr>
          </a:solidFill>
          <a:ln w="12700">
            <a:noFill/>
          </a:ln>
        </p:spPr>
        <p:txBody>
          <a:bodyPr vert="horz" wrap="square" lIns="45720" tIns="45720" rIns="45720" bIns="45720" anchor="ctr"/>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11" name="椭圆 12310" descr="椭圆 1"/>
          <p:cNvSpPr/>
          <p:nvPr/>
        </p:nvSpPr>
        <p:spPr>
          <a:xfrm>
            <a:off x="730250" y="2963863"/>
            <a:ext cx="1479550" cy="1477962"/>
          </a:xfrm>
          <a:prstGeom prst="ellipse">
            <a:avLst/>
          </a:prstGeom>
          <a:solidFill>
            <a:schemeClr val="accent1">
              <a:alpha val="100000"/>
            </a:schemeClr>
          </a:solidFill>
          <a:ln w="12700" cap="flat" cmpd="sng">
            <a:solidFill>
              <a:srgbClr val="A8ABB1">
                <a:alpha val="100000"/>
              </a:srgbClr>
            </a:solidFill>
            <a:prstDash val="solid"/>
            <a:miter/>
            <a:headEnd type="none" w="med" len="med"/>
            <a:tailEnd type="none" w="med" len="med"/>
          </a:ln>
        </p:spPr>
        <p:txBody>
          <a:bodyPr vert="horz" wrap="square" lIns="45720" tIns="45720" rIns="45720" bIns="45720" anchor="ctr"/>
          <a:p>
            <a:pPr algn="ctr"/>
            <a:endParaRPr baseline="0">
              <a:solidFill>
                <a:srgbClr val="FFFFFF"/>
              </a:solidFill>
              <a:latin typeface="字体视界-一风尚黑体" charset="0"/>
              <a:ea typeface="+mn-ea"/>
              <a:sym typeface="字体视界-一风尚黑体" charset="0"/>
            </a:endParaRPr>
          </a:p>
        </p:txBody>
      </p:sp>
      <p:sp>
        <p:nvSpPr>
          <p:cNvPr id="12312" name="椭圆 12311" descr="椭圆 29"/>
          <p:cNvSpPr/>
          <p:nvPr/>
        </p:nvSpPr>
        <p:spPr>
          <a:xfrm>
            <a:off x="3556000" y="2963863"/>
            <a:ext cx="1477963" cy="1477962"/>
          </a:xfrm>
          <a:prstGeom prst="ellipse">
            <a:avLst/>
          </a:prstGeom>
          <a:solidFill>
            <a:schemeClr val="accent1">
              <a:alpha val="100000"/>
            </a:schemeClr>
          </a:solidFill>
          <a:ln w="12700" cap="flat" cmpd="sng">
            <a:solidFill>
              <a:srgbClr val="A8ABB1">
                <a:alpha val="100000"/>
              </a:srgbClr>
            </a:solidFill>
            <a:prstDash val="solid"/>
            <a:miter/>
            <a:headEnd type="none" w="med" len="med"/>
            <a:tailEnd type="none" w="med" len="med"/>
          </a:ln>
        </p:spPr>
        <p:txBody>
          <a:bodyPr vert="horz" wrap="square" lIns="45720" tIns="45720" rIns="45720" bIns="45720" anchor="ctr"/>
          <a:p>
            <a:pPr algn="ctr"/>
            <a:endParaRPr baseline="0">
              <a:solidFill>
                <a:srgbClr val="FFFFFF"/>
              </a:solidFill>
              <a:latin typeface="字体视界-一风尚黑体" charset="0"/>
              <a:ea typeface="+mn-ea"/>
              <a:sym typeface="字体视界-一风尚黑体" charset="0"/>
            </a:endParaRPr>
          </a:p>
        </p:txBody>
      </p:sp>
      <p:sp>
        <p:nvSpPr>
          <p:cNvPr id="12313" name="椭圆 12312" descr="椭圆 30"/>
          <p:cNvSpPr/>
          <p:nvPr/>
        </p:nvSpPr>
        <p:spPr>
          <a:xfrm>
            <a:off x="6380163" y="2963863"/>
            <a:ext cx="1477962" cy="1477962"/>
          </a:xfrm>
          <a:prstGeom prst="ellipse">
            <a:avLst/>
          </a:prstGeom>
          <a:solidFill>
            <a:schemeClr val="accent1">
              <a:alpha val="100000"/>
            </a:schemeClr>
          </a:solidFill>
          <a:ln w="12700" cap="flat" cmpd="sng">
            <a:solidFill>
              <a:srgbClr val="A8ABB1">
                <a:alpha val="100000"/>
              </a:srgbClr>
            </a:solidFill>
            <a:prstDash val="solid"/>
            <a:miter/>
            <a:headEnd type="none" w="med" len="med"/>
            <a:tailEnd type="none" w="med" len="med"/>
          </a:ln>
        </p:spPr>
        <p:txBody>
          <a:bodyPr vert="horz" wrap="square" lIns="45720" tIns="45720" rIns="45720" bIns="45720" anchor="ctr"/>
          <a:p>
            <a:pPr algn="ctr"/>
            <a:endParaRPr baseline="0">
              <a:solidFill>
                <a:srgbClr val="FFFFFF"/>
              </a:solidFill>
              <a:latin typeface="字体视界-一风尚黑体" charset="0"/>
              <a:ea typeface="+mn-ea"/>
              <a:sym typeface="字体视界-一风尚黑体" charset="0"/>
            </a:endParaRPr>
          </a:p>
        </p:txBody>
      </p:sp>
      <p:sp>
        <p:nvSpPr>
          <p:cNvPr id="12314" name="椭圆 12313" descr="椭圆 31"/>
          <p:cNvSpPr/>
          <p:nvPr/>
        </p:nvSpPr>
        <p:spPr>
          <a:xfrm>
            <a:off x="9204325" y="2963863"/>
            <a:ext cx="1479550" cy="1477962"/>
          </a:xfrm>
          <a:prstGeom prst="ellipse">
            <a:avLst/>
          </a:prstGeom>
          <a:solidFill>
            <a:schemeClr val="accent1">
              <a:alpha val="100000"/>
            </a:schemeClr>
          </a:solidFill>
          <a:ln w="12700" cap="flat" cmpd="sng">
            <a:solidFill>
              <a:srgbClr val="A8ABB1">
                <a:alpha val="100000"/>
              </a:srgbClr>
            </a:solidFill>
            <a:prstDash val="solid"/>
            <a:miter/>
            <a:headEnd type="none" w="med" len="med"/>
            <a:tailEnd type="none" w="med" len="med"/>
          </a:ln>
        </p:spPr>
        <p:txBody>
          <a:bodyPr vert="horz" wrap="square" lIns="45720" tIns="45720" rIns="45720" bIns="45720" anchor="ctr"/>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图片 13312" descr="图片 1"/>
          <p:cNvPicPr>
            <a:picLocks noChangeAspect="1"/>
          </p:cNvPicPr>
          <p:nvPr/>
        </p:nvPicPr>
        <p:blipFill>
          <a:blip r:embed="rId1"/>
          <a:srcRect l="12270" t="10602" r="11623" b="13811"/>
          <a:stretch>
            <a:fillRect/>
          </a:stretch>
        </p:blipFill>
        <p:spPr>
          <a:xfrm flipH="1">
            <a:off x="0" y="0"/>
            <a:ext cx="12192000" cy="6858000"/>
          </a:xfrm>
          <a:prstGeom prst="rect">
            <a:avLst/>
          </a:prstGeom>
          <a:noFill/>
          <a:ln w="12700">
            <a:noFill/>
          </a:ln>
        </p:spPr>
      </p:pic>
      <p:sp>
        <p:nvSpPr>
          <p:cNvPr id="13314" name="文本框 13313" descr="TextBox 4"/>
          <p:cNvSpPr txBox="1"/>
          <p:nvPr/>
        </p:nvSpPr>
        <p:spPr>
          <a:xfrm>
            <a:off x="4286250" y="1993900"/>
            <a:ext cx="3617913" cy="1168400"/>
          </a:xfrm>
          <a:prstGeom prst="rect">
            <a:avLst/>
          </a:prstGeom>
          <a:noFill/>
          <a:ln w="12700">
            <a:noFill/>
          </a:ln>
        </p:spPr>
        <p:txBody>
          <a:bodyPr vert="horz" wrap="square" lIns="0" tIns="0" rIns="0" bIns="0" anchor="t">
            <a:spAutoFit/>
          </a:bodyPr>
          <a:p>
            <a:pPr algn="ctr"/>
            <a:r>
              <a:rPr lang="zh-CN" altLang="en-US" sz="6600" baseline="0">
                <a:solidFill>
                  <a:srgbClr val="FFFFFF"/>
                </a:solidFill>
                <a:latin typeface="字体视界-一风尚黑体" charset="0"/>
                <a:ea typeface="+mn-ea"/>
                <a:sym typeface="字体视界-一风尚黑体" charset="0"/>
              </a:rPr>
              <a:t>第二节</a:t>
            </a:r>
            <a:endParaRPr lang="zh-CN" altLang="en-US" sz="6600" baseline="0">
              <a:solidFill>
                <a:srgbClr val="FFFFFF"/>
              </a:solidFill>
              <a:latin typeface="字体视界-一风尚黑体" charset="0"/>
              <a:ea typeface="+mn-ea"/>
              <a:sym typeface="字体视界-一风尚黑体" charset="0"/>
            </a:endParaRPr>
          </a:p>
        </p:txBody>
      </p:sp>
      <p:sp>
        <p:nvSpPr>
          <p:cNvPr id="13315" name="文本框 13314" descr="TextBox 4"/>
          <p:cNvSpPr txBox="1"/>
          <p:nvPr/>
        </p:nvSpPr>
        <p:spPr>
          <a:xfrm>
            <a:off x="3494088" y="3033713"/>
            <a:ext cx="5305425" cy="850900"/>
          </a:xfrm>
          <a:prstGeom prst="rect">
            <a:avLst/>
          </a:prstGeom>
          <a:noFill/>
          <a:ln w="12700">
            <a:noFill/>
          </a:ln>
        </p:spPr>
        <p:txBody>
          <a:bodyPr vert="horz" wrap="square" lIns="0" tIns="0" rIns="0" bIns="0" anchor="t">
            <a:spAutoFit/>
          </a:bodyPr>
          <a:p>
            <a:pPr algn="ctr"/>
            <a:r>
              <a:rPr lang="zh-CN" altLang="en-US" sz="4800" baseline="0">
                <a:solidFill>
                  <a:srgbClr val="FFFFFF"/>
                </a:solidFill>
                <a:latin typeface="字体视界-一风尚黑体" charset="0"/>
                <a:ea typeface="+mn-ea"/>
                <a:sym typeface="字体视界-一风尚黑体" charset="0"/>
              </a:rPr>
              <a:t>标题文字</a:t>
            </a:r>
            <a:endParaRPr lang="zh-CN" altLang="en-US" sz="4800" baseline="0">
              <a:solidFill>
                <a:srgbClr val="FFFFFF"/>
              </a:solidFill>
              <a:latin typeface="字体视界-一风尚黑体" charset="0"/>
              <a:ea typeface="+mn-ea"/>
              <a:sym typeface="字体视界-一风尚黑体" charset="0"/>
            </a:endParaRPr>
          </a:p>
        </p:txBody>
      </p:sp>
      <p:sp>
        <p:nvSpPr>
          <p:cNvPr id="13316" name="文本框 13315" descr="文本框 4"/>
          <p:cNvSpPr txBox="1"/>
          <p:nvPr/>
        </p:nvSpPr>
        <p:spPr>
          <a:xfrm>
            <a:off x="3108325" y="3898900"/>
            <a:ext cx="6078538" cy="647700"/>
          </a:xfrm>
          <a:prstGeom prst="rect">
            <a:avLst/>
          </a:prstGeom>
          <a:noFill/>
          <a:ln w="12700">
            <a:noFill/>
          </a:ln>
        </p:spPr>
        <p:txBody>
          <a:bodyPr vert="horz" wrap="square" lIns="45720" tIns="45720" rIns="45720" bIns="45720" anchor="t">
            <a:spAutoFit/>
          </a:bodyPr>
          <a:p>
            <a:pPr algn="ctr">
              <a:lnSpc>
                <a:spcPct val="130000"/>
              </a:lnSpc>
            </a:pPr>
            <a:r>
              <a:rPr lang="en-US" altLang="zh-CN" sz="1600" i="1" baseline="0">
                <a:solidFill>
                  <a:srgbClr val="FFFFFF"/>
                </a:solidFill>
                <a:latin typeface="字体视界-一风尚黑体" charset="0"/>
                <a:ea typeface="+mn-ea"/>
                <a:sym typeface="字体视界-一风尚黑体" charset="0"/>
              </a:rPr>
              <a:t>print the presentation and make it into a film to be used in a wider fieldprint the presentation to be wider field</a:t>
            </a:r>
            <a:endParaRPr lang="en-US" altLang="zh-CN" sz="1600" i="1" baseline="0">
              <a:solidFill>
                <a:srgbClr val="FFFFFF"/>
              </a:solidFill>
              <a:latin typeface="字体视界-一风尚黑体" charset="0"/>
              <a:ea typeface="+mn-ea"/>
              <a:sym typeface="字体视界-一风尚黑体" charset="0"/>
            </a:endParaRPr>
          </a:p>
        </p:txBody>
      </p:sp>
      <p:sp>
        <p:nvSpPr>
          <p:cNvPr id="13317" name="矩形 13316"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push dir="u"/>
  </p:transition>
</p:sld>
</file>

<file path=ppt/theme/theme1.xml><?xml version="1.0" encoding="utf-8"?>
<a:theme xmlns:a="http://schemas.openxmlformats.org/drawingml/2006/main" name="Office 主题​​">
  <a:themeElements>
    <a:clrScheme name="">
      <a:dk1>
        <a:srgbClr val="000000"/>
      </a:dk1>
      <a:lt1>
        <a:srgbClr val="FFFFFF"/>
      </a:lt1>
      <a:dk2>
        <a:srgbClr val="A7A7A7"/>
      </a:dk2>
      <a:lt2>
        <a:srgbClr val="535353"/>
      </a:lt2>
      <a:accent1>
        <a:srgbClr val="E6EAF2"/>
      </a:accent1>
      <a:accent2>
        <a:srgbClr val="818388"/>
      </a:accent2>
      <a:accent3>
        <a:srgbClr val="FFFFFF"/>
      </a:accent3>
      <a:accent4>
        <a:srgbClr val="000000"/>
      </a:accent4>
      <a:accent5>
        <a:srgbClr val="F0F2F7"/>
      </a:accent5>
      <a:accent6>
        <a:srgbClr val="737579"/>
      </a:accent6>
      <a:hlink>
        <a:srgbClr val="0000FF"/>
      </a:hlink>
      <a:folHlink>
        <a:srgbClr val="FF00FF"/>
      </a:folHlink>
    </a:clrScheme>
    <a:fontScheme name="">
      <a:majorFont>
        <a:latin typeface="字体视界-一风尚黑体"/>
        <a:ea typeface="字体视界-一风尚黑体"/>
        <a:cs typeface=""/>
      </a:majorFont>
      <a:minorFont>
        <a:latin typeface="字体视界-一风尚黑体"/>
        <a:ea typeface="字体视界-一风尚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 空白 0">
  <a:themeElements>
    <a:clrScheme name="">
      <a:dk1>
        <a:srgbClr val="000000"/>
      </a:dk1>
      <a:lt1>
        <a:srgbClr val="FFFFFF"/>
      </a:lt1>
      <a:dk2>
        <a:srgbClr val="A7A7A7"/>
      </a:dk2>
      <a:lt2>
        <a:srgbClr val="535353"/>
      </a:lt2>
      <a:accent1>
        <a:srgbClr val="E6EAF2"/>
      </a:accent1>
      <a:accent2>
        <a:srgbClr val="818388"/>
      </a:accent2>
      <a:accent3>
        <a:srgbClr val="FFFFFF"/>
      </a:accent3>
      <a:accent4>
        <a:srgbClr val="000000"/>
      </a:accent4>
      <a:accent5>
        <a:srgbClr val="F0F2F7"/>
      </a:accent5>
      <a:accent6>
        <a:srgbClr val="737579"/>
      </a:accent6>
      <a:hlink>
        <a:srgbClr val="0000FF"/>
      </a:hlink>
      <a:folHlink>
        <a:srgbClr val="FF00FF"/>
      </a:folHlink>
    </a:clrScheme>
    <a:fontScheme name="">
      <a:majorFont>
        <a:latin typeface="字体视界-一风尚黑体"/>
        <a:ea typeface="字体视界-一风尚黑体"/>
        <a:cs typeface=""/>
      </a:majorFont>
      <a:minorFont>
        <a:latin typeface="字体视界-一风尚黑体"/>
        <a:ea typeface="字体视界-一风尚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 空白">
  <a:themeElements>
    <a:clrScheme name="">
      <a:dk1>
        <a:srgbClr val="000000"/>
      </a:dk1>
      <a:lt1>
        <a:srgbClr val="FFFFFF"/>
      </a:lt1>
      <a:dk2>
        <a:srgbClr val="A7A7A7"/>
      </a:dk2>
      <a:lt2>
        <a:srgbClr val="535353"/>
      </a:lt2>
      <a:accent1>
        <a:srgbClr val="E6EAF2"/>
      </a:accent1>
      <a:accent2>
        <a:srgbClr val="818388"/>
      </a:accent2>
      <a:accent3>
        <a:srgbClr val="FFFFFF"/>
      </a:accent3>
      <a:accent4>
        <a:srgbClr val="000000"/>
      </a:accent4>
      <a:accent5>
        <a:srgbClr val="F0F2F7"/>
      </a:accent5>
      <a:accent6>
        <a:srgbClr val="737579"/>
      </a:accent6>
      <a:hlink>
        <a:srgbClr val="0000FF"/>
      </a:hlink>
      <a:folHlink>
        <a:srgbClr val="FF00FF"/>
      </a:folHlink>
    </a:clrScheme>
    <a:fontScheme name="">
      <a:majorFont>
        <a:latin typeface="字体视界-一风尚黑体"/>
        <a:ea typeface="字体视界-一风尚黑体"/>
        <a:cs typeface=""/>
      </a:majorFont>
      <a:minorFont>
        <a:latin typeface="字体视界-一风尚黑体"/>
        <a:ea typeface="字体视界-一风尚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A7A7A7"/>
      </a:dk2>
      <a:lt2>
        <a:srgbClr val="535353"/>
      </a:lt2>
      <a:accent1>
        <a:srgbClr val="E6EAF2"/>
      </a:accent1>
      <a:accent2>
        <a:srgbClr val="818388"/>
      </a:accent2>
      <a:accent3>
        <a:srgbClr val="FFFFFF"/>
      </a:accent3>
      <a:accent4>
        <a:srgbClr val="000000"/>
      </a:accent4>
      <a:accent5>
        <a:srgbClr val="F0F2F7"/>
      </a:accent5>
      <a:accent6>
        <a:srgbClr val="737579"/>
      </a:accent6>
      <a:hlink>
        <a:srgbClr val="0000FF"/>
      </a:hlink>
      <a:folHlink>
        <a:srgbClr val="FF00FF"/>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7776</Words>
  <Application>WPS 演示</Application>
  <PresentationFormat/>
  <Paragraphs>558</Paragraphs>
  <Slides>26</Slides>
  <Notes>0</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8</vt:i4>
      </vt:variant>
      <vt:variant>
        <vt:lpstr>幻灯片标题</vt:lpstr>
      </vt:variant>
      <vt:variant>
        <vt:i4>26</vt:i4>
      </vt:variant>
    </vt:vector>
  </HeadingPairs>
  <TitlesOfParts>
    <vt:vector size="46" baseType="lpstr">
      <vt:lpstr>Arial</vt:lpstr>
      <vt:lpstr>宋体</vt:lpstr>
      <vt:lpstr>Wingdings</vt:lpstr>
      <vt:lpstr>字体视界-一风尚黑体</vt:lpstr>
      <vt:lpstr>黑体</vt:lpstr>
      <vt:lpstr>等线</vt:lpstr>
      <vt:lpstr>Helvetica Light</vt:lpstr>
      <vt:lpstr>微软雅黑</vt:lpstr>
      <vt:lpstr>Arial Unicode MS</vt:lpstr>
      <vt:lpstr>Office 主题​​</vt:lpstr>
      <vt:lpstr>Office 主题​​ - 空白 0</vt:lpstr>
      <vt:lpstr>Office 主题​​ - 空白</vt:lpstr>
      <vt:lpstr>MSGraph.Chart.8</vt:lpstr>
      <vt:lpstr>MSGraph.Chart.8</vt:lpstr>
      <vt:lpstr>MSGraph.Chart.8</vt:lpstr>
      <vt:lpstr>MSGraph.Chart.8</vt:lpstr>
      <vt:lpstr>MSGraph.Chart.8</vt:lpstr>
      <vt:lpstr>MSGraph.Chart.8</vt:lpstr>
      <vt:lpstr>MSGraph.Chart.8</vt:lpstr>
      <vt:lpstr>MSGraph.Chart.8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唐宝英</cp:lastModifiedBy>
  <cp:revision>1</cp:revision>
  <dcterms:created xsi:type="dcterms:W3CDTF">2021-04-23T06:01:38Z</dcterms:created>
  <dcterms:modified xsi:type="dcterms:W3CDTF">2021-04-23T06:01:39Z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