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7F6913-5E82-D043-B405-7727818A0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CB1E9FA-8BBD-7B0E-AC8E-64C2035EF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5D0CCD-F301-E196-F55D-C99E46D2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3E1-06CC-4F32-85CF-81172B7E180B}" type="datetimeFigureOut">
              <a:rPr lang="pl-PL" smtClean="0"/>
              <a:t>04.08.2022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87FACC-1A65-5D8C-40CB-99EAF726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18C7AC-439D-F3A1-DAB8-263082F8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D52-923A-43E4-A5EA-CAB21CBB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73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6E73D5-4FEE-19C7-2647-B072F892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9B4D372-700D-E37C-631F-7D45431E1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8F7CD4-02F2-7CA5-D657-FDF88423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3E1-06CC-4F32-85CF-81172B7E180B}" type="datetimeFigureOut">
              <a:rPr lang="pl-PL" smtClean="0"/>
              <a:t>04.08.2022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6A6F86-8122-334B-D909-0E86069E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D4E70A-02A0-7991-7FB1-3A9A6107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D52-923A-43E4-A5EA-CAB21CBB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479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8464852-39F7-D3D9-2E4A-700683494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492AE76-2A1B-104E-46F1-740E5ACF1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E39063-59E3-988B-5F9F-9CFB3E8E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3E1-06CC-4F32-85CF-81172B7E180B}" type="datetimeFigureOut">
              <a:rPr lang="pl-PL" smtClean="0"/>
              <a:t>04.08.2022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558D42-ACB9-7EFE-6F31-E1EC64E4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D11389E-98B3-238D-B4BA-47E404F0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D52-923A-43E4-A5EA-CAB21CBB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423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B01E95-18D4-352C-622B-6FC335AF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1620C5-1E84-CEDB-BE8B-78C32FBA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17C220-3613-4334-5856-E1329AD1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3E1-06CC-4F32-85CF-81172B7E180B}" type="datetimeFigureOut">
              <a:rPr lang="pl-PL" smtClean="0"/>
              <a:t>04.08.2022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ED6053-EBB5-ED53-8F8F-32206B47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758BED-AA7A-2284-554F-12C046F4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D52-923A-43E4-A5EA-CAB21CBB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452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A92DC9-FCE0-608F-6458-B526CA8D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3D4577-B32F-962E-9775-830700A0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11FDD8-836A-98B1-048A-52797DC7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3E1-06CC-4F32-85CF-81172B7E180B}" type="datetimeFigureOut">
              <a:rPr lang="pl-PL" smtClean="0"/>
              <a:t>04.08.2022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949A5B-56ED-C492-F919-C2E42676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2508E0-7150-3DE1-89F7-F0139202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D52-923A-43E4-A5EA-CAB21CBB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73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1F86EB-B477-EC8E-A02F-9B098912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1A90BC-8590-E23E-E6B8-08E8BC13D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BC8800-4BE7-7BB1-80BD-CF7C0C361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1D5283-6EC1-70FC-4112-5C6F80DF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3E1-06CC-4F32-85CF-81172B7E180B}" type="datetimeFigureOut">
              <a:rPr lang="pl-PL" smtClean="0"/>
              <a:t>04.08.2022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520C7B-964B-27EE-2FA9-D63E9918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0B86D3-0D77-5836-C152-4D4E4299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D52-923A-43E4-A5EA-CAB21CBB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45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B81E97-393E-F119-A6DF-E41D9AC8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CFD3A9-7201-F798-EEA5-B3EAF3BC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6F019D0-D7E0-0452-AB32-BC5F68A64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727633C-B4BC-EC1F-CC60-C3E060679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E37FD3F-5C41-C7AF-2896-98701F89D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80394F2-C87E-429F-8AC2-EF61F2E0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3E1-06CC-4F32-85CF-81172B7E180B}" type="datetimeFigureOut">
              <a:rPr lang="pl-PL" smtClean="0"/>
              <a:t>04.08.2022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3F6AA1A-0E04-A7B2-8C87-4BCDDC5C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3FEABBA-914B-FC51-873D-FC95A1ED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D52-923A-43E4-A5EA-CAB21CBB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144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B61E48-11D0-A9FF-3BAC-47D64A0E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B09C173-6062-6DFA-E23D-AB8CE513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3E1-06CC-4F32-85CF-81172B7E180B}" type="datetimeFigureOut">
              <a:rPr lang="pl-PL" smtClean="0"/>
              <a:t>04.08.2022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096ABAE-BF08-4B7E-69C6-8A91D6AF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3A95003-2600-DD0A-2455-2C8AE994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D52-923A-43E4-A5EA-CAB21CBB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4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3280A14-8BE8-D2BA-BAA8-C7861299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3E1-06CC-4F32-85CF-81172B7E180B}" type="datetimeFigureOut">
              <a:rPr lang="pl-PL" smtClean="0"/>
              <a:t>04.08.2022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14184F6-D8BE-A100-9C15-B5F98C76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3400C21-D48C-7AA8-A987-88285C1E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D52-923A-43E4-A5EA-CAB21CBB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731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9DAD80-5757-EF7A-6D82-D9FB9A25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AE8667-7899-0A07-A611-908E605F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69C55E4-06F5-8AD4-CDED-4DF696B3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94E0F03-4D74-1E6E-6E38-E4F4B20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3E1-06CC-4F32-85CF-81172B7E180B}" type="datetimeFigureOut">
              <a:rPr lang="pl-PL" smtClean="0"/>
              <a:t>04.08.2022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C3D51CB-8C8E-557D-5296-EE892BBF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1DE513-19E9-9838-9565-72857DB6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D52-923A-43E4-A5EA-CAB21CBB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89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51A67A-8016-9036-FE99-14C5310B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44B9F2A-8392-A4EB-3758-47DAD4FCA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8F800E4-432B-C8CE-CACC-972C3867A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278BD2-561B-DE56-6521-B96C719E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A3E1-06CC-4F32-85CF-81172B7E180B}" type="datetimeFigureOut">
              <a:rPr lang="pl-PL" smtClean="0"/>
              <a:t>04.08.2022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FEBB209-5103-53DC-4A9A-975DDD40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E921980-B07A-7A41-3809-F520E39A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5D52-923A-43E4-A5EA-CAB21CBB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620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2D249CA-A35B-3544-552F-DF286FBB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78A9106-E49A-E246-C6CF-D4A2DA5B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0817F1-95EB-D820-27DF-7BCE5A090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4A3E1-06CC-4F32-85CF-81172B7E180B}" type="datetimeFigureOut">
              <a:rPr lang="pl-PL" smtClean="0"/>
              <a:t>04.08.2022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8DC9C9-FB6A-A57A-0F19-18DB1E651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62798A-502F-3430-12E3-B43631455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85D52-923A-43E4-A5EA-CAB21CBB51A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477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153271-C29D-68A4-0E6C-B225357FF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129" y="1099485"/>
            <a:ext cx="2407024" cy="693457"/>
          </a:xfrm>
          <a:ln w="38100"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pl-PL" dirty="0"/>
              <a:t>App.js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B6F2A58B-DAC6-E34B-37AD-8F3CC20272A6}"/>
              </a:ext>
            </a:extLst>
          </p:cNvPr>
          <p:cNvSpPr txBox="1">
            <a:spLocks/>
          </p:cNvSpPr>
          <p:nvPr/>
        </p:nvSpPr>
        <p:spPr>
          <a:xfrm>
            <a:off x="4657164" y="2058708"/>
            <a:ext cx="2407024" cy="69345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/>
              <a:t>Board</a:t>
            </a:r>
            <a:endParaRPr lang="pl-PL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E1C4C21B-C4DA-6EBC-C053-D08CE8C0501E}"/>
              </a:ext>
            </a:extLst>
          </p:cNvPr>
          <p:cNvSpPr txBox="1">
            <a:spLocks/>
          </p:cNvSpPr>
          <p:nvPr/>
        </p:nvSpPr>
        <p:spPr>
          <a:xfrm>
            <a:off x="5257178" y="3444627"/>
            <a:ext cx="2407024" cy="69345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dirty="0" err="1"/>
              <a:t>FortuneWheel</a:t>
            </a:r>
            <a:endParaRPr lang="pl-PL" dirty="0"/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A7D74831-CE88-1182-CCF6-93146FD85A54}"/>
              </a:ext>
            </a:extLst>
          </p:cNvPr>
          <p:cNvSpPr txBox="1">
            <a:spLocks/>
          </p:cNvSpPr>
          <p:nvPr/>
        </p:nvSpPr>
        <p:spPr>
          <a:xfrm>
            <a:off x="2711824" y="3444627"/>
            <a:ext cx="2407024" cy="69345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dirty="0"/>
              <a:t>Cards </a:t>
            </a:r>
            <a:r>
              <a:rPr lang="pl-PL" dirty="0" err="1"/>
              <a:t>Modal</a:t>
            </a:r>
            <a:endParaRPr lang="pl-PL" dirty="0"/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C9B123BE-D0A3-CAB2-B2BC-B281B11EDA36}"/>
              </a:ext>
            </a:extLst>
          </p:cNvPr>
          <p:cNvSpPr txBox="1">
            <a:spLocks/>
          </p:cNvSpPr>
          <p:nvPr/>
        </p:nvSpPr>
        <p:spPr>
          <a:xfrm>
            <a:off x="261844" y="3437468"/>
            <a:ext cx="2407024" cy="69345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dirty="0" err="1"/>
              <a:t>Turtles</a:t>
            </a:r>
            <a:endParaRPr lang="pl-PL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9FA7BA4-8241-E458-39BC-7D9BEFFF51A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5860676" y="1792942"/>
            <a:ext cx="8965" cy="265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ymbol zastępczy zawartości 2">
            <a:extLst>
              <a:ext uri="{FF2B5EF4-FFF2-40B4-BE49-F238E27FC236}">
                <a16:creationId xmlns:a16="http://schemas.microsoft.com/office/drawing/2014/main" id="{E157C39C-F58E-47C6-55C0-53CF93EA9250}"/>
              </a:ext>
            </a:extLst>
          </p:cNvPr>
          <p:cNvSpPr txBox="1">
            <a:spLocks/>
          </p:cNvSpPr>
          <p:nvPr/>
        </p:nvSpPr>
        <p:spPr>
          <a:xfrm>
            <a:off x="7713631" y="1687887"/>
            <a:ext cx="2407024" cy="69345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sz="2400" dirty="0" err="1"/>
              <a:t>useLogic</a:t>
            </a:r>
            <a:endParaRPr lang="pl-PL" dirty="0"/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8CB87573-D8B5-F135-A431-9BE46D883F1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915336" y="2752165"/>
            <a:ext cx="1945340" cy="692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2CC4CC72-CB6B-17AA-0661-A382A1E29CC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405905" y="2736042"/>
            <a:ext cx="2511238" cy="708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EBD2B768-7EF9-A3DA-3F0B-D3CDE674435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465356" y="2751170"/>
            <a:ext cx="3694081" cy="68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63CADAAA-0730-3956-7DFD-F621AE4575A4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7064188" y="2034616"/>
            <a:ext cx="649443" cy="37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810070E1-F68B-A049-1496-6DBBAD88C39F}"/>
              </a:ext>
            </a:extLst>
          </p:cNvPr>
          <p:cNvSpPr txBox="1">
            <a:spLocks/>
          </p:cNvSpPr>
          <p:nvPr/>
        </p:nvSpPr>
        <p:spPr>
          <a:xfrm>
            <a:off x="7713631" y="3444627"/>
            <a:ext cx="2407024" cy="69345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l-PL" dirty="0"/>
              <a:t>Board</a:t>
            </a:r>
          </a:p>
        </p:txBody>
      </p: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0449FFA9-8A93-6686-9142-749EDDEE9DD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860676" y="2752165"/>
            <a:ext cx="600014" cy="692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1861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</Words>
  <Application>Microsoft Office PowerPoint</Application>
  <PresentationFormat>Panoramiczny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Szymon Wańczyk</dc:creator>
  <cp:lastModifiedBy>Szymon Wańczyk</cp:lastModifiedBy>
  <cp:revision>6</cp:revision>
  <dcterms:created xsi:type="dcterms:W3CDTF">2022-08-01T19:14:13Z</dcterms:created>
  <dcterms:modified xsi:type="dcterms:W3CDTF">2022-08-04T13:53:23Z</dcterms:modified>
</cp:coreProperties>
</file>