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8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8280400" cy="5759450"/>
  <p:notesSz cx="6858000" cy="9144000"/>
  <p:photoAlbum layout="1pic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942577"/>
            <a:ext cx="7038340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3025045"/>
            <a:ext cx="6210300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46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40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306637"/>
            <a:ext cx="1785461" cy="488086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306637"/>
            <a:ext cx="5252879" cy="488086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93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3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1435864"/>
            <a:ext cx="7141845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3854300"/>
            <a:ext cx="7141845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/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02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1533187"/>
            <a:ext cx="3519170" cy="365431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1533187"/>
            <a:ext cx="3519170" cy="365431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16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306639"/>
            <a:ext cx="7141845" cy="111322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1411865"/>
            <a:ext cx="3502997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2103799"/>
            <a:ext cx="3502997" cy="30943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1411865"/>
            <a:ext cx="3520249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2103799"/>
            <a:ext cx="3520249" cy="30943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8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97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41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383963"/>
            <a:ext cx="2670645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829256"/>
            <a:ext cx="4191953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1727835"/>
            <a:ext cx="2670645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2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383963"/>
            <a:ext cx="2670645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829256"/>
            <a:ext cx="4191953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1727835"/>
            <a:ext cx="2670645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059B-D5F2-4E84-8C41-CD88C1858816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94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306639"/>
            <a:ext cx="7141845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1533187"/>
            <a:ext cx="7141845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5338158"/>
            <a:ext cx="186309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0059B-D5F2-4E84-8C41-CD88C1858816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5338158"/>
            <a:ext cx="2794635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5338158"/>
            <a:ext cx="186309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BE9FA-A5CD-48AC-87E1-F0F159EC88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20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73507" y="1524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方差分析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8484" y="1111624"/>
            <a:ext cx="341632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单因素方差分析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均值的多重比较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进行方差分析应满足的条件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误差正态性检验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方差齐性检验</a:t>
            </a:r>
            <a:endParaRPr lang="en-US" altLang="zh-CN" dirty="0" smtClean="0"/>
          </a:p>
          <a:p>
            <a:r>
              <a:rPr lang="en-US" altLang="zh-CN" dirty="0" err="1"/>
              <a:t>Kruskal</a:t>
            </a:r>
            <a:r>
              <a:rPr lang="en-US" altLang="zh-CN" dirty="0"/>
              <a:t>-Wallis</a:t>
            </a:r>
            <a:r>
              <a:rPr lang="zh-CN" altLang="en-US" dirty="0" smtClean="0"/>
              <a:t>秩和检验</a:t>
            </a:r>
            <a:endParaRPr lang="en-US" altLang="zh-CN" dirty="0" smtClean="0"/>
          </a:p>
          <a:p>
            <a:r>
              <a:rPr lang="en-US" altLang="zh-CN" dirty="0"/>
              <a:t>Friedman</a:t>
            </a:r>
            <a:r>
              <a:rPr lang="zh-CN" altLang="en-US" dirty="0" smtClean="0"/>
              <a:t>秩和检验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双因素方差分析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不考虑交互作用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考虑交互作用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5594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44" y="110304"/>
            <a:ext cx="6821927" cy="13119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b="53440"/>
          <a:stretch/>
        </p:blipFill>
        <p:spPr>
          <a:xfrm>
            <a:off x="201360" y="1489192"/>
            <a:ext cx="7979493" cy="7340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205" y="2223247"/>
            <a:ext cx="6314595" cy="1972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360" y="4443666"/>
            <a:ext cx="7337958" cy="97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31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5" y="156262"/>
            <a:ext cx="5823081" cy="54556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736" y="2110762"/>
            <a:ext cx="3677000" cy="350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50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9295" y="11654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进行方差分析应满足的条件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5" y="1031798"/>
            <a:ext cx="7941546" cy="272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51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5835" y="13447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误差的正态性检验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66165" y="779929"/>
            <a:ext cx="741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误差的正态性检验本质上就是数据的正态性检验，</a:t>
            </a:r>
            <a:r>
              <a:rPr lang="en-US" altLang="zh-CN" dirty="0" smtClean="0"/>
              <a:t>R</a:t>
            </a:r>
            <a:r>
              <a:rPr lang="zh-CN" altLang="en-US" dirty="0" smtClean="0"/>
              <a:t>中可以用</a:t>
            </a:r>
            <a:r>
              <a:rPr lang="en-US" altLang="zh-CN" dirty="0" err="1" smtClean="0"/>
              <a:t>shapiro.test</a:t>
            </a:r>
            <a:endParaRPr lang="en-US" altLang="zh-CN" dirty="0" smtClean="0"/>
          </a:p>
          <a:p>
            <a:r>
              <a:rPr lang="zh-CN" altLang="en-US" dirty="0" smtClean="0"/>
              <a:t>对数据进行正态性检验。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65" y="1702387"/>
            <a:ext cx="7082119" cy="355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76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68" y="336579"/>
            <a:ext cx="4752381" cy="494285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20235" y="238461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四组数据均符合正态分布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9034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89" y="555417"/>
            <a:ext cx="5763723" cy="104716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3436" y="986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方差齐性检验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91" y="1950844"/>
            <a:ext cx="7497132" cy="12301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92" y="4077969"/>
            <a:ext cx="7497132" cy="70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71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554" y="996075"/>
            <a:ext cx="5723976" cy="12719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3436" y="986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方差齐性检验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25" y="3112557"/>
            <a:ext cx="7086163" cy="38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81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7906" y="121692"/>
            <a:ext cx="614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方差分析条件不满足的时候，可以用</a:t>
            </a:r>
            <a:r>
              <a:rPr lang="en-US" altLang="zh-CN" dirty="0" err="1" smtClean="0">
                <a:solidFill>
                  <a:srgbClr val="FF0000"/>
                </a:solidFill>
              </a:rPr>
              <a:t>Kruskal</a:t>
            </a:r>
            <a:r>
              <a:rPr lang="en-US" altLang="zh-CN" dirty="0" smtClean="0">
                <a:solidFill>
                  <a:srgbClr val="FF0000"/>
                </a:solidFill>
              </a:rPr>
              <a:t>-Wallis</a:t>
            </a:r>
            <a:r>
              <a:rPr lang="zh-CN" altLang="en-US" dirty="0" smtClean="0">
                <a:solidFill>
                  <a:srgbClr val="FF0000"/>
                </a:solidFill>
              </a:rPr>
              <a:t>秩和检验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06" y="766897"/>
            <a:ext cx="7700682" cy="21468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06" y="3087202"/>
            <a:ext cx="7897691" cy="227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81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23" y="575294"/>
            <a:ext cx="7903571" cy="7800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88" y="1256692"/>
            <a:ext cx="7825974" cy="353277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09488" y="131153"/>
            <a:ext cx="2406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Kruskal</a:t>
            </a:r>
            <a:r>
              <a:rPr lang="en-US" altLang="zh-CN" dirty="0">
                <a:solidFill>
                  <a:srgbClr val="FF0000"/>
                </a:solidFill>
              </a:rPr>
              <a:t>-Wallis</a:t>
            </a:r>
            <a:r>
              <a:rPr lang="zh-CN" altLang="en-US" dirty="0">
                <a:solidFill>
                  <a:srgbClr val="FF0000"/>
                </a:solidFill>
              </a:rPr>
              <a:t>秩和检验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3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82" y="761661"/>
            <a:ext cx="5488653" cy="242080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9488" y="131153"/>
            <a:ext cx="2406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Kruskal</a:t>
            </a:r>
            <a:r>
              <a:rPr lang="en-US" altLang="zh-CN" dirty="0">
                <a:solidFill>
                  <a:srgbClr val="FF0000"/>
                </a:solidFill>
              </a:rPr>
              <a:t>-Wallis</a:t>
            </a:r>
            <a:r>
              <a:rPr lang="zh-CN" altLang="en-US" dirty="0">
                <a:solidFill>
                  <a:srgbClr val="FF0000"/>
                </a:solidFill>
              </a:rPr>
              <a:t>秩和检验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99" y="3551268"/>
            <a:ext cx="7562912" cy="4001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882" y="4441031"/>
            <a:ext cx="4262800" cy="85943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84376" y="530046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这组数据其实可以做方差分析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70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01152" y="2026022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单因素方差分析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82457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7906" y="121692"/>
            <a:ext cx="5694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方差分析条件不满足的时候，可以用</a:t>
            </a:r>
            <a:r>
              <a:rPr lang="en-US" altLang="zh-CN" dirty="0">
                <a:solidFill>
                  <a:srgbClr val="FF0000"/>
                </a:solidFill>
              </a:rPr>
              <a:t>Friedman</a:t>
            </a:r>
            <a:r>
              <a:rPr lang="zh-CN" altLang="en-US" dirty="0" smtClean="0">
                <a:solidFill>
                  <a:srgbClr val="FF0000"/>
                </a:solidFill>
              </a:rPr>
              <a:t>秩和检验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06" y="1241091"/>
            <a:ext cx="7763435" cy="296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03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27" y="1029042"/>
            <a:ext cx="7400989" cy="309930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72446" y="175616"/>
            <a:ext cx="2000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Friedman</a:t>
            </a:r>
            <a:r>
              <a:rPr lang="zh-CN" altLang="en-US" dirty="0">
                <a:solidFill>
                  <a:srgbClr val="FF0000"/>
                </a:solidFill>
              </a:rPr>
              <a:t>秩和检验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275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665" y="834863"/>
            <a:ext cx="4466667" cy="33904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5" y="4657319"/>
            <a:ext cx="7395882" cy="76714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2446" y="175616"/>
            <a:ext cx="2000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Friedman</a:t>
            </a:r>
            <a:r>
              <a:rPr lang="zh-CN" altLang="en-US" dirty="0">
                <a:solidFill>
                  <a:srgbClr val="FF0000"/>
                </a:solidFill>
              </a:rPr>
              <a:t>秩和检验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8112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01152" y="2026022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双</a:t>
            </a:r>
            <a:r>
              <a:rPr lang="zh-CN" altLang="en-US" sz="3600" dirty="0" smtClean="0"/>
              <a:t>因素方差分析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72738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15" y="479223"/>
            <a:ext cx="7625821" cy="456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13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940" y="24769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不考虑交互作用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40" y="1586204"/>
            <a:ext cx="7765186" cy="261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05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8940" y="24769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考虑交互作用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40" y="1182578"/>
            <a:ext cx="7833724" cy="350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78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b="16485"/>
          <a:stretch/>
        </p:blipFill>
        <p:spPr>
          <a:xfrm>
            <a:off x="268885" y="344753"/>
            <a:ext cx="7625821" cy="381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68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61" y="370703"/>
            <a:ext cx="5018142" cy="42461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667" y="2493762"/>
            <a:ext cx="6377111" cy="59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98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63" y="222353"/>
            <a:ext cx="7991127" cy="140025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62" y="1766046"/>
            <a:ext cx="7991127" cy="380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43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3082" y="18825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单因素方差分析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81" y="918436"/>
            <a:ext cx="7853083" cy="394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47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52" y="914947"/>
            <a:ext cx="5410805" cy="311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74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58" y="2452116"/>
            <a:ext cx="7504320" cy="225435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3082" y="18825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单因素方差分析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55065" y="1186783"/>
                <a:ext cx="6724276" cy="3944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不全相等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65" y="1186783"/>
                <a:ext cx="6724276" cy="394403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292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57" y="602094"/>
            <a:ext cx="4144610" cy="494705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2557" y="10757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单因素方差分析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050" y="3971914"/>
            <a:ext cx="6140676" cy="6636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955" y="187479"/>
            <a:ext cx="1647619" cy="2095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6644" y="476907"/>
            <a:ext cx="3515252" cy="328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11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57" y="565827"/>
            <a:ext cx="7979493" cy="157659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2557" y="10757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单因素方差分析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52" y="2231341"/>
            <a:ext cx="7282784" cy="22748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112" y="4901584"/>
            <a:ext cx="5752381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00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57" y="750248"/>
            <a:ext cx="4923809" cy="321904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2557" y="10757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单因素方差分析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366" y="476907"/>
            <a:ext cx="3064116" cy="29135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557" y="4628121"/>
            <a:ext cx="7739137" cy="76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73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2557" y="10757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单因素方差分析，均值的多重比较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56" y="668333"/>
            <a:ext cx="7919683" cy="119632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2556" y="212015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多重</a:t>
            </a:r>
            <a:r>
              <a:rPr lang="en-US" altLang="zh-CN" dirty="0" smtClean="0">
                <a:solidFill>
                  <a:srgbClr val="FF0000"/>
                </a:solidFill>
              </a:rPr>
              <a:t>t</a:t>
            </a:r>
            <a:r>
              <a:rPr lang="zh-CN" altLang="en-US" dirty="0" smtClean="0">
                <a:solidFill>
                  <a:srgbClr val="FF0000"/>
                </a:solidFill>
              </a:rPr>
              <a:t>检验法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56" y="2543274"/>
            <a:ext cx="7846715" cy="13577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556" y="4377964"/>
            <a:ext cx="7846715" cy="104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014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1874" y="210672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多重</a:t>
            </a:r>
            <a:r>
              <a:rPr lang="en-US" altLang="zh-CN" dirty="0" smtClean="0">
                <a:solidFill>
                  <a:srgbClr val="FF0000"/>
                </a:solidFill>
              </a:rPr>
              <a:t>t</a:t>
            </a:r>
            <a:r>
              <a:rPr lang="zh-CN" altLang="en-US" dirty="0" smtClean="0">
                <a:solidFill>
                  <a:srgbClr val="FF0000"/>
                </a:solidFill>
              </a:rPr>
              <a:t>检验法，</a:t>
            </a:r>
            <a:r>
              <a:rPr lang="en-US" altLang="zh-CN" dirty="0" smtClean="0">
                <a:solidFill>
                  <a:srgbClr val="FF0000"/>
                </a:solidFill>
              </a:rPr>
              <a:t>p</a:t>
            </a:r>
            <a:r>
              <a:rPr lang="zh-CN" altLang="en-US" dirty="0" smtClean="0">
                <a:solidFill>
                  <a:srgbClr val="FF0000"/>
                </a:solidFill>
              </a:rPr>
              <a:t>值修正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74" y="580004"/>
            <a:ext cx="5740008" cy="16815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582" y="2261564"/>
            <a:ext cx="6056556" cy="343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6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</TotalTime>
  <Words>185</Words>
  <Application>Microsoft Office PowerPoint</Application>
  <PresentationFormat>自定义</PresentationFormat>
  <Paragraphs>39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等线</vt:lpstr>
      <vt:lpstr>等线 Light</vt:lpstr>
      <vt:lpstr>宋体</vt:lpstr>
      <vt:lpstr>Arial</vt:lpstr>
      <vt:lpstr>Calibri</vt:lpstr>
      <vt:lpstr>Calibri Light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 Wen</dc:creator>
  <cp:lastModifiedBy>Yao Wen</cp:lastModifiedBy>
  <cp:revision>181</cp:revision>
  <dcterms:created xsi:type="dcterms:W3CDTF">2018-03-11T13:21:55Z</dcterms:created>
  <dcterms:modified xsi:type="dcterms:W3CDTF">2018-05-02T04:34:00Z</dcterms:modified>
</cp:coreProperties>
</file>