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7" r:id="rId15"/>
    <p:sldId id="335" r:id="rId16"/>
    <p:sldId id="338" r:id="rId17"/>
    <p:sldId id="336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5" r:id="rId42"/>
    <p:sldId id="362" r:id="rId43"/>
    <p:sldId id="363" r:id="rId44"/>
  </p:sldIdLst>
  <p:sldSz cx="8280400" cy="5759450"/>
  <p:notesSz cx="6858000" cy="9144000"/>
  <p:photoAlbum layout="1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C4676-DD31-42F0-BE97-CA0E390D562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1143000"/>
            <a:ext cx="4435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9E299-4A76-42B1-A547-FE54882A0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942577"/>
            <a:ext cx="703834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025045"/>
            <a:ext cx="62103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06637"/>
            <a:ext cx="1785461" cy="4880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06637"/>
            <a:ext cx="5252879" cy="488086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435864"/>
            <a:ext cx="714184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854300"/>
            <a:ext cx="714184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06639"/>
            <a:ext cx="7141845" cy="1113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411865"/>
            <a:ext cx="350299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103799"/>
            <a:ext cx="3502997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411865"/>
            <a:ext cx="3520249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103799"/>
            <a:ext cx="3520249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29256"/>
            <a:ext cx="4191953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29256"/>
            <a:ext cx="4191953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06639"/>
            <a:ext cx="714184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533187"/>
            <a:ext cx="714184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059B-D5F2-4E84-8C41-CD88C1858816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338158"/>
            <a:ext cx="279463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10754" y="11654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主成分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9848" y="1371600"/>
            <a:ext cx="2723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主成分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什么是主成分分析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主成分的定义和导出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主成分的性质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中做主成分分析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主成分分类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主成分回归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559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9" y="598351"/>
            <a:ext cx="7911977" cy="1916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755" y="13693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中做主成分分析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99" y="3159745"/>
            <a:ext cx="5909087" cy="811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27" y="3971117"/>
            <a:ext cx="7635479" cy="14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5" y="1271012"/>
            <a:ext cx="7997981" cy="23092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755" y="13693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中做主成分分析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6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0" y="56466"/>
            <a:ext cx="7971645" cy="14966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04" y="1212491"/>
            <a:ext cx="4640684" cy="44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4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78" y="301203"/>
            <a:ext cx="4809345" cy="38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42865"/>
          <a:stretch/>
        </p:blipFill>
        <p:spPr>
          <a:xfrm>
            <a:off x="104250" y="71338"/>
            <a:ext cx="4638079" cy="12464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3" y="1984032"/>
            <a:ext cx="6551679" cy="36906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491" y="71338"/>
            <a:ext cx="2986745" cy="1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3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9" y="1262876"/>
            <a:ext cx="7722033" cy="20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5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7" y="3474921"/>
            <a:ext cx="7906001" cy="22018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42" y="35860"/>
            <a:ext cx="4935936" cy="3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84" y="273000"/>
            <a:ext cx="2885714" cy="6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4321" r="1531" b="1840"/>
          <a:stretch/>
        </p:blipFill>
        <p:spPr>
          <a:xfrm>
            <a:off x="151366" y="1138515"/>
            <a:ext cx="3720178" cy="25079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2868" r="746"/>
          <a:stretch/>
        </p:blipFill>
        <p:spPr>
          <a:xfrm>
            <a:off x="4226912" y="89648"/>
            <a:ext cx="3778745" cy="24652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398" y="2617695"/>
            <a:ext cx="3033754" cy="30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092" y="1524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主成分分类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2" y="1536019"/>
            <a:ext cx="8023755" cy="21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1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5" y="499060"/>
            <a:ext cx="6151191" cy="50685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092" y="1524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主成分分类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59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" y="1387514"/>
            <a:ext cx="7948299" cy="17760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976" y="3227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什么是主成分分析？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3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0" y="301279"/>
            <a:ext cx="5161905" cy="49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22" y="2382270"/>
            <a:ext cx="2209524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9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0" y="147012"/>
            <a:ext cx="7957687" cy="17674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0" y="2338427"/>
            <a:ext cx="7957687" cy="28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7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6" y="179981"/>
            <a:ext cx="3447619" cy="5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91" y="66179"/>
            <a:ext cx="3690704" cy="36452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3914135"/>
            <a:ext cx="7077700" cy="12881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63" y="5279531"/>
            <a:ext cx="6762008" cy="3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471" y="161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主成分回归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804501"/>
            <a:ext cx="8047097" cy="1427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1" y="2867231"/>
            <a:ext cx="8047097" cy="15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51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2" y="186206"/>
            <a:ext cx="4838095" cy="15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2" y="2038257"/>
            <a:ext cx="1780952" cy="14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34" y="1700492"/>
            <a:ext cx="4819048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9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8" y="662837"/>
            <a:ext cx="7861735" cy="261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3" y="294939"/>
            <a:ext cx="4740871" cy="22868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3" y="3048800"/>
            <a:ext cx="7876612" cy="19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62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63" y="658345"/>
            <a:ext cx="4333184" cy="36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9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9" y="375210"/>
            <a:ext cx="5517327" cy="35243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81" y="4382749"/>
            <a:ext cx="4314286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7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52" y="175869"/>
            <a:ext cx="7787589" cy="52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5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3" y="794645"/>
            <a:ext cx="7950265" cy="45338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0723" y="24204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主成分的定义和导出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565" y="525534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的解。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2854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1" y="234806"/>
            <a:ext cx="4106252" cy="39924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1" y="4683346"/>
            <a:ext cx="7068790" cy="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3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9" y="809415"/>
            <a:ext cx="7952381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33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46" y="415063"/>
            <a:ext cx="4593243" cy="48561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0" y="91307"/>
            <a:ext cx="1646509" cy="25532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0" y="2930060"/>
            <a:ext cx="2289066" cy="24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9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7" y="796730"/>
            <a:ext cx="794285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9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6" y="658113"/>
            <a:ext cx="7971428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65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3" y="229603"/>
            <a:ext cx="7923809" cy="11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3" y="1896612"/>
            <a:ext cx="7971428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6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2" y="161365"/>
            <a:ext cx="6565130" cy="53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13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0" y="80634"/>
            <a:ext cx="8019048" cy="22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44" y="2370840"/>
            <a:ext cx="4824369" cy="32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31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7" y="71916"/>
            <a:ext cx="7050350" cy="55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89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2" y="431490"/>
            <a:ext cx="7580952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" y="598851"/>
            <a:ext cx="8081254" cy="46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72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9" y="71717"/>
            <a:ext cx="7876190" cy="16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92" y="1719336"/>
            <a:ext cx="4827590" cy="39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15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15" y="164419"/>
            <a:ext cx="5590476" cy="25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42" y="2943738"/>
            <a:ext cx="5580952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15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2" y="291736"/>
            <a:ext cx="6876190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84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79" y="104961"/>
            <a:ext cx="6359268" cy="53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6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365" y="1075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主成分的性质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6" y="476909"/>
            <a:ext cx="7574773" cy="50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6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365" y="1075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主成分的性质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6" y="822947"/>
            <a:ext cx="6158149" cy="13233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5" y="2266699"/>
            <a:ext cx="7808570" cy="2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1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" y="1143075"/>
            <a:ext cx="8045940" cy="35544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365" y="1075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主成分的性质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5" y="689712"/>
            <a:ext cx="7997083" cy="24120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755" y="13693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中做主成分分析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5" y="3285236"/>
            <a:ext cx="8004709" cy="18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6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5" y="705387"/>
            <a:ext cx="8018807" cy="22171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755" y="13693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中做主成分分析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5" y="3316940"/>
            <a:ext cx="8082648" cy="22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4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49</Words>
  <Application>Microsoft Office PowerPoint</Application>
  <PresentationFormat>自定义</PresentationFormat>
  <Paragraphs>21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等线</vt:lpstr>
      <vt:lpstr>等线 Light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Wen</dc:creator>
  <cp:lastModifiedBy>Yao Wen</cp:lastModifiedBy>
  <cp:revision>459</cp:revision>
  <dcterms:created xsi:type="dcterms:W3CDTF">2018-03-11T13:21:55Z</dcterms:created>
  <dcterms:modified xsi:type="dcterms:W3CDTF">2018-05-23T05:27:59Z</dcterms:modified>
</cp:coreProperties>
</file>