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</p:sldIdLst>
  <p:sldSz cx="8280400" cy="5759450"/>
  <p:notesSz cx="6858000" cy="9144000"/>
  <p:photoAlbum layout="1pic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942577"/>
            <a:ext cx="7038340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025045"/>
            <a:ext cx="6210300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6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0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306637"/>
            <a:ext cx="1785461" cy="488086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306637"/>
            <a:ext cx="5252879" cy="488086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3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435864"/>
            <a:ext cx="7141845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854300"/>
            <a:ext cx="7141845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2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533187"/>
            <a:ext cx="3519170" cy="365431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533187"/>
            <a:ext cx="3519170" cy="365431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6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06639"/>
            <a:ext cx="7141845" cy="1113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411865"/>
            <a:ext cx="350299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103799"/>
            <a:ext cx="3502997" cy="30943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411865"/>
            <a:ext cx="3520249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103799"/>
            <a:ext cx="3520249" cy="30943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8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7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1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83963"/>
            <a:ext cx="2670645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829256"/>
            <a:ext cx="4191953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727835"/>
            <a:ext cx="2670645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2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83963"/>
            <a:ext cx="2670645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829256"/>
            <a:ext cx="4191953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727835"/>
            <a:ext cx="2670645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4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306639"/>
            <a:ext cx="7141845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533187"/>
            <a:ext cx="7141845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5338158"/>
            <a:ext cx="186309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059B-D5F2-4E84-8C41-CD88C185881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5338158"/>
            <a:ext cx="279463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5338158"/>
            <a:ext cx="186309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0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73507" y="1524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判别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9848" y="1371600"/>
            <a:ext cx="2723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判别分析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距离判别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马氏距离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判别准则与判别函数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Bayes</a:t>
            </a:r>
            <a:r>
              <a:rPr lang="zh-CN" altLang="en-US" dirty="0" smtClean="0"/>
              <a:t>判别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Fisher</a:t>
            </a:r>
            <a:r>
              <a:rPr lang="zh-CN" altLang="en-US" dirty="0" smtClean="0"/>
              <a:t>判别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559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5" y="80901"/>
            <a:ext cx="6714564" cy="554787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22612" y="5002306"/>
            <a:ext cx="143435" cy="251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22612" y="5360896"/>
            <a:ext cx="143435" cy="251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80213" y="4993341"/>
            <a:ext cx="412376" cy="251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0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576" y="71718"/>
            <a:ext cx="118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Bayes</a:t>
            </a:r>
            <a:r>
              <a:rPr lang="zh-CN" altLang="en-US" dirty="0" smtClean="0">
                <a:solidFill>
                  <a:srgbClr val="FF0000"/>
                </a:solidFill>
              </a:rPr>
              <a:t>判别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3" y="507910"/>
            <a:ext cx="7732763" cy="518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1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576" y="53788"/>
            <a:ext cx="118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Bayes</a:t>
            </a:r>
            <a:r>
              <a:rPr lang="zh-CN" altLang="en-US" dirty="0" smtClean="0">
                <a:solidFill>
                  <a:srgbClr val="FF0000"/>
                </a:solidFill>
              </a:rPr>
              <a:t>判别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3" y="432082"/>
            <a:ext cx="7951480" cy="17544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03" y="2204488"/>
            <a:ext cx="7951480" cy="23245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565" y="4618678"/>
            <a:ext cx="6857143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6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8" y="1061198"/>
            <a:ext cx="7915331" cy="249376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576" y="53788"/>
            <a:ext cx="118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Bayes</a:t>
            </a:r>
            <a:r>
              <a:rPr lang="zh-CN" altLang="en-US" dirty="0" smtClean="0">
                <a:solidFill>
                  <a:srgbClr val="FF0000"/>
                </a:solidFill>
              </a:rPr>
              <a:t>判别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4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3" y="187664"/>
            <a:ext cx="7428191" cy="549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13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48" y="424239"/>
            <a:ext cx="4685714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5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48" y="672592"/>
            <a:ext cx="5586855" cy="27877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46729" y="2402541"/>
            <a:ext cx="179294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19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400" y="16136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Fisher</a:t>
            </a:r>
            <a:r>
              <a:rPr lang="zh-CN" altLang="en-US" dirty="0" smtClean="0">
                <a:solidFill>
                  <a:srgbClr val="FF0000"/>
                </a:solidFill>
              </a:rPr>
              <a:t>判别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56204"/>
            <a:ext cx="7834269" cy="7602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41" y="1612074"/>
            <a:ext cx="7530784" cy="37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73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400" y="16136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Fisher</a:t>
            </a:r>
            <a:r>
              <a:rPr lang="zh-CN" altLang="en-US" dirty="0" smtClean="0">
                <a:solidFill>
                  <a:srgbClr val="FF0000"/>
                </a:solidFill>
              </a:rPr>
              <a:t>判别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7607"/>
            <a:ext cx="7942729" cy="422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1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86" y="158407"/>
            <a:ext cx="3213986" cy="4058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09" y="872130"/>
            <a:ext cx="4918098" cy="374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4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0" y="1094646"/>
            <a:ext cx="8017588" cy="40168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4117" y="2689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什么是判别分析？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474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04" y="146449"/>
            <a:ext cx="6648337" cy="545880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67082" y="5280211"/>
            <a:ext cx="385483" cy="316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6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977" y="537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距离判别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7" y="405189"/>
            <a:ext cx="7767424" cy="19989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9977" y="27212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马氏距离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77" y="3180188"/>
            <a:ext cx="7767424" cy="228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4471" y="12550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判别准则与判别函数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1" y="655896"/>
            <a:ext cx="7957236" cy="34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6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471" y="806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判别准则与判别函数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00" y="603209"/>
            <a:ext cx="7253659" cy="30626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00" y="3645580"/>
            <a:ext cx="7253659" cy="204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7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57" y="896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判别准则与判别函数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489" y="98611"/>
            <a:ext cx="5637274" cy="3484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489" y="3628296"/>
            <a:ext cx="5637274" cy="20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6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4" y="91527"/>
            <a:ext cx="7949146" cy="1428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736" y="1519952"/>
            <a:ext cx="5034106" cy="41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5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19" y="111459"/>
            <a:ext cx="4679628" cy="21664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019" y="2190518"/>
            <a:ext cx="4634805" cy="343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5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0" y="173770"/>
            <a:ext cx="4914286" cy="42285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64" y="4040986"/>
            <a:ext cx="6574558" cy="160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0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32</Words>
  <Application>Microsoft Office PowerPoint</Application>
  <PresentationFormat>自定义</PresentationFormat>
  <Paragraphs>18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Wen</dc:creator>
  <cp:lastModifiedBy>Yao Wen</cp:lastModifiedBy>
  <cp:revision>249</cp:revision>
  <dcterms:created xsi:type="dcterms:W3CDTF">2018-03-11T13:21:55Z</dcterms:created>
  <dcterms:modified xsi:type="dcterms:W3CDTF">2018-05-17T15:07:41Z</dcterms:modified>
</cp:coreProperties>
</file>