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</p:sldIdLst>
  <p:sldSz cx="8280400" cy="5759450"/>
  <p:notesSz cx="6858000" cy="9144000"/>
  <p:photoAlbum layout="1pic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942577"/>
            <a:ext cx="7038340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3025045"/>
            <a:ext cx="6210300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6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0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306637"/>
            <a:ext cx="1785461" cy="488086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306637"/>
            <a:ext cx="5252879" cy="488086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3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435864"/>
            <a:ext cx="7141845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3854300"/>
            <a:ext cx="7141845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2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533187"/>
            <a:ext cx="3519170" cy="365431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533187"/>
            <a:ext cx="3519170" cy="365431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6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06639"/>
            <a:ext cx="7141845" cy="1113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411865"/>
            <a:ext cx="350299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2103799"/>
            <a:ext cx="3502997" cy="30943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411865"/>
            <a:ext cx="3520249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2103799"/>
            <a:ext cx="3520249" cy="30943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8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7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1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83963"/>
            <a:ext cx="2670645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829256"/>
            <a:ext cx="4191953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727835"/>
            <a:ext cx="2670645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2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83963"/>
            <a:ext cx="2670645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829256"/>
            <a:ext cx="4191953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727835"/>
            <a:ext cx="2670645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4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306639"/>
            <a:ext cx="7141845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533187"/>
            <a:ext cx="7141845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5338158"/>
            <a:ext cx="186309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0059B-D5F2-4E84-8C41-CD88C1858816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5338158"/>
            <a:ext cx="279463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5338158"/>
            <a:ext cx="186309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0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73507" y="1524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聚类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9848" y="1371600"/>
            <a:ext cx="31854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聚类分析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定量样本间的距离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定性样本间的距离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中距离的计算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数据中心化与标准化变换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系统聚类法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最长距离法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最短距离法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R</a:t>
            </a:r>
            <a:r>
              <a:rPr lang="zh-CN" altLang="en-US" dirty="0" smtClean="0"/>
              <a:t>中的系统聚类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类个数的确定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动态聚类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/>
              <a:t>近邻</a:t>
            </a:r>
            <a:r>
              <a:rPr lang="en-US" altLang="zh-CN" dirty="0" smtClean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342559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577" y="12550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数据中心化与标准化变换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8" y="871354"/>
            <a:ext cx="7783775" cy="37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8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4" y="1462810"/>
            <a:ext cx="7872916" cy="25701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577" y="12550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数据中心化与标准化变换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63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577" y="12550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数据中心化与标准化变换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2" y="584484"/>
            <a:ext cx="7896825" cy="49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95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471" y="1255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系统聚类法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1" y="985335"/>
            <a:ext cx="8014447" cy="33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5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541" y="1165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最短距离法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" y="1182019"/>
            <a:ext cx="7996780" cy="356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64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541" y="1165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最长距离法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28" y="1269643"/>
            <a:ext cx="7834843" cy="26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80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541" y="116542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>
                <a:solidFill>
                  <a:srgbClr val="FF0000"/>
                </a:solidFill>
              </a:rPr>
              <a:t>中的系统聚类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5" y="671955"/>
            <a:ext cx="7973079" cy="47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13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541" y="116542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>
                <a:solidFill>
                  <a:srgbClr val="FF0000"/>
                </a:solidFill>
              </a:rPr>
              <a:t>中的系统聚类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" y="1303554"/>
            <a:ext cx="8014447" cy="295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99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2" y="86457"/>
            <a:ext cx="7873226" cy="10460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2" y="1388632"/>
            <a:ext cx="2219048" cy="20857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406" y="1240070"/>
            <a:ext cx="4437311" cy="424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94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47" y="295835"/>
            <a:ext cx="7910574" cy="537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5" y="1584236"/>
            <a:ext cx="8041127" cy="26125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6189" y="2868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什么是聚类分析？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474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63" y="158734"/>
            <a:ext cx="5224281" cy="11232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44" y="1228167"/>
            <a:ext cx="4747432" cy="445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83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717" y="806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类个数的确定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8" y="949207"/>
            <a:ext cx="7983014" cy="347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46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717" y="806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类个数的确定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" y="569722"/>
            <a:ext cx="7951695" cy="12133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5" y="1774139"/>
            <a:ext cx="7951695" cy="14141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75" y="3460615"/>
            <a:ext cx="7418919" cy="210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38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34" y="81519"/>
            <a:ext cx="7804960" cy="24287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9" y="2760048"/>
            <a:ext cx="7552309" cy="283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81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4" y="72708"/>
            <a:ext cx="4581711" cy="55750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627" y="700819"/>
            <a:ext cx="2895244" cy="133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3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52" y="134471"/>
            <a:ext cx="4585335" cy="31691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12" y="3303619"/>
            <a:ext cx="7306235" cy="13169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52" y="4620526"/>
            <a:ext cx="1990164" cy="10100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54" y="558373"/>
            <a:ext cx="3295238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89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233" y="117418"/>
            <a:ext cx="4504827" cy="32066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5" y="3324098"/>
            <a:ext cx="7206849" cy="22731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50" y="789309"/>
            <a:ext cx="3190476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29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795" y="89648"/>
            <a:ext cx="4535923" cy="31656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60" y="3255254"/>
            <a:ext cx="7263164" cy="12983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60" y="4553573"/>
            <a:ext cx="2068921" cy="1058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278" y="901022"/>
            <a:ext cx="3104762" cy="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76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39" y="152400"/>
            <a:ext cx="4403130" cy="30713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69" y="3479934"/>
            <a:ext cx="7934147" cy="19364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69" y="866058"/>
            <a:ext cx="3104762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17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294" y="1344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动态聚类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760237"/>
            <a:ext cx="7915835" cy="13969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97" y="2297041"/>
            <a:ext cx="5518032" cy="3216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876" y="2591825"/>
            <a:ext cx="4710653" cy="6624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94" y="3615217"/>
            <a:ext cx="7915835" cy="140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0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5" y="816858"/>
            <a:ext cx="7999388" cy="18554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5" y="2672261"/>
            <a:ext cx="7973928" cy="219970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6189" y="2868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什么是聚类分析？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29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6" y="26895"/>
            <a:ext cx="7292854" cy="7226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734"/>
          <a:stretch/>
        </p:blipFill>
        <p:spPr>
          <a:xfrm>
            <a:off x="750397" y="701973"/>
            <a:ext cx="6923392" cy="499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61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70" y="41687"/>
            <a:ext cx="7697256" cy="18050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52" y="1846726"/>
            <a:ext cx="6587223" cy="384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58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99" y="520037"/>
            <a:ext cx="5472166" cy="46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53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90" y="383927"/>
            <a:ext cx="5304762" cy="5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9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921" y="977152"/>
            <a:ext cx="4124221" cy="359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68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946" y="801375"/>
            <a:ext cx="2895851" cy="34933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53" y="1234755"/>
            <a:ext cx="2853175" cy="2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56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1559" t="2739" r="655"/>
          <a:stretch/>
        </p:blipFill>
        <p:spPr>
          <a:xfrm>
            <a:off x="120074" y="877454"/>
            <a:ext cx="8002202" cy="379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2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400" y="896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各种距离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187" y="89647"/>
            <a:ext cx="6250228" cy="29493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361" y="3039037"/>
            <a:ext cx="6848092" cy="26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02" y="316454"/>
            <a:ext cx="3873499" cy="9296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202" y="1246094"/>
            <a:ext cx="3850464" cy="103990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202" y="2286000"/>
            <a:ext cx="3873499" cy="1059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167" y="3447811"/>
            <a:ext cx="3873499" cy="9379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168" y="4507661"/>
            <a:ext cx="4586412" cy="8998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2400" y="896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各种距离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3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400" y="896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定性样本间的距离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782326"/>
            <a:ext cx="8014448" cy="462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2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400" y="896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定性样本间的距离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7" y="458979"/>
            <a:ext cx="7324165" cy="38037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47" y="4352419"/>
            <a:ext cx="7458635" cy="13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0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1" y="1239432"/>
            <a:ext cx="7973882" cy="33039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2400" y="896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定性样本间的距离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5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4" y="82501"/>
            <a:ext cx="7952039" cy="43856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05" y="4512996"/>
            <a:ext cx="7772618" cy="111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0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73</Words>
  <Application>Microsoft Office PowerPoint</Application>
  <PresentationFormat>自定义</PresentationFormat>
  <Paragraphs>31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等线</vt:lpstr>
      <vt:lpstr>等线 Light</vt:lpstr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Wen</dc:creator>
  <cp:lastModifiedBy>Yao Wen</cp:lastModifiedBy>
  <cp:revision>361</cp:revision>
  <dcterms:created xsi:type="dcterms:W3CDTF">2018-03-11T13:21:55Z</dcterms:created>
  <dcterms:modified xsi:type="dcterms:W3CDTF">2018-05-23T04:41:03Z</dcterms:modified>
</cp:coreProperties>
</file>