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68" r:id="rId18"/>
    <p:sldId id="275" r:id="rId19"/>
    <p:sldId id="269" r:id="rId20"/>
    <p:sldId id="276" r:id="rId21"/>
    <p:sldId id="277" r:id="rId22"/>
    <p:sldId id="278" r:id="rId23"/>
    <p:sldId id="279" r:id="rId24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0777" y="16136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数据描述性分析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047" y="1030941"/>
            <a:ext cx="24929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平均值</a:t>
            </a:r>
            <a:endParaRPr lang="en-US" altLang="zh-CN" dirty="0" smtClean="0"/>
          </a:p>
          <a:p>
            <a:r>
              <a:rPr lang="zh-CN" altLang="en-US" dirty="0" smtClean="0"/>
              <a:t>顺序统计量</a:t>
            </a:r>
            <a:endParaRPr lang="en-US" altLang="zh-CN" dirty="0" smtClean="0"/>
          </a:p>
          <a:p>
            <a:r>
              <a:rPr lang="zh-CN" altLang="en-US" dirty="0" smtClean="0"/>
              <a:t>中位数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分位数</a:t>
            </a:r>
            <a:endParaRPr lang="en-US" altLang="zh-CN" dirty="0" smtClean="0"/>
          </a:p>
          <a:p>
            <a:r>
              <a:rPr lang="zh-CN" altLang="en-US" dirty="0" smtClean="0"/>
              <a:t>方差、标准差和变异数</a:t>
            </a:r>
            <a:endParaRPr lang="en-US" altLang="zh-CN" dirty="0" smtClean="0"/>
          </a:p>
          <a:p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zh-CN" altLang="en-US" dirty="0" smtClean="0"/>
              <a:t>核密度估计</a:t>
            </a:r>
            <a:endParaRPr lang="en-US" altLang="zh-CN" dirty="0" smtClean="0"/>
          </a:p>
          <a:p>
            <a:r>
              <a:rPr lang="zh-CN" altLang="en-US" dirty="0"/>
              <a:t>茎叶图</a:t>
            </a:r>
            <a:endParaRPr lang="en-US" altLang="zh-CN" dirty="0" smtClean="0"/>
          </a:p>
          <a:p>
            <a:r>
              <a:rPr lang="zh-CN" altLang="en-US" dirty="0" smtClean="0"/>
              <a:t>箱线图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盒形图</a:t>
            </a:r>
            <a:endParaRPr lang="en-US" altLang="zh-CN" dirty="0" smtClean="0"/>
          </a:p>
          <a:p>
            <a:r>
              <a:rPr lang="zh-CN" altLang="en-US" dirty="0" smtClean="0"/>
              <a:t>五数总括</a:t>
            </a:r>
            <a:endParaRPr lang="en-US" altLang="zh-CN" dirty="0" smtClean="0"/>
          </a:p>
          <a:p>
            <a:r>
              <a:rPr lang="zh-CN" altLang="en-US" dirty="0" smtClean="0"/>
              <a:t>正态性检验</a:t>
            </a:r>
            <a:endParaRPr lang="en-US" altLang="zh-CN" dirty="0" smtClean="0"/>
          </a:p>
          <a:p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/>
              <a:t>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核密度估计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2" y="901607"/>
            <a:ext cx="6984873" cy="32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040" y="228458"/>
            <a:ext cx="56126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w &lt;- c(75.0, 64.0, 47.4, 66.9, 62.2, 62.2, 58.7, 63.5,</a:t>
            </a:r>
          </a:p>
          <a:p>
            <a:r>
              <a:rPr lang="en-US" altLang="zh-CN" sz="1600" dirty="0"/>
              <a:t>       66.6, 64.0, 57.0, 69.0, 56.9, 50.0, 72.0)</a:t>
            </a:r>
          </a:p>
          <a:p>
            <a:r>
              <a:rPr lang="en-US" altLang="zh-CN" sz="1600" dirty="0" err="1"/>
              <a:t>hist</a:t>
            </a:r>
            <a:r>
              <a:rPr lang="en-US" altLang="zh-CN" sz="1600" dirty="0"/>
              <a:t>(w,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 = FALSE)</a:t>
            </a:r>
          </a:p>
          <a:p>
            <a:r>
              <a:rPr lang="en-US" altLang="zh-CN" sz="1600" dirty="0"/>
              <a:t>lines(density(w), col = "blue")</a:t>
            </a:r>
          </a:p>
          <a:p>
            <a:r>
              <a:rPr lang="en-US" altLang="zh-CN" sz="1600" dirty="0"/>
              <a:t>x &lt;- 44:76</a:t>
            </a:r>
          </a:p>
          <a:p>
            <a:r>
              <a:rPr lang="en-US" altLang="zh-CN" sz="1600" dirty="0"/>
              <a:t>lines(x, </a:t>
            </a:r>
            <a:r>
              <a:rPr lang="en-US" altLang="zh-CN" sz="1600" dirty="0" err="1"/>
              <a:t>dnorm</a:t>
            </a:r>
            <a:r>
              <a:rPr lang="en-US" altLang="zh-CN" sz="1600" dirty="0"/>
              <a:t>(x, mean(w), </a:t>
            </a:r>
            <a:r>
              <a:rPr lang="en-US" altLang="zh-CN" sz="1600" dirty="0" err="1"/>
              <a:t>sd</a:t>
            </a:r>
            <a:r>
              <a:rPr lang="en-US" altLang="zh-CN" sz="1600" dirty="0"/>
              <a:t>(w)), col = "red")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614" r="4407" b="11014"/>
          <a:stretch/>
        </p:blipFill>
        <p:spPr>
          <a:xfrm>
            <a:off x="1853118" y="1941552"/>
            <a:ext cx="4574575" cy="37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茎叶图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0" y="660796"/>
            <a:ext cx="7749224" cy="1541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89" y="2662198"/>
            <a:ext cx="4569337" cy="25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茎叶图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07" y="655356"/>
            <a:ext cx="4380952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8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箱线图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盒形图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6" y="492149"/>
            <a:ext cx="7474384" cy="14244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682" y="2639235"/>
            <a:ext cx="364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x&lt;-c(25, 45, 50, 54, 55, 61, 64, 68, 72, 75, 75,</a:t>
            </a:r>
          </a:p>
          <a:p>
            <a:r>
              <a:rPr lang="en-US" altLang="zh-CN" sz="1400" dirty="0"/>
              <a:t>     78, 79, 81, 83, 84, 84, 84, 85, 86, 86, 86,</a:t>
            </a:r>
          </a:p>
          <a:p>
            <a:r>
              <a:rPr lang="en-US" altLang="zh-CN" sz="1400" dirty="0"/>
              <a:t>     87, 89, 89, 89, 90, 91, 91, 92, 100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/>
              <a:t>boxplot(x)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586" t="13223" r="5113" b="16945"/>
          <a:stretch/>
        </p:blipFill>
        <p:spPr>
          <a:xfrm>
            <a:off x="3729318" y="2142564"/>
            <a:ext cx="4312024" cy="31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9" y="382543"/>
            <a:ext cx="4485714" cy="7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9" y="1599119"/>
            <a:ext cx="4438095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9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5101" y="585670"/>
            <a:ext cx="5386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boxplot(A, B, notch=F, names=c('A', 'B'), col=c(2,3))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2" y="1371916"/>
            <a:ext cx="4438095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988" y="268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五数总括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" y="865268"/>
            <a:ext cx="7887608" cy="10821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7" y="2390637"/>
            <a:ext cx="5075305" cy="9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03" y="2352106"/>
            <a:ext cx="4153190" cy="33225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286" y="21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正态性检验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581168"/>
            <a:ext cx="6608326" cy="16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286" y="2118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散点图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1" y="950363"/>
            <a:ext cx="4121061" cy="4509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08" y="1887881"/>
            <a:ext cx="4055042" cy="37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918" y="170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平均值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105368"/>
            <a:ext cx="6457143" cy="15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3" y="3356954"/>
            <a:ext cx="7810474" cy="18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7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9" y="225632"/>
            <a:ext cx="2409524" cy="323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0" y="1039702"/>
            <a:ext cx="3882021" cy="3559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238" y="976669"/>
            <a:ext cx="4067926" cy="3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040" y="238730"/>
            <a:ext cx="12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boxplot(</a:t>
            </a:r>
            <a:r>
              <a:rPr lang="en-US" altLang="zh-CN" dirty="0" err="1"/>
              <a:t>df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02" y="984486"/>
            <a:ext cx="4915833" cy="41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286" y="2118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09" y="1007044"/>
            <a:ext cx="5835149" cy="19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57" y="556948"/>
            <a:ext cx="4269605" cy="49294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286" y="2118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4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019441"/>
            <a:ext cx="7614108" cy="28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918" y="170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顺序统计量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0" y="802572"/>
            <a:ext cx="7870143" cy="1834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94" y="2760735"/>
            <a:ext cx="4123809" cy="1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94" y="4220033"/>
            <a:ext cx="430476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918" y="170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中位数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51" y="2955921"/>
            <a:ext cx="5329491" cy="1843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7" y="1010131"/>
            <a:ext cx="6788129" cy="14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570" y="8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百分位数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9" y="2116608"/>
            <a:ext cx="5634208" cy="992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49" y="328143"/>
            <a:ext cx="6526305" cy="1703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248" y="3303435"/>
            <a:ext cx="5268871" cy="2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方差、标准差和变异数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9" y="572203"/>
            <a:ext cx="7261413" cy="20736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230"/>
          <a:stretch/>
        </p:blipFill>
        <p:spPr>
          <a:xfrm>
            <a:off x="513578" y="2805953"/>
            <a:ext cx="7261413" cy="28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96" y="854628"/>
            <a:ext cx="5409357" cy="1204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96" y="2764667"/>
            <a:ext cx="5672070" cy="17176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190" y="12281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方差、标准差和变异数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4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90" y="1228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直方图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1" y="492149"/>
            <a:ext cx="6630775" cy="21363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72" y="2997840"/>
            <a:ext cx="5822185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4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219</Words>
  <Application>Microsoft Office PowerPoint</Application>
  <PresentationFormat>自定义</PresentationFormat>
  <Paragraphs>42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82</cp:revision>
  <dcterms:created xsi:type="dcterms:W3CDTF">2018-03-11T13:21:55Z</dcterms:created>
  <dcterms:modified xsi:type="dcterms:W3CDTF">2018-04-18T05:30:24Z</dcterms:modified>
</cp:coreProperties>
</file>