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65" r:id="rId32"/>
    <p:sldId id="266" r:id="rId33"/>
    <p:sldId id="289" r:id="rId34"/>
    <p:sldId id="290" r:id="rId35"/>
  </p:sldIdLst>
  <p:sldSz cx="8280400" cy="5759450"/>
  <p:notesSz cx="6858000" cy="9144000"/>
  <p:photoAlbum layout="1pic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942577"/>
            <a:ext cx="7038340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3025045"/>
            <a:ext cx="6210300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46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0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306637"/>
            <a:ext cx="1785461" cy="488086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306637"/>
            <a:ext cx="5252879" cy="488086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3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3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435864"/>
            <a:ext cx="7141845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3854300"/>
            <a:ext cx="7141845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02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533187"/>
            <a:ext cx="3519170" cy="365431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533187"/>
            <a:ext cx="3519170" cy="365431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6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06639"/>
            <a:ext cx="7141845" cy="1113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411865"/>
            <a:ext cx="350299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2103799"/>
            <a:ext cx="3502997" cy="30943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411865"/>
            <a:ext cx="3520249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2103799"/>
            <a:ext cx="3520249" cy="30943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8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7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41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83963"/>
            <a:ext cx="2670645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829256"/>
            <a:ext cx="4191953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727835"/>
            <a:ext cx="2670645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2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83963"/>
            <a:ext cx="2670645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829256"/>
            <a:ext cx="4191953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727835"/>
            <a:ext cx="2670645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94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306639"/>
            <a:ext cx="7141845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533187"/>
            <a:ext cx="7141845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5338158"/>
            <a:ext cx="186309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0059B-D5F2-4E84-8C41-CD88C185881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5338158"/>
            <a:ext cx="279463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5338158"/>
            <a:ext cx="186309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0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4942" y="16136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参数估计与假设检验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330" y="1004046"/>
            <a:ext cx="318548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参数估计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点估计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矩法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无偏性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有效性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一致性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区间估计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平均值的区间估计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方差的区间估计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均值差的区间估计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配对数据的区间估计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方差比的区间估计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单侧置信区间估计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12952" y="1004046"/>
            <a:ext cx="36471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假设检验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单个正态总体均值的假设检验</a:t>
            </a:r>
          </a:p>
          <a:p>
            <a:r>
              <a:rPr lang="en-US" altLang="zh-CN" dirty="0" smtClean="0"/>
              <a:t>	</a:t>
            </a:r>
            <a:r>
              <a:rPr lang="zh-CN" altLang="en-US" dirty="0"/>
              <a:t>两个正态总体均值的假设检验</a:t>
            </a:r>
          </a:p>
          <a:p>
            <a:r>
              <a:rPr lang="en-US" altLang="zh-CN" dirty="0" smtClean="0"/>
              <a:t>	</a:t>
            </a:r>
            <a:r>
              <a:rPr lang="zh-CN" altLang="en-US" dirty="0"/>
              <a:t>成对数据的</a:t>
            </a:r>
            <a:r>
              <a:rPr lang="en-US" altLang="zh-CN" dirty="0"/>
              <a:t>t-</a:t>
            </a:r>
            <a:r>
              <a:rPr lang="zh-CN" altLang="en-US" dirty="0" smtClean="0"/>
              <a:t>检验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单个正态</a:t>
            </a:r>
            <a:r>
              <a:rPr lang="zh-CN" altLang="en-US" dirty="0" smtClean="0"/>
              <a:t>总体</a:t>
            </a:r>
            <a:r>
              <a:rPr lang="zh-CN" altLang="en-US" dirty="0"/>
              <a:t>方差</a:t>
            </a:r>
            <a:r>
              <a:rPr lang="zh-CN" altLang="en-US" dirty="0" smtClean="0"/>
              <a:t>的假设检验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两个</a:t>
            </a:r>
            <a:r>
              <a:rPr lang="zh-CN" altLang="en-US" dirty="0"/>
              <a:t>正态总体方差的假设检验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二项分布总体的假设检验</a:t>
            </a:r>
          </a:p>
        </p:txBody>
      </p:sp>
    </p:spTree>
    <p:extLst>
      <p:ext uri="{BB962C8B-B14F-4D97-AF65-F5344CB8AC3E}">
        <p14:creationId xmlns:p14="http://schemas.microsoft.com/office/powerpoint/2010/main" val="342559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4094" y="1792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有效性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58" y="1213636"/>
            <a:ext cx="8002183" cy="30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1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5483" y="152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一致性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5" y="1361777"/>
            <a:ext cx="7993778" cy="227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6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1694" y="2689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区间估计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0" y="1248358"/>
            <a:ext cx="8097151" cy="286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0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88" y="2028324"/>
            <a:ext cx="4857143" cy="33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71" y="0"/>
            <a:ext cx="7560938" cy="172013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79459" y="319143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平均值的区间估计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86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726" y="1978132"/>
            <a:ext cx="5476946" cy="26655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03" y="191314"/>
            <a:ext cx="7565792" cy="171922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79459" y="319143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平均值的区间估计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716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573508"/>
            <a:ext cx="7566212" cy="7658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7981"/>
            <a:ext cx="6581378" cy="14955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05" y="2501614"/>
            <a:ext cx="4559628" cy="29041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18120" y="35843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方差的区间估计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092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59" y="2559399"/>
            <a:ext cx="4021070" cy="27162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1573508"/>
            <a:ext cx="7566212" cy="7658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77981"/>
            <a:ext cx="6581378" cy="14955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18120" y="35843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方差的区间估计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213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5" y="146721"/>
            <a:ext cx="8036365" cy="15307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313" y="1657524"/>
            <a:ext cx="5232608" cy="40345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51202" y="31882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均值</a:t>
            </a:r>
            <a:r>
              <a:rPr lang="zh-CN" altLang="en-US" dirty="0" smtClean="0">
                <a:solidFill>
                  <a:srgbClr val="FF0000"/>
                </a:solidFill>
              </a:rPr>
              <a:t>差的区间估计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5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5" y="146721"/>
            <a:ext cx="8036365" cy="15307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567" y="1677457"/>
            <a:ext cx="5078240" cy="40061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27084" y="36805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均值</a:t>
            </a:r>
            <a:r>
              <a:rPr lang="zh-CN" altLang="en-US" dirty="0" smtClean="0">
                <a:solidFill>
                  <a:srgbClr val="FF0000"/>
                </a:solidFill>
              </a:rPr>
              <a:t>差的区间估计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001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6" y="188324"/>
            <a:ext cx="8007504" cy="34088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07" y="3659894"/>
            <a:ext cx="5073787" cy="19838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56119" y="427579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配对数据的区间估计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6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64" y="1292373"/>
            <a:ext cx="7929906" cy="3224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43318" y="19722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什么是参数估计？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576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48" y="102092"/>
            <a:ext cx="2704762" cy="4095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49" y="511616"/>
            <a:ext cx="7530558" cy="17348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70" y="2371183"/>
            <a:ext cx="4857143" cy="32761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61313" y="37367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方差比的区间估计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021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6" y="2246485"/>
            <a:ext cx="5649044" cy="24468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48" y="102092"/>
            <a:ext cx="2704762" cy="409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49" y="511616"/>
            <a:ext cx="7530558" cy="17348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88842" y="29649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方差比的区间估计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106" y="4896532"/>
            <a:ext cx="3066667" cy="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21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9336" y="1499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单</a:t>
            </a:r>
            <a:r>
              <a:rPr lang="zh-CN" altLang="en-US" dirty="0" smtClean="0">
                <a:solidFill>
                  <a:srgbClr val="FF0000"/>
                </a:solidFill>
              </a:rPr>
              <a:t>侧置信区间估计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2" y="743434"/>
            <a:ext cx="7971936" cy="12920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13" y="2177006"/>
            <a:ext cx="7971936" cy="230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99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0" y="88982"/>
            <a:ext cx="7790963" cy="11027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0" y="1262285"/>
            <a:ext cx="3918210" cy="44051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295" y="2279136"/>
            <a:ext cx="3961905" cy="23714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66112" y="497432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单</a:t>
            </a:r>
            <a:r>
              <a:rPr lang="zh-CN" altLang="en-US" dirty="0" smtClean="0">
                <a:solidFill>
                  <a:srgbClr val="FF0000"/>
                </a:solidFill>
              </a:rPr>
              <a:t>侧置信区间估计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36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9271" y="170329"/>
            <a:ext cx="20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假设检验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24" y="1245736"/>
            <a:ext cx="7875463" cy="146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27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15" y="228231"/>
            <a:ext cx="7794121" cy="497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73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2" y="600278"/>
            <a:ext cx="8013577" cy="1495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3" y="2518782"/>
            <a:ext cx="8013577" cy="227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53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71" y="888381"/>
            <a:ext cx="7342857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2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84" y="1113906"/>
            <a:ext cx="7971645" cy="307340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3765" y="3406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假设检验中的两类错误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442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2047" y="8964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单个正态总体均值的假设检验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663746"/>
            <a:ext cx="7144870" cy="31334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293" y="3370182"/>
            <a:ext cx="4600342" cy="232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67" y="1387571"/>
            <a:ext cx="7908892" cy="253306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43318" y="1972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参数估计的两种方法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447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3" y="524549"/>
            <a:ext cx="8045600" cy="403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26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2047" y="2510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两个正态总体均值的假设检验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7" y="1578877"/>
            <a:ext cx="7793200" cy="206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44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9" y="275753"/>
            <a:ext cx="8027669" cy="37099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51" y="4223138"/>
            <a:ext cx="6552792" cy="140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00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66" y="1505732"/>
            <a:ext cx="5639985" cy="234909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8942" y="44823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两个正态总体均值的假设检验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449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942" y="349624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成对数据的</a:t>
            </a:r>
            <a:r>
              <a:rPr lang="en-US" altLang="zh-CN" dirty="0" smtClean="0"/>
              <a:t>t-</a:t>
            </a:r>
            <a:r>
              <a:rPr lang="zh-CN" altLang="en-US" dirty="0" smtClean="0"/>
              <a:t>检验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10" y="1363685"/>
            <a:ext cx="4790172" cy="237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5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43318" y="1972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点估计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4" y="781249"/>
            <a:ext cx="7959326" cy="14478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9" y="2202240"/>
            <a:ext cx="7959326" cy="108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0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0636" y="116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矩法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31" y="485874"/>
            <a:ext cx="6340916" cy="35413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36" y="4186173"/>
            <a:ext cx="6621185" cy="15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8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4" y="262536"/>
            <a:ext cx="6696979" cy="29143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24" y="3158970"/>
            <a:ext cx="6696979" cy="252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5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8941" y="1136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估计量的优良性准则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8941" y="7329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无偏估计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1" y="1182934"/>
            <a:ext cx="7280805" cy="452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70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7" y="564071"/>
            <a:ext cx="8094819" cy="439386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0612" y="519056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样本平均值是总体平均值的无偏估计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99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72" y="62754"/>
            <a:ext cx="6687457" cy="31542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3" y="3262756"/>
            <a:ext cx="6750210" cy="241665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75821" y="127052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样本方差是总体方差的有偏估计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0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108</Words>
  <Application>Microsoft Office PowerPoint</Application>
  <PresentationFormat>自定义</PresentationFormat>
  <Paragraphs>49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等线</vt:lpstr>
      <vt:lpstr>等线 Light</vt:lpstr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 Wen</dc:creator>
  <cp:lastModifiedBy>Yao Wen</cp:lastModifiedBy>
  <cp:revision>183</cp:revision>
  <dcterms:created xsi:type="dcterms:W3CDTF">2018-03-11T13:21:55Z</dcterms:created>
  <dcterms:modified xsi:type="dcterms:W3CDTF">2018-04-19T15:04:33Z</dcterms:modified>
</cp:coreProperties>
</file>