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1" r:id="rId4"/>
  </p:sldMasterIdLst>
  <p:notesMasterIdLst>
    <p:notesMasterId r:id="rId6"/>
  </p:notesMasterIdLst>
  <p:handoutMasterIdLst>
    <p:handoutMasterId r:id="rId7"/>
  </p:handoutMasterIdLst>
  <p:sldIdLst>
    <p:sldId id="299" r:id="rId5"/>
  </p:sldIdLst>
  <p:sldSz cx="30275213" cy="42803763"/>
  <p:notesSz cx="6858000" cy="9144000"/>
  <p:defaultTextStyle>
    <a:defPPr>
      <a:defRPr lang="de-DE"/>
    </a:defPPr>
    <a:lvl1pPr marL="0" algn="l" defTabSz="3156957" rtl="0" eaLnBrk="1" latinLnBrk="0" hangingPunct="1">
      <a:defRPr sz="6214" kern="1200">
        <a:solidFill>
          <a:schemeClr val="tx1"/>
        </a:solidFill>
        <a:latin typeface="+mn-lt"/>
        <a:ea typeface="+mn-ea"/>
        <a:cs typeface="+mn-cs"/>
      </a:defRPr>
    </a:lvl1pPr>
    <a:lvl2pPr marL="1578478" algn="l" defTabSz="3156957" rtl="0" eaLnBrk="1" latinLnBrk="0" hangingPunct="1">
      <a:defRPr sz="6214" kern="1200">
        <a:solidFill>
          <a:schemeClr val="tx1"/>
        </a:solidFill>
        <a:latin typeface="+mn-lt"/>
        <a:ea typeface="+mn-ea"/>
        <a:cs typeface="+mn-cs"/>
      </a:defRPr>
    </a:lvl2pPr>
    <a:lvl3pPr marL="3156957" algn="l" defTabSz="3156957" rtl="0" eaLnBrk="1" latinLnBrk="0" hangingPunct="1">
      <a:defRPr sz="6214" kern="1200">
        <a:solidFill>
          <a:schemeClr val="tx1"/>
        </a:solidFill>
        <a:latin typeface="+mn-lt"/>
        <a:ea typeface="+mn-ea"/>
        <a:cs typeface="+mn-cs"/>
      </a:defRPr>
    </a:lvl3pPr>
    <a:lvl4pPr marL="4735435" algn="l" defTabSz="3156957" rtl="0" eaLnBrk="1" latinLnBrk="0" hangingPunct="1">
      <a:defRPr sz="6214" kern="1200">
        <a:solidFill>
          <a:schemeClr val="tx1"/>
        </a:solidFill>
        <a:latin typeface="+mn-lt"/>
        <a:ea typeface="+mn-ea"/>
        <a:cs typeface="+mn-cs"/>
      </a:defRPr>
    </a:lvl4pPr>
    <a:lvl5pPr marL="6313914" algn="l" defTabSz="3156957" rtl="0" eaLnBrk="1" latinLnBrk="0" hangingPunct="1">
      <a:defRPr sz="6214" kern="1200">
        <a:solidFill>
          <a:schemeClr val="tx1"/>
        </a:solidFill>
        <a:latin typeface="+mn-lt"/>
        <a:ea typeface="+mn-ea"/>
        <a:cs typeface="+mn-cs"/>
      </a:defRPr>
    </a:lvl5pPr>
    <a:lvl6pPr marL="7892392" algn="l" defTabSz="3156957" rtl="0" eaLnBrk="1" latinLnBrk="0" hangingPunct="1">
      <a:defRPr sz="6214" kern="1200">
        <a:solidFill>
          <a:schemeClr val="tx1"/>
        </a:solidFill>
        <a:latin typeface="+mn-lt"/>
        <a:ea typeface="+mn-ea"/>
        <a:cs typeface="+mn-cs"/>
      </a:defRPr>
    </a:lvl6pPr>
    <a:lvl7pPr marL="9470871" algn="l" defTabSz="3156957" rtl="0" eaLnBrk="1" latinLnBrk="0" hangingPunct="1">
      <a:defRPr sz="6214" kern="1200">
        <a:solidFill>
          <a:schemeClr val="tx1"/>
        </a:solidFill>
        <a:latin typeface="+mn-lt"/>
        <a:ea typeface="+mn-ea"/>
        <a:cs typeface="+mn-cs"/>
      </a:defRPr>
    </a:lvl7pPr>
    <a:lvl8pPr marL="11049349" algn="l" defTabSz="3156957" rtl="0" eaLnBrk="1" latinLnBrk="0" hangingPunct="1">
      <a:defRPr sz="6214" kern="1200">
        <a:solidFill>
          <a:schemeClr val="tx1"/>
        </a:solidFill>
        <a:latin typeface="+mn-lt"/>
        <a:ea typeface="+mn-ea"/>
        <a:cs typeface="+mn-cs"/>
      </a:defRPr>
    </a:lvl8pPr>
    <a:lvl9pPr marL="12627827" algn="l" defTabSz="3156957" rtl="0" eaLnBrk="1" latinLnBrk="0" hangingPunct="1">
      <a:defRPr sz="621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nöfel,Anja" initials="K" lastIdx="10" clrIdx="0">
    <p:extLst>
      <p:ext uri="{19B8F6BF-5375-455C-9EA6-DF929625EA0E}">
        <p15:presenceInfo xmlns:p15="http://schemas.microsoft.com/office/powerpoint/2012/main" userId="S-1-5-21-1982228756-150042506-1537001085-188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1719"/>
    <a:srgbClr val="DE2526"/>
    <a:srgbClr val="951B81"/>
    <a:srgbClr val="59358C"/>
    <a:srgbClr val="FFFFFF"/>
    <a:srgbClr val="0069B4"/>
    <a:srgbClr val="F2F2F2"/>
    <a:srgbClr val="000000"/>
    <a:srgbClr val="13A983"/>
    <a:srgbClr val="009B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184" autoAdjust="0"/>
  </p:normalViewPr>
  <p:slideViewPr>
    <p:cSldViewPr snapToGrid="0" snapToObjects="1">
      <p:cViewPr>
        <p:scale>
          <a:sx n="20" d="100"/>
          <a:sy n="20" d="100"/>
        </p:scale>
        <p:origin x="1949" y="1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cap="none" spc="20" baseline="0">
                <a:solidFill>
                  <a:schemeClr val="dk1">
                    <a:lumMod val="50000"/>
                    <a:lumOff val="50000"/>
                  </a:schemeClr>
                </a:solidFill>
                <a:latin typeface="+mn-lt"/>
                <a:ea typeface="+mn-ea"/>
                <a:cs typeface="+mn-cs"/>
              </a:defRPr>
            </a:pPr>
            <a:r>
              <a:rPr lang="en-US" sz="2800"/>
              <a:t>Semesterbeitrag in €</a:t>
            </a:r>
          </a:p>
        </c:rich>
      </c:tx>
      <c:overlay val="0"/>
      <c:spPr>
        <a:noFill/>
        <a:ln>
          <a:noFill/>
        </a:ln>
        <a:effectLst/>
      </c:spPr>
      <c:txPr>
        <a:bodyPr rot="0" spcFirstLastPara="1" vertOverflow="ellipsis" vert="horz" wrap="square" anchor="ctr" anchorCtr="1"/>
        <a:lstStyle/>
        <a:p>
          <a:pPr>
            <a:defRPr sz="2800" b="0" i="0" u="none" strike="noStrike" kern="1200" cap="none" spc="20" baseline="0">
              <a:solidFill>
                <a:schemeClr val="dk1">
                  <a:lumMod val="50000"/>
                  <a:lumOff val="50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Semesterbeitrag</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Sheet1!$A$2:$A$11</c:f>
              <c:strCache>
                <c:ptCount val="10"/>
                <c:pt idx="0">
                  <c:v>WS 2018/19</c:v>
                </c:pt>
                <c:pt idx="1">
                  <c:v>SoSe 2019</c:v>
                </c:pt>
                <c:pt idx="2">
                  <c:v>WS 2019/20</c:v>
                </c:pt>
                <c:pt idx="3">
                  <c:v>SoSe 2020</c:v>
                </c:pt>
                <c:pt idx="4">
                  <c:v>WS 2020/21</c:v>
                </c:pt>
                <c:pt idx="5">
                  <c:v>SoSe 2021</c:v>
                </c:pt>
                <c:pt idx="6">
                  <c:v>WS 2021/22</c:v>
                </c:pt>
                <c:pt idx="7">
                  <c:v>SoSe 2022</c:v>
                </c:pt>
                <c:pt idx="8">
                  <c:v>WS 2022/23</c:v>
                </c:pt>
                <c:pt idx="9">
                  <c:v>SoSe 2023</c:v>
                </c:pt>
              </c:strCache>
            </c:strRef>
          </c:cat>
          <c:val>
            <c:numRef>
              <c:f>Sheet1!$B$2:$B$11</c:f>
              <c:numCache>
                <c:formatCode>General</c:formatCode>
                <c:ptCount val="10"/>
                <c:pt idx="0">
                  <c:v>274.7</c:v>
                </c:pt>
                <c:pt idx="1">
                  <c:v>276.39999999999998</c:v>
                </c:pt>
                <c:pt idx="2">
                  <c:v>281.2</c:v>
                </c:pt>
                <c:pt idx="3">
                  <c:v>284.10000000000002</c:v>
                </c:pt>
                <c:pt idx="4">
                  <c:v>281.10000000000002</c:v>
                </c:pt>
                <c:pt idx="5">
                  <c:v>276.10000000000002</c:v>
                </c:pt>
                <c:pt idx="6">
                  <c:v>289.10000000000002</c:v>
                </c:pt>
                <c:pt idx="7">
                  <c:v>290.3</c:v>
                </c:pt>
                <c:pt idx="8">
                  <c:v>290.3</c:v>
                </c:pt>
                <c:pt idx="9">
                  <c:v>300.3</c:v>
                </c:pt>
              </c:numCache>
            </c:numRef>
          </c:val>
          <c:smooth val="0"/>
          <c:extLst>
            <c:ext xmlns:c16="http://schemas.microsoft.com/office/drawing/2014/chart" uri="{C3380CC4-5D6E-409C-BE32-E72D297353CC}">
              <c16:uniqueId val="{00000000-0F53-418E-BDCE-00339D28AA6E}"/>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090143055"/>
        <c:axId val="1076561359"/>
      </c:lineChart>
      <c:catAx>
        <c:axId val="1090143055"/>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spc="20" baseline="0">
                <a:solidFill>
                  <a:schemeClr val="dk1">
                    <a:lumMod val="65000"/>
                    <a:lumOff val="35000"/>
                  </a:schemeClr>
                </a:solidFill>
                <a:latin typeface="+mn-lt"/>
                <a:ea typeface="+mn-ea"/>
                <a:cs typeface="+mn-cs"/>
              </a:defRPr>
            </a:pPr>
            <a:endParaRPr lang="zh-CN"/>
          </a:p>
        </c:txPr>
        <c:crossAx val="1076561359"/>
        <c:crosses val="autoZero"/>
        <c:auto val="1"/>
        <c:lblAlgn val="ctr"/>
        <c:lblOffset val="100"/>
        <c:noMultiLvlLbl val="0"/>
      </c:catAx>
      <c:valAx>
        <c:axId val="1076561359"/>
        <c:scaling>
          <c:orientation val="minMax"/>
          <c:max val="310"/>
          <c:min val="25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spc="20" baseline="0">
                <a:solidFill>
                  <a:schemeClr val="dk1">
                    <a:lumMod val="65000"/>
                    <a:lumOff val="35000"/>
                  </a:schemeClr>
                </a:solidFill>
                <a:latin typeface="+mn-lt"/>
                <a:ea typeface="+mn-ea"/>
                <a:cs typeface="+mn-cs"/>
              </a:defRPr>
            </a:pPr>
            <a:endParaRPr lang="zh-CN"/>
          </a:p>
        </c:txPr>
        <c:crossAx val="1090143055"/>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AC6211-610F-44E5-BF19-D3CDF6EDD281}" type="datetimeFigureOut">
              <a:rPr lang="de-DE" smtClean="0"/>
              <a:t>11.01.2024</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D61AA8-FB04-42D1-9939-D1A1356F8086}" type="slidenum">
              <a:rPr lang="de-DE" smtClean="0"/>
              <a:t>‹#›</a:t>
            </a:fld>
            <a:endParaRPr lang="de-DE"/>
          </a:p>
        </p:txBody>
      </p:sp>
    </p:spTree>
    <p:extLst>
      <p:ext uri="{BB962C8B-B14F-4D97-AF65-F5344CB8AC3E}">
        <p14:creationId xmlns:p14="http://schemas.microsoft.com/office/powerpoint/2010/main" val="11431560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435D3-23A6-45D3-8DFA-7317DC1E7A64}" type="datetimeFigureOut">
              <a:rPr lang="de-DE" smtClean="0"/>
              <a:t>11.01.2024</a:t>
            </a:fld>
            <a:endParaRPr lang="de-DE"/>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9AC09-DF60-43F4-96BF-67D4D9A74094}" type="slidenum">
              <a:rPr lang="de-DE" smtClean="0"/>
              <a:t>‹#›</a:t>
            </a:fld>
            <a:endParaRPr lang="de-DE"/>
          </a:p>
        </p:txBody>
      </p:sp>
    </p:spTree>
    <p:extLst>
      <p:ext uri="{BB962C8B-B14F-4D97-AF65-F5344CB8AC3E}">
        <p14:creationId xmlns:p14="http://schemas.microsoft.com/office/powerpoint/2010/main" val="3833182596"/>
      </p:ext>
    </p:extLst>
  </p:cSld>
  <p:clrMap bg1="lt1" tx1="dk1" bg2="lt2" tx2="dk2" accent1="accent1" accent2="accent2" accent3="accent3" accent4="accent4" accent5="accent5" accent6="accent6" hlink="hlink" folHlink="folHlink"/>
  <p:hf hdr="0" ftr="0" dt="0"/>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elfolie_TUD_weiß-blau">
    <p:spTree>
      <p:nvGrpSpPr>
        <p:cNvPr id="1" name=""/>
        <p:cNvGrpSpPr/>
        <p:nvPr/>
      </p:nvGrpSpPr>
      <p:grpSpPr>
        <a:xfrm>
          <a:off x="0" y="0"/>
          <a:ext cx="0" cy="0"/>
          <a:chOff x="0" y="0"/>
          <a:chExt cx="0" cy="0"/>
        </a:xfrm>
      </p:grpSpPr>
      <p:sp>
        <p:nvSpPr>
          <p:cNvPr id="13" name="Rechteck 12"/>
          <p:cNvSpPr/>
          <p:nvPr/>
        </p:nvSpPr>
        <p:spPr>
          <a:xfrm>
            <a:off x="0" y="7520383"/>
            <a:ext cx="30275213" cy="35283389"/>
          </a:xfrm>
          <a:prstGeom prst="rect">
            <a:avLst/>
          </a:prstGeom>
          <a:gradFill>
            <a:gsLst>
              <a:gs pos="14000">
                <a:schemeClr val="accent2"/>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47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2224" y="2048748"/>
            <a:ext cx="3025867" cy="3461431"/>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884" y="2182823"/>
            <a:ext cx="4382203" cy="3203030"/>
          </a:xfrm>
          <a:prstGeom prst="rect">
            <a:avLst/>
          </a:prstGeom>
        </p:spPr>
      </p:pic>
      <p:sp>
        <p:nvSpPr>
          <p:cNvPr id="18" name="Textplatzhalter 25"/>
          <p:cNvSpPr>
            <a:spLocks noGrp="1"/>
          </p:cNvSpPr>
          <p:nvPr>
            <p:ph type="body" sz="quarter" idx="10" hasCustomPrompt="1"/>
          </p:nvPr>
        </p:nvSpPr>
        <p:spPr>
          <a:xfrm>
            <a:off x="2192193" y="17801301"/>
            <a:ext cx="3815788" cy="611386"/>
          </a:xfrm>
          <a:prstGeom prst="rect">
            <a:avLst/>
          </a:prstGeom>
          <a:noFill/>
          <a:ln>
            <a:noFill/>
          </a:ln>
        </p:spPr>
        <p:txBody>
          <a:bodyPr wrap="none" lIns="0">
            <a:spAutoFit/>
          </a:bodyPr>
          <a:lstStyle>
            <a:lvl1pPr>
              <a:spcBef>
                <a:spcPts val="0"/>
              </a:spcBef>
              <a:defRPr sz="3973" b="1">
                <a:solidFill>
                  <a:schemeClr val="bg1">
                    <a:alpha val="70000"/>
                  </a:schemeClr>
                </a:solidFill>
              </a:defRPr>
            </a:lvl1pPr>
          </a:lstStyle>
          <a:p>
            <a:pPr lvl="0"/>
            <a:r>
              <a:rPr lang="de-DE" dirty="0"/>
              <a:t>Vorname, Name</a:t>
            </a:r>
          </a:p>
        </p:txBody>
      </p:sp>
      <p:sp>
        <p:nvSpPr>
          <p:cNvPr id="19" name="Titel 1"/>
          <p:cNvSpPr>
            <a:spLocks noGrp="1"/>
          </p:cNvSpPr>
          <p:nvPr>
            <p:ph type="title" hasCustomPrompt="1"/>
          </p:nvPr>
        </p:nvSpPr>
        <p:spPr>
          <a:xfrm>
            <a:off x="2192101" y="23940314"/>
            <a:ext cx="8592930" cy="1222771"/>
          </a:xfrm>
          <a:noFill/>
          <a:ln>
            <a:noFill/>
          </a:ln>
        </p:spPr>
        <p:txBody>
          <a:bodyPr wrap="none" lIns="0">
            <a:spAutoFit/>
          </a:bodyPr>
          <a:lstStyle>
            <a:lvl1pPr>
              <a:defRPr sz="7946" b="1">
                <a:solidFill>
                  <a:schemeClr val="bg1"/>
                </a:solidFill>
              </a:defRPr>
            </a:lvl1pPr>
          </a:lstStyle>
          <a:p>
            <a:r>
              <a:rPr lang="de-DE" dirty="0"/>
              <a:t>Titelmasterformat</a:t>
            </a:r>
          </a:p>
        </p:txBody>
      </p:sp>
      <p:sp>
        <p:nvSpPr>
          <p:cNvPr id="20" name="Untertitel 2"/>
          <p:cNvSpPr>
            <a:spLocks noGrp="1"/>
          </p:cNvSpPr>
          <p:nvPr>
            <p:ph type="subTitle" idx="1" hasCustomPrompt="1"/>
          </p:nvPr>
        </p:nvSpPr>
        <p:spPr>
          <a:xfrm>
            <a:off x="2192103" y="31383413"/>
            <a:ext cx="14000628" cy="611386"/>
          </a:xfrm>
          <a:prstGeom prst="rect">
            <a:avLst/>
          </a:prstGeom>
          <a:noFill/>
        </p:spPr>
        <p:txBody>
          <a:bodyPr wrap="none" lIns="0">
            <a:spAutoFit/>
          </a:bodyPr>
          <a:lstStyle>
            <a:lvl1pPr marL="0" indent="0" algn="l">
              <a:buNone/>
              <a:defRPr b="0">
                <a:solidFill>
                  <a:schemeClr val="bg1">
                    <a:alpha val="70000"/>
                  </a:schemeClr>
                </a:solidFill>
              </a:defRPr>
            </a:lvl1pPr>
            <a:lvl2pPr marL="1135319" indent="0" algn="ctr">
              <a:buNone/>
              <a:defRPr>
                <a:solidFill>
                  <a:schemeClr val="tx1">
                    <a:tint val="75000"/>
                  </a:schemeClr>
                </a:solidFill>
              </a:defRPr>
            </a:lvl2pPr>
            <a:lvl3pPr marL="2270638" indent="0" algn="ctr">
              <a:buNone/>
              <a:defRPr>
                <a:solidFill>
                  <a:schemeClr val="tx1">
                    <a:tint val="75000"/>
                  </a:schemeClr>
                </a:solidFill>
              </a:defRPr>
            </a:lvl3pPr>
            <a:lvl4pPr marL="3405957" indent="0" algn="ctr">
              <a:buNone/>
              <a:defRPr>
                <a:solidFill>
                  <a:schemeClr val="tx1">
                    <a:tint val="75000"/>
                  </a:schemeClr>
                </a:solidFill>
              </a:defRPr>
            </a:lvl4pPr>
            <a:lvl5pPr marL="4541276" indent="0" algn="ctr">
              <a:buNone/>
              <a:defRPr>
                <a:solidFill>
                  <a:schemeClr val="tx1">
                    <a:tint val="75000"/>
                  </a:schemeClr>
                </a:solidFill>
              </a:defRPr>
            </a:lvl5pPr>
            <a:lvl6pPr marL="5676595" indent="0" algn="ctr">
              <a:buNone/>
              <a:defRPr>
                <a:solidFill>
                  <a:schemeClr val="tx1">
                    <a:tint val="75000"/>
                  </a:schemeClr>
                </a:solidFill>
              </a:defRPr>
            </a:lvl6pPr>
            <a:lvl7pPr marL="6811914" indent="0" algn="ctr">
              <a:buNone/>
              <a:defRPr>
                <a:solidFill>
                  <a:schemeClr val="tx1">
                    <a:tint val="75000"/>
                  </a:schemeClr>
                </a:solidFill>
              </a:defRPr>
            </a:lvl7pPr>
            <a:lvl8pPr marL="7947233" indent="0" algn="ctr">
              <a:buNone/>
              <a:defRPr>
                <a:solidFill>
                  <a:schemeClr val="tx1">
                    <a:tint val="75000"/>
                  </a:schemeClr>
                </a:solidFill>
              </a:defRPr>
            </a:lvl8pPr>
            <a:lvl9pPr marL="9082552" indent="0" algn="ctr">
              <a:buNone/>
              <a:defRPr>
                <a:solidFill>
                  <a:schemeClr val="tx1">
                    <a:tint val="75000"/>
                  </a:schemeClr>
                </a:solidFill>
              </a:defRPr>
            </a:lvl9pPr>
          </a:lstStyle>
          <a:p>
            <a:r>
              <a:rPr lang="de-DE" dirty="0"/>
              <a:t>Formatvorlage des Untertitelmasters durch Klicken bearbeiten</a:t>
            </a:r>
          </a:p>
        </p:txBody>
      </p:sp>
      <p:sp>
        <p:nvSpPr>
          <p:cNvPr id="21"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2192192" y="19585908"/>
            <a:ext cx="7047186" cy="611386"/>
          </a:xfrm>
          <a:prstGeom prst="rect">
            <a:avLst/>
          </a:prstGeom>
          <a:noFill/>
          <a:ln>
            <a:noFill/>
          </a:ln>
        </p:spPr>
        <p:txBody>
          <a:bodyPr wrap="none" lIns="0">
            <a:spAutoFit/>
          </a:bodyPr>
          <a:lstStyle>
            <a:lvl1pPr>
              <a:spcBef>
                <a:spcPts val="0"/>
              </a:spcBef>
              <a:defRPr sz="3973" b="0">
                <a:solidFill>
                  <a:schemeClr val="bg1">
                    <a:alpha val="70000"/>
                  </a:schemeClr>
                </a:solidFill>
              </a:defRPr>
            </a:lvl1pPr>
          </a:lstStyle>
          <a:p>
            <a:pPr lvl="0"/>
            <a:r>
              <a:rPr lang="de-DE" dirty="0"/>
              <a:t>Struktureinheit der TU Dresden</a:t>
            </a:r>
          </a:p>
        </p:txBody>
      </p:sp>
      <p:sp>
        <p:nvSpPr>
          <p:cNvPr id="22"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9" y="27310083"/>
            <a:ext cx="11001410" cy="1222771"/>
          </a:xfrm>
          <a:prstGeom prst="rect">
            <a:avLst/>
          </a:prstGeom>
          <a:noFill/>
        </p:spPr>
        <p:txBody>
          <a:bodyPr wrap="none" lIns="0">
            <a:spAutoFit/>
          </a:bodyPr>
          <a:lstStyle>
            <a:lvl1pPr>
              <a:defRPr sz="7946" b="0">
                <a:solidFill>
                  <a:schemeClr val="bg1"/>
                </a:solidFill>
              </a:defRPr>
            </a:lvl1pPr>
            <a:lvl3pPr marL="178790" indent="0">
              <a:buNone/>
              <a:defRPr/>
            </a:lvl3pPr>
            <a:lvl4pPr marL="446976" indent="0">
              <a:buNone/>
              <a:defRPr/>
            </a:lvl4pPr>
          </a:lstStyle>
          <a:p>
            <a:pPr lvl="0"/>
            <a:r>
              <a:rPr lang="de-DE" dirty="0"/>
              <a:t>durch Kicken bearbeiten</a:t>
            </a:r>
          </a:p>
        </p:txBody>
      </p:sp>
      <p:sp>
        <p:nvSpPr>
          <p:cNvPr id="23"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2192192" y="33158508"/>
            <a:ext cx="13059601" cy="611386"/>
          </a:xfrm>
          <a:prstGeom prst="rect">
            <a:avLst/>
          </a:prstGeom>
          <a:noFill/>
        </p:spPr>
        <p:txBody>
          <a:bodyPr wrap="none" lIns="0">
            <a:spAutoFit/>
          </a:bodyPr>
          <a:lstStyle>
            <a:lvl1pPr>
              <a:defRPr b="0">
                <a:solidFill>
                  <a:schemeClr val="bg1">
                    <a:alpha val="70000"/>
                  </a:schemeClr>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133091202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4_Titelfolie_TUD_weiß-blau">
    <p:spTree>
      <p:nvGrpSpPr>
        <p:cNvPr id="1" name=""/>
        <p:cNvGrpSpPr/>
        <p:nvPr/>
      </p:nvGrpSpPr>
      <p:grpSpPr>
        <a:xfrm>
          <a:off x="0" y="0"/>
          <a:ext cx="0" cy="0"/>
          <a:chOff x="0" y="0"/>
          <a:chExt cx="0" cy="0"/>
        </a:xfrm>
      </p:grpSpPr>
      <p:sp>
        <p:nvSpPr>
          <p:cNvPr id="13" name="Rechteck 12"/>
          <p:cNvSpPr/>
          <p:nvPr/>
        </p:nvSpPr>
        <p:spPr>
          <a:xfrm>
            <a:off x="0" y="7520383"/>
            <a:ext cx="30275213" cy="35283389"/>
          </a:xfrm>
          <a:prstGeom prst="rect">
            <a:avLst/>
          </a:prstGeom>
          <a:gradFill>
            <a:gsLst>
              <a:gs pos="14000">
                <a:srgbClr val="DE2526"/>
              </a:gs>
              <a:gs pos="100000">
                <a:srgbClr val="CD1719"/>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47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2224" y="2048748"/>
            <a:ext cx="3025867" cy="3461431"/>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884" y="2182823"/>
            <a:ext cx="4382203" cy="3203030"/>
          </a:xfrm>
          <a:prstGeom prst="rect">
            <a:avLst/>
          </a:prstGeom>
        </p:spPr>
      </p:pic>
      <p:sp>
        <p:nvSpPr>
          <p:cNvPr id="12" name="Textplatzhalter 25"/>
          <p:cNvSpPr>
            <a:spLocks noGrp="1"/>
          </p:cNvSpPr>
          <p:nvPr>
            <p:ph type="body" sz="quarter" idx="10" hasCustomPrompt="1"/>
          </p:nvPr>
        </p:nvSpPr>
        <p:spPr>
          <a:xfrm>
            <a:off x="2192192" y="17801301"/>
            <a:ext cx="3924843"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1">
                <a:solidFill>
                  <a:schemeClr val="accent1"/>
                </a:solidFill>
              </a:defRPr>
            </a:lvl1pPr>
          </a:lstStyle>
          <a:p>
            <a:pPr lvl="0"/>
            <a:r>
              <a:rPr lang="de-DE" dirty="0"/>
              <a:t>Vorname, Name</a:t>
            </a:r>
          </a:p>
        </p:txBody>
      </p:sp>
      <p:sp>
        <p:nvSpPr>
          <p:cNvPr id="14" name="Titel 1"/>
          <p:cNvSpPr>
            <a:spLocks noGrp="1"/>
          </p:cNvSpPr>
          <p:nvPr>
            <p:ph type="title" hasCustomPrompt="1"/>
          </p:nvPr>
        </p:nvSpPr>
        <p:spPr>
          <a:xfrm>
            <a:off x="2192101" y="23940314"/>
            <a:ext cx="8701984" cy="1222771"/>
          </a:xfrm>
          <a:solidFill>
            <a:schemeClr val="bg1">
              <a:alpha val="90000"/>
            </a:schemeClr>
          </a:solidFill>
          <a:ln>
            <a:noFill/>
          </a:ln>
        </p:spPr>
        <p:txBody>
          <a:bodyPr wrap="none" lIns="72000" tIns="0" rIns="36000" bIns="0">
            <a:spAutoFit/>
          </a:bodyPr>
          <a:lstStyle>
            <a:lvl1pPr>
              <a:defRPr sz="7946" b="1">
                <a:solidFill>
                  <a:schemeClr val="accent1"/>
                </a:solidFill>
              </a:defRPr>
            </a:lvl1pPr>
          </a:lstStyle>
          <a:p>
            <a:r>
              <a:rPr lang="de-DE" dirty="0"/>
              <a:t>Titelmasterformat</a:t>
            </a:r>
          </a:p>
        </p:txBody>
      </p:sp>
      <p:sp>
        <p:nvSpPr>
          <p:cNvPr id="15" name="Untertitel 2"/>
          <p:cNvSpPr>
            <a:spLocks noGrp="1"/>
          </p:cNvSpPr>
          <p:nvPr>
            <p:ph type="subTitle" idx="1" hasCustomPrompt="1"/>
          </p:nvPr>
        </p:nvSpPr>
        <p:spPr>
          <a:xfrm>
            <a:off x="2192102" y="31383413"/>
            <a:ext cx="14109682" cy="611386"/>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1135319" indent="0" algn="ctr">
              <a:buNone/>
              <a:defRPr>
                <a:solidFill>
                  <a:schemeClr val="tx1">
                    <a:tint val="75000"/>
                  </a:schemeClr>
                </a:solidFill>
              </a:defRPr>
            </a:lvl2pPr>
            <a:lvl3pPr marL="2270638" indent="0" algn="ctr">
              <a:buNone/>
              <a:defRPr>
                <a:solidFill>
                  <a:schemeClr val="tx1">
                    <a:tint val="75000"/>
                  </a:schemeClr>
                </a:solidFill>
              </a:defRPr>
            </a:lvl3pPr>
            <a:lvl4pPr marL="3405957" indent="0" algn="ctr">
              <a:buNone/>
              <a:defRPr>
                <a:solidFill>
                  <a:schemeClr val="tx1">
                    <a:tint val="75000"/>
                  </a:schemeClr>
                </a:solidFill>
              </a:defRPr>
            </a:lvl4pPr>
            <a:lvl5pPr marL="4541276" indent="0" algn="ctr">
              <a:buNone/>
              <a:defRPr>
                <a:solidFill>
                  <a:schemeClr val="tx1">
                    <a:tint val="75000"/>
                  </a:schemeClr>
                </a:solidFill>
              </a:defRPr>
            </a:lvl5pPr>
            <a:lvl6pPr marL="5676595" indent="0" algn="ctr">
              <a:buNone/>
              <a:defRPr>
                <a:solidFill>
                  <a:schemeClr val="tx1">
                    <a:tint val="75000"/>
                  </a:schemeClr>
                </a:solidFill>
              </a:defRPr>
            </a:lvl6pPr>
            <a:lvl7pPr marL="6811914" indent="0" algn="ctr">
              <a:buNone/>
              <a:defRPr>
                <a:solidFill>
                  <a:schemeClr val="tx1">
                    <a:tint val="75000"/>
                  </a:schemeClr>
                </a:solidFill>
              </a:defRPr>
            </a:lvl7pPr>
            <a:lvl8pPr marL="7947233" indent="0" algn="ctr">
              <a:buNone/>
              <a:defRPr>
                <a:solidFill>
                  <a:schemeClr val="tx1">
                    <a:tint val="75000"/>
                  </a:schemeClr>
                </a:solidFill>
              </a:defRPr>
            </a:lvl8pPr>
            <a:lvl9pPr marL="9082552"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2192192" y="19585908"/>
            <a:ext cx="7156240"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0">
                <a:solidFill>
                  <a:schemeClr val="accent1"/>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7" y="27310083"/>
            <a:ext cx="11110464" cy="1222771"/>
          </a:xfrm>
          <a:prstGeom prst="rect">
            <a:avLst/>
          </a:prstGeom>
          <a:solidFill>
            <a:schemeClr val="bg1">
              <a:alpha val="90000"/>
            </a:schemeClr>
          </a:solidFill>
        </p:spPr>
        <p:txBody>
          <a:bodyPr wrap="none" lIns="72000" tIns="0" rIns="36000" bIns="0">
            <a:spAutoFit/>
          </a:bodyPr>
          <a:lstStyle>
            <a:lvl1pPr>
              <a:defRPr sz="7946" b="0">
                <a:solidFill>
                  <a:schemeClr val="accent1"/>
                </a:solidFill>
              </a:defRPr>
            </a:lvl1pPr>
            <a:lvl3pPr marL="178790" indent="0">
              <a:buNone/>
              <a:defRPr/>
            </a:lvl3pPr>
            <a:lvl4pPr marL="446976" indent="0">
              <a:buNone/>
              <a:defRPr/>
            </a:lvl4pPr>
          </a:lstStyle>
          <a:p>
            <a:pPr lvl="0"/>
            <a:r>
              <a:rPr lang="de-DE" dirty="0"/>
              <a:t>durch Kicken bearbeiten</a:t>
            </a:r>
          </a:p>
        </p:txBody>
      </p:sp>
      <p:sp>
        <p:nvSpPr>
          <p:cNvPr id="2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2192192" y="33158508"/>
            <a:ext cx="13168655" cy="611386"/>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pic>
        <p:nvPicPr>
          <p:cNvPr id="18" name="Grafik 17">
            <a:extLst>
              <a:ext uri="{FF2B5EF4-FFF2-40B4-BE49-F238E27FC236}">
                <a16:creationId xmlns:a16="http://schemas.microsoft.com/office/drawing/2014/main" id="{CC1D0703-6FC3-0342-8F90-25F2C3BDD6E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047787" y="60685"/>
            <a:ext cx="5239613" cy="7399621"/>
          </a:xfrm>
          <a:prstGeom prst="rect">
            <a:avLst/>
          </a:prstGeom>
        </p:spPr>
      </p:pic>
    </p:spTree>
    <p:extLst>
      <p:ext uri="{BB962C8B-B14F-4D97-AF65-F5344CB8AC3E}">
        <p14:creationId xmlns:p14="http://schemas.microsoft.com/office/powerpoint/2010/main" val="102149943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_Titelfolie_TUD_weiß-blau">
    <p:spTree>
      <p:nvGrpSpPr>
        <p:cNvPr id="1" name=""/>
        <p:cNvGrpSpPr/>
        <p:nvPr/>
      </p:nvGrpSpPr>
      <p:grpSpPr>
        <a:xfrm>
          <a:off x="0" y="0"/>
          <a:ext cx="0" cy="0"/>
          <a:chOff x="0" y="0"/>
          <a:chExt cx="0" cy="0"/>
        </a:xfrm>
      </p:grpSpPr>
      <p:sp>
        <p:nvSpPr>
          <p:cNvPr id="18" name="Rechteck 13">
            <a:extLst>
              <a:ext uri="{FF2B5EF4-FFF2-40B4-BE49-F238E27FC236}">
                <a16:creationId xmlns:a16="http://schemas.microsoft.com/office/drawing/2014/main" id="{8D22BFAA-62C6-4AF7-A140-D9E9750A54AC}"/>
              </a:ext>
            </a:extLst>
          </p:cNvPr>
          <p:cNvSpPr/>
          <p:nvPr userDrawn="1"/>
        </p:nvSpPr>
        <p:spPr>
          <a:xfrm>
            <a:off x="7827041" y="16001985"/>
            <a:ext cx="22474777" cy="26950230"/>
          </a:xfrm>
          <a:custGeom>
            <a:avLst/>
            <a:gdLst>
              <a:gd name="connsiteX0" fmla="*/ 0 w 5904411"/>
              <a:gd name="connsiteY0" fmla="*/ 0 h 3967747"/>
              <a:gd name="connsiteX1" fmla="*/ 5904411 w 5904411"/>
              <a:gd name="connsiteY1" fmla="*/ 0 h 3967747"/>
              <a:gd name="connsiteX2" fmla="*/ 5904411 w 5904411"/>
              <a:gd name="connsiteY2" fmla="*/ 3967747 h 3967747"/>
              <a:gd name="connsiteX3" fmla="*/ 0 w 5904411"/>
              <a:gd name="connsiteY3" fmla="*/ 3967747 h 3967747"/>
              <a:gd name="connsiteX4" fmla="*/ 0 w 5904411"/>
              <a:gd name="connsiteY4" fmla="*/ 0 h 3967747"/>
              <a:gd name="connsiteX0" fmla="*/ 3590925 w 5904411"/>
              <a:gd name="connsiteY0" fmla="*/ 0 h 3967747"/>
              <a:gd name="connsiteX1" fmla="*/ 5904411 w 5904411"/>
              <a:gd name="connsiteY1" fmla="*/ 0 h 3967747"/>
              <a:gd name="connsiteX2" fmla="*/ 5904411 w 5904411"/>
              <a:gd name="connsiteY2" fmla="*/ 3967747 h 3967747"/>
              <a:gd name="connsiteX3" fmla="*/ 0 w 5904411"/>
              <a:gd name="connsiteY3" fmla="*/ 3967747 h 3967747"/>
              <a:gd name="connsiteX4" fmla="*/ 3590925 w 5904411"/>
              <a:gd name="connsiteY4" fmla="*/ 0 h 3967747"/>
              <a:gd name="connsiteX0" fmla="*/ 3857625 w 6171111"/>
              <a:gd name="connsiteY0" fmla="*/ 0 h 3967747"/>
              <a:gd name="connsiteX1" fmla="*/ 6171111 w 6171111"/>
              <a:gd name="connsiteY1" fmla="*/ 0 h 3967747"/>
              <a:gd name="connsiteX2" fmla="*/ 6171111 w 6171111"/>
              <a:gd name="connsiteY2" fmla="*/ 3967747 h 3967747"/>
              <a:gd name="connsiteX3" fmla="*/ 0 w 6171111"/>
              <a:gd name="connsiteY3" fmla="*/ 3958222 h 3967747"/>
              <a:gd name="connsiteX4" fmla="*/ 3857625 w 6171111"/>
              <a:gd name="connsiteY4" fmla="*/ 0 h 3967747"/>
              <a:gd name="connsiteX0" fmla="*/ 3952875 w 6171111"/>
              <a:gd name="connsiteY0" fmla="*/ 9525 h 3967747"/>
              <a:gd name="connsiteX1" fmla="*/ 6171111 w 6171111"/>
              <a:gd name="connsiteY1" fmla="*/ 0 h 3967747"/>
              <a:gd name="connsiteX2" fmla="*/ 6171111 w 6171111"/>
              <a:gd name="connsiteY2" fmla="*/ 3967747 h 3967747"/>
              <a:gd name="connsiteX3" fmla="*/ 0 w 6171111"/>
              <a:gd name="connsiteY3" fmla="*/ 3958222 h 3967747"/>
              <a:gd name="connsiteX4" fmla="*/ 3952875 w 6171111"/>
              <a:gd name="connsiteY4" fmla="*/ 9525 h 3967747"/>
              <a:gd name="connsiteX0" fmla="*/ 3925061 w 6171111"/>
              <a:gd name="connsiteY0" fmla="*/ 0 h 3972129"/>
              <a:gd name="connsiteX1" fmla="*/ 6171111 w 6171111"/>
              <a:gd name="connsiteY1" fmla="*/ 4382 h 3972129"/>
              <a:gd name="connsiteX2" fmla="*/ 6171111 w 6171111"/>
              <a:gd name="connsiteY2" fmla="*/ 3972129 h 3972129"/>
              <a:gd name="connsiteX3" fmla="*/ 0 w 6171111"/>
              <a:gd name="connsiteY3" fmla="*/ 3962604 h 3972129"/>
              <a:gd name="connsiteX4" fmla="*/ 3925061 w 6171111"/>
              <a:gd name="connsiteY4" fmla="*/ 0 h 3972129"/>
              <a:gd name="connsiteX0" fmla="*/ 3925061 w 6171111"/>
              <a:gd name="connsiteY0" fmla="*/ 381 h 3967747"/>
              <a:gd name="connsiteX1" fmla="*/ 6171111 w 6171111"/>
              <a:gd name="connsiteY1" fmla="*/ 0 h 3967747"/>
              <a:gd name="connsiteX2" fmla="*/ 6171111 w 6171111"/>
              <a:gd name="connsiteY2" fmla="*/ 3967747 h 3967747"/>
              <a:gd name="connsiteX3" fmla="*/ 0 w 6171111"/>
              <a:gd name="connsiteY3" fmla="*/ 3958222 h 3967747"/>
              <a:gd name="connsiteX4" fmla="*/ 3925061 w 6171111"/>
              <a:gd name="connsiteY4" fmla="*/ 381 h 3967747"/>
              <a:gd name="connsiteX0" fmla="*/ 3961821 w 6207871"/>
              <a:gd name="connsiteY0" fmla="*/ 381 h 3981196"/>
              <a:gd name="connsiteX1" fmla="*/ 6207871 w 6207871"/>
              <a:gd name="connsiteY1" fmla="*/ 0 h 3981196"/>
              <a:gd name="connsiteX2" fmla="*/ 6207871 w 6207871"/>
              <a:gd name="connsiteY2" fmla="*/ 3967747 h 3981196"/>
              <a:gd name="connsiteX3" fmla="*/ 0 w 6207871"/>
              <a:gd name="connsiteY3" fmla="*/ 3981196 h 3981196"/>
              <a:gd name="connsiteX4" fmla="*/ 3961821 w 6207871"/>
              <a:gd name="connsiteY4" fmla="*/ 381 h 3981196"/>
              <a:gd name="connsiteX0" fmla="*/ 3984796 w 6230846"/>
              <a:gd name="connsiteY0" fmla="*/ 381 h 3981196"/>
              <a:gd name="connsiteX1" fmla="*/ 6230846 w 6230846"/>
              <a:gd name="connsiteY1" fmla="*/ 0 h 3981196"/>
              <a:gd name="connsiteX2" fmla="*/ 6230846 w 6230846"/>
              <a:gd name="connsiteY2" fmla="*/ 3967747 h 3981196"/>
              <a:gd name="connsiteX3" fmla="*/ 0 w 6230846"/>
              <a:gd name="connsiteY3" fmla="*/ 3981196 h 3981196"/>
              <a:gd name="connsiteX4" fmla="*/ 3984796 w 6230846"/>
              <a:gd name="connsiteY4" fmla="*/ 381 h 3981196"/>
              <a:gd name="connsiteX0" fmla="*/ 3984796 w 8344852"/>
              <a:gd name="connsiteY0" fmla="*/ 381 h 3981196"/>
              <a:gd name="connsiteX1" fmla="*/ 8344852 w 8344852"/>
              <a:gd name="connsiteY1" fmla="*/ 0 h 3981196"/>
              <a:gd name="connsiteX2" fmla="*/ 6230846 w 8344852"/>
              <a:gd name="connsiteY2" fmla="*/ 3967747 h 3981196"/>
              <a:gd name="connsiteX3" fmla="*/ 0 w 8344852"/>
              <a:gd name="connsiteY3" fmla="*/ 3981196 h 3981196"/>
              <a:gd name="connsiteX4" fmla="*/ 3984796 w 8344852"/>
              <a:gd name="connsiteY4" fmla="*/ 381 h 3981196"/>
              <a:gd name="connsiteX0" fmla="*/ 3984796 w 8344852"/>
              <a:gd name="connsiteY0" fmla="*/ 381 h 3981196"/>
              <a:gd name="connsiteX1" fmla="*/ 8344852 w 8344852"/>
              <a:gd name="connsiteY1" fmla="*/ 0 h 3981196"/>
              <a:gd name="connsiteX2" fmla="*/ 8344852 w 8344852"/>
              <a:gd name="connsiteY2" fmla="*/ 3967748 h 3981196"/>
              <a:gd name="connsiteX3" fmla="*/ 0 w 8344852"/>
              <a:gd name="connsiteY3" fmla="*/ 3981196 h 3981196"/>
              <a:gd name="connsiteX4" fmla="*/ 3984796 w 8344852"/>
              <a:gd name="connsiteY4" fmla="*/ 381 h 3981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4852" h="3981196">
                <a:moveTo>
                  <a:pt x="3984796" y="381"/>
                </a:moveTo>
                <a:lnTo>
                  <a:pt x="8344852" y="0"/>
                </a:lnTo>
                <a:lnTo>
                  <a:pt x="8344852" y="3967748"/>
                </a:lnTo>
                <a:lnTo>
                  <a:pt x="0" y="3981196"/>
                </a:lnTo>
                <a:lnTo>
                  <a:pt x="3984796" y="381"/>
                </a:ln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15431" dirty="0"/>
          </a:p>
        </p:txBody>
      </p:sp>
      <p:sp>
        <p:nvSpPr>
          <p:cNvPr id="19" name="Rechteck 9">
            <a:extLst>
              <a:ext uri="{FF2B5EF4-FFF2-40B4-BE49-F238E27FC236}">
                <a16:creationId xmlns:a16="http://schemas.microsoft.com/office/drawing/2014/main" id="{9FD71789-74E3-45C9-B1BA-98AEA75CF44C}"/>
              </a:ext>
            </a:extLst>
          </p:cNvPr>
          <p:cNvSpPr/>
          <p:nvPr userDrawn="1"/>
        </p:nvSpPr>
        <p:spPr>
          <a:xfrm>
            <a:off x="-1" y="23045576"/>
            <a:ext cx="23728861" cy="19883403"/>
          </a:xfrm>
          <a:custGeom>
            <a:avLst/>
            <a:gdLst>
              <a:gd name="connsiteX0" fmla="*/ 0 w 8810492"/>
              <a:gd name="connsiteY0" fmla="*/ 0 h 2937256"/>
              <a:gd name="connsiteX1" fmla="*/ 8810492 w 8810492"/>
              <a:gd name="connsiteY1" fmla="*/ 0 h 2937256"/>
              <a:gd name="connsiteX2" fmla="*/ 8810492 w 8810492"/>
              <a:gd name="connsiteY2" fmla="*/ 2937256 h 2937256"/>
              <a:gd name="connsiteX3" fmla="*/ 0 w 8810492"/>
              <a:gd name="connsiteY3" fmla="*/ 2937256 h 2937256"/>
              <a:gd name="connsiteX4" fmla="*/ 0 w 8810492"/>
              <a:gd name="connsiteY4" fmla="*/ 0 h 2937256"/>
              <a:gd name="connsiteX0" fmla="*/ 0 w 8810492"/>
              <a:gd name="connsiteY0" fmla="*/ 0 h 2937256"/>
              <a:gd name="connsiteX1" fmla="*/ 5858286 w 8810492"/>
              <a:gd name="connsiteY1" fmla="*/ 0 h 2937256"/>
              <a:gd name="connsiteX2" fmla="*/ 8810492 w 8810492"/>
              <a:gd name="connsiteY2" fmla="*/ 2937256 h 2937256"/>
              <a:gd name="connsiteX3" fmla="*/ 0 w 8810492"/>
              <a:gd name="connsiteY3" fmla="*/ 2937256 h 2937256"/>
              <a:gd name="connsiteX4" fmla="*/ 0 w 8810492"/>
              <a:gd name="connsiteY4" fmla="*/ 0 h 2937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10492" h="2937256">
                <a:moveTo>
                  <a:pt x="0" y="0"/>
                </a:moveTo>
                <a:lnTo>
                  <a:pt x="5858286" y="0"/>
                </a:lnTo>
                <a:lnTo>
                  <a:pt x="8810492" y="2937256"/>
                </a:lnTo>
                <a:lnTo>
                  <a:pt x="0" y="2937256"/>
                </a:lnTo>
                <a:lnTo>
                  <a:pt x="0" y="0"/>
                </a:lnTo>
                <a:close/>
              </a:path>
            </a:pathLst>
          </a:cu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5431" dirty="0"/>
              <a:t> </a:t>
            </a:r>
          </a:p>
        </p:txBody>
      </p:sp>
      <p:sp>
        <p:nvSpPr>
          <p:cNvPr id="20" name="Rechteck 8">
            <a:extLst>
              <a:ext uri="{FF2B5EF4-FFF2-40B4-BE49-F238E27FC236}">
                <a16:creationId xmlns:a16="http://schemas.microsoft.com/office/drawing/2014/main" id="{E0A106CA-E2A4-4455-BD1E-8B7BA6CDC669}"/>
              </a:ext>
            </a:extLst>
          </p:cNvPr>
          <p:cNvSpPr/>
          <p:nvPr userDrawn="1"/>
        </p:nvSpPr>
        <p:spPr>
          <a:xfrm>
            <a:off x="-1760" y="14369338"/>
            <a:ext cx="14950813" cy="28597919"/>
          </a:xfrm>
          <a:custGeom>
            <a:avLst/>
            <a:gdLst>
              <a:gd name="connsiteX0" fmla="*/ 0 w 3587931"/>
              <a:gd name="connsiteY0" fmla="*/ 0 h 5307874"/>
              <a:gd name="connsiteX1" fmla="*/ 3587931 w 3587931"/>
              <a:gd name="connsiteY1" fmla="*/ 0 h 5307874"/>
              <a:gd name="connsiteX2" fmla="*/ 3587931 w 3587931"/>
              <a:gd name="connsiteY2" fmla="*/ 5307874 h 5307874"/>
              <a:gd name="connsiteX3" fmla="*/ 0 w 3587931"/>
              <a:gd name="connsiteY3" fmla="*/ 5307874 h 5307874"/>
              <a:gd name="connsiteX4" fmla="*/ 0 w 3587931"/>
              <a:gd name="connsiteY4" fmla="*/ 0 h 5307874"/>
              <a:gd name="connsiteX0" fmla="*/ 0 w 3587931"/>
              <a:gd name="connsiteY0" fmla="*/ 0 h 5307874"/>
              <a:gd name="connsiteX1" fmla="*/ 3587931 w 3587931"/>
              <a:gd name="connsiteY1" fmla="*/ 0 h 5307874"/>
              <a:gd name="connsiteX2" fmla="*/ 3587931 w 3587931"/>
              <a:gd name="connsiteY2" fmla="*/ 3657600 h 5307874"/>
              <a:gd name="connsiteX3" fmla="*/ 3587931 w 3587931"/>
              <a:gd name="connsiteY3" fmla="*/ 5307874 h 5307874"/>
              <a:gd name="connsiteX4" fmla="*/ 0 w 3587931"/>
              <a:gd name="connsiteY4" fmla="*/ 5307874 h 5307874"/>
              <a:gd name="connsiteX5" fmla="*/ 0 w 3587931"/>
              <a:gd name="connsiteY5" fmla="*/ 0 h 5307874"/>
              <a:gd name="connsiteX0" fmla="*/ 0 w 3587931"/>
              <a:gd name="connsiteY0" fmla="*/ 0 h 5307874"/>
              <a:gd name="connsiteX1" fmla="*/ 1463039 w 3587931"/>
              <a:gd name="connsiteY1" fmla="*/ 1445623 h 5307874"/>
              <a:gd name="connsiteX2" fmla="*/ 3587931 w 3587931"/>
              <a:gd name="connsiteY2" fmla="*/ 3657600 h 5307874"/>
              <a:gd name="connsiteX3" fmla="*/ 3587931 w 3587931"/>
              <a:gd name="connsiteY3" fmla="*/ 5307874 h 5307874"/>
              <a:gd name="connsiteX4" fmla="*/ 0 w 3587931"/>
              <a:gd name="connsiteY4" fmla="*/ 5307874 h 5307874"/>
              <a:gd name="connsiteX5" fmla="*/ 0 w 3587931"/>
              <a:gd name="connsiteY5" fmla="*/ 0 h 5307874"/>
              <a:gd name="connsiteX0" fmla="*/ 0 w 3622765"/>
              <a:gd name="connsiteY0" fmla="*/ 0 h 5307874"/>
              <a:gd name="connsiteX1" fmla="*/ 1463039 w 3622765"/>
              <a:gd name="connsiteY1" fmla="*/ 1445623 h 5307874"/>
              <a:gd name="connsiteX2" fmla="*/ 3622765 w 3622765"/>
              <a:gd name="connsiteY2" fmla="*/ 3614057 h 5307874"/>
              <a:gd name="connsiteX3" fmla="*/ 3587931 w 3622765"/>
              <a:gd name="connsiteY3" fmla="*/ 5307874 h 5307874"/>
              <a:gd name="connsiteX4" fmla="*/ 0 w 3622765"/>
              <a:gd name="connsiteY4" fmla="*/ 5307874 h 5307874"/>
              <a:gd name="connsiteX5" fmla="*/ 0 w 3622765"/>
              <a:gd name="connsiteY5" fmla="*/ 0 h 5307874"/>
              <a:gd name="connsiteX0" fmla="*/ 0 w 3622765"/>
              <a:gd name="connsiteY0" fmla="*/ 0 h 5307874"/>
              <a:gd name="connsiteX1" fmla="*/ 1463039 w 3622765"/>
              <a:gd name="connsiteY1" fmla="*/ 1445623 h 5307874"/>
              <a:gd name="connsiteX2" fmla="*/ 3622765 w 3622765"/>
              <a:gd name="connsiteY2" fmla="*/ 3614057 h 5307874"/>
              <a:gd name="connsiteX3" fmla="*/ 3622765 w 3622765"/>
              <a:gd name="connsiteY3" fmla="*/ 5307874 h 5307874"/>
              <a:gd name="connsiteX4" fmla="*/ 0 w 3622765"/>
              <a:gd name="connsiteY4" fmla="*/ 5307874 h 5307874"/>
              <a:gd name="connsiteX5" fmla="*/ 0 w 3622765"/>
              <a:gd name="connsiteY5" fmla="*/ 0 h 5307874"/>
              <a:gd name="connsiteX0" fmla="*/ 0 w 3622765"/>
              <a:gd name="connsiteY0" fmla="*/ 0 h 5307874"/>
              <a:gd name="connsiteX1" fmla="*/ 1463039 w 3622765"/>
              <a:gd name="connsiteY1" fmla="*/ 1445623 h 5307874"/>
              <a:gd name="connsiteX2" fmla="*/ 3578520 w 3622765"/>
              <a:gd name="connsiteY2" fmla="*/ 3614057 h 5307874"/>
              <a:gd name="connsiteX3" fmla="*/ 3622765 w 3622765"/>
              <a:gd name="connsiteY3" fmla="*/ 5307874 h 5307874"/>
              <a:gd name="connsiteX4" fmla="*/ 0 w 3622765"/>
              <a:gd name="connsiteY4" fmla="*/ 5307874 h 5307874"/>
              <a:gd name="connsiteX5" fmla="*/ 0 w 3622765"/>
              <a:gd name="connsiteY5" fmla="*/ 0 h 5307874"/>
              <a:gd name="connsiteX0" fmla="*/ 0 w 3593268"/>
              <a:gd name="connsiteY0" fmla="*/ 0 h 5307874"/>
              <a:gd name="connsiteX1" fmla="*/ 1463039 w 3593268"/>
              <a:gd name="connsiteY1" fmla="*/ 1445623 h 5307874"/>
              <a:gd name="connsiteX2" fmla="*/ 3578520 w 3593268"/>
              <a:gd name="connsiteY2" fmla="*/ 3614057 h 5307874"/>
              <a:gd name="connsiteX3" fmla="*/ 3593268 w 3593268"/>
              <a:gd name="connsiteY3" fmla="*/ 5307874 h 5307874"/>
              <a:gd name="connsiteX4" fmla="*/ 0 w 3593268"/>
              <a:gd name="connsiteY4" fmla="*/ 5307874 h 5307874"/>
              <a:gd name="connsiteX5" fmla="*/ 0 w 3593268"/>
              <a:gd name="connsiteY5" fmla="*/ 0 h 5307874"/>
              <a:gd name="connsiteX0" fmla="*/ 0 w 3578520"/>
              <a:gd name="connsiteY0" fmla="*/ 0 h 5307874"/>
              <a:gd name="connsiteX1" fmla="*/ 1463039 w 3578520"/>
              <a:gd name="connsiteY1" fmla="*/ 1445623 h 5307874"/>
              <a:gd name="connsiteX2" fmla="*/ 3578520 w 3578520"/>
              <a:gd name="connsiteY2" fmla="*/ 3614057 h 5307874"/>
              <a:gd name="connsiteX3" fmla="*/ 3563771 w 3578520"/>
              <a:gd name="connsiteY3" fmla="*/ 5307874 h 5307874"/>
              <a:gd name="connsiteX4" fmla="*/ 0 w 3578520"/>
              <a:gd name="connsiteY4" fmla="*/ 5307874 h 5307874"/>
              <a:gd name="connsiteX5" fmla="*/ 0 w 3578520"/>
              <a:gd name="connsiteY5" fmla="*/ 0 h 5307874"/>
              <a:gd name="connsiteX0" fmla="*/ 0 w 3578520"/>
              <a:gd name="connsiteY0" fmla="*/ 0 h 5307874"/>
              <a:gd name="connsiteX1" fmla="*/ 1463039 w 3578520"/>
              <a:gd name="connsiteY1" fmla="*/ 1445623 h 5307874"/>
              <a:gd name="connsiteX2" fmla="*/ 3578520 w 3578520"/>
              <a:gd name="connsiteY2" fmla="*/ 3614057 h 5307874"/>
              <a:gd name="connsiteX3" fmla="*/ 3571146 w 3578520"/>
              <a:gd name="connsiteY3" fmla="*/ 5307874 h 5307874"/>
              <a:gd name="connsiteX4" fmla="*/ 0 w 3578520"/>
              <a:gd name="connsiteY4" fmla="*/ 5307874 h 5307874"/>
              <a:gd name="connsiteX5" fmla="*/ 0 w 3578520"/>
              <a:gd name="connsiteY5" fmla="*/ 0 h 5307874"/>
              <a:gd name="connsiteX0" fmla="*/ 0 w 3578520"/>
              <a:gd name="connsiteY0" fmla="*/ 0 h 5307874"/>
              <a:gd name="connsiteX1" fmla="*/ 1463039 w 3578520"/>
              <a:gd name="connsiteY1" fmla="*/ 1445623 h 5307874"/>
              <a:gd name="connsiteX2" fmla="*/ 3578520 w 3578520"/>
              <a:gd name="connsiteY2" fmla="*/ 3614057 h 5307874"/>
              <a:gd name="connsiteX3" fmla="*/ 3578520 w 3578520"/>
              <a:gd name="connsiteY3" fmla="*/ 5307874 h 5307874"/>
              <a:gd name="connsiteX4" fmla="*/ 0 w 3578520"/>
              <a:gd name="connsiteY4" fmla="*/ 5307874 h 5307874"/>
              <a:gd name="connsiteX5" fmla="*/ 0 w 3578520"/>
              <a:gd name="connsiteY5" fmla="*/ 0 h 5307874"/>
              <a:gd name="connsiteX0" fmla="*/ 0 w 3599785"/>
              <a:gd name="connsiteY0" fmla="*/ 0 h 3872478"/>
              <a:gd name="connsiteX1" fmla="*/ 1484304 w 3599785"/>
              <a:gd name="connsiteY1" fmla="*/ 10227 h 3872478"/>
              <a:gd name="connsiteX2" fmla="*/ 3599785 w 3599785"/>
              <a:gd name="connsiteY2" fmla="*/ 2178661 h 3872478"/>
              <a:gd name="connsiteX3" fmla="*/ 3599785 w 3599785"/>
              <a:gd name="connsiteY3" fmla="*/ 3872478 h 3872478"/>
              <a:gd name="connsiteX4" fmla="*/ 21265 w 3599785"/>
              <a:gd name="connsiteY4" fmla="*/ 3872478 h 3872478"/>
              <a:gd name="connsiteX5" fmla="*/ 0 w 3599785"/>
              <a:gd name="connsiteY5" fmla="*/ 0 h 3872478"/>
              <a:gd name="connsiteX0" fmla="*/ 0 w 3599785"/>
              <a:gd name="connsiteY0" fmla="*/ 0 h 4223352"/>
              <a:gd name="connsiteX1" fmla="*/ 1484304 w 3599785"/>
              <a:gd name="connsiteY1" fmla="*/ 10227 h 4223352"/>
              <a:gd name="connsiteX2" fmla="*/ 3599785 w 3599785"/>
              <a:gd name="connsiteY2" fmla="*/ 2178661 h 4223352"/>
              <a:gd name="connsiteX3" fmla="*/ 3589153 w 3599785"/>
              <a:gd name="connsiteY3" fmla="*/ 4223352 h 4223352"/>
              <a:gd name="connsiteX4" fmla="*/ 21265 w 3599785"/>
              <a:gd name="connsiteY4" fmla="*/ 3872478 h 4223352"/>
              <a:gd name="connsiteX5" fmla="*/ 0 w 3599785"/>
              <a:gd name="connsiteY5" fmla="*/ 0 h 4223352"/>
              <a:gd name="connsiteX0" fmla="*/ 0 w 3599785"/>
              <a:gd name="connsiteY0" fmla="*/ 0 h 4223352"/>
              <a:gd name="connsiteX1" fmla="*/ 1484304 w 3599785"/>
              <a:gd name="connsiteY1" fmla="*/ 10227 h 4223352"/>
              <a:gd name="connsiteX2" fmla="*/ 3599785 w 3599785"/>
              <a:gd name="connsiteY2" fmla="*/ 2178661 h 4223352"/>
              <a:gd name="connsiteX3" fmla="*/ 3589153 w 3599785"/>
              <a:gd name="connsiteY3" fmla="*/ 4223352 h 4223352"/>
              <a:gd name="connsiteX4" fmla="*/ 0 w 3599785"/>
              <a:gd name="connsiteY4" fmla="*/ 4212720 h 4223352"/>
              <a:gd name="connsiteX5" fmla="*/ 0 w 3599785"/>
              <a:gd name="connsiteY5" fmla="*/ 0 h 4223352"/>
              <a:gd name="connsiteX0" fmla="*/ 0 w 3599785"/>
              <a:gd name="connsiteY0" fmla="*/ 7190 h 4230542"/>
              <a:gd name="connsiteX1" fmla="*/ 1484304 w 3599785"/>
              <a:gd name="connsiteY1" fmla="*/ 0 h 4230542"/>
              <a:gd name="connsiteX2" fmla="*/ 3599785 w 3599785"/>
              <a:gd name="connsiteY2" fmla="*/ 2185851 h 4230542"/>
              <a:gd name="connsiteX3" fmla="*/ 3589153 w 3599785"/>
              <a:gd name="connsiteY3" fmla="*/ 4230542 h 4230542"/>
              <a:gd name="connsiteX4" fmla="*/ 0 w 3599785"/>
              <a:gd name="connsiteY4" fmla="*/ 4219910 h 4230542"/>
              <a:gd name="connsiteX5" fmla="*/ 0 w 3599785"/>
              <a:gd name="connsiteY5" fmla="*/ 7190 h 4230542"/>
              <a:gd name="connsiteX0" fmla="*/ 0 w 3607160"/>
              <a:gd name="connsiteY0" fmla="*/ 14564 h 4230542"/>
              <a:gd name="connsiteX1" fmla="*/ 1491679 w 3607160"/>
              <a:gd name="connsiteY1" fmla="*/ 0 h 4230542"/>
              <a:gd name="connsiteX2" fmla="*/ 3607160 w 3607160"/>
              <a:gd name="connsiteY2" fmla="*/ 2185851 h 4230542"/>
              <a:gd name="connsiteX3" fmla="*/ 3596528 w 3607160"/>
              <a:gd name="connsiteY3" fmla="*/ 4230542 h 4230542"/>
              <a:gd name="connsiteX4" fmla="*/ 7375 w 3607160"/>
              <a:gd name="connsiteY4" fmla="*/ 4219910 h 4230542"/>
              <a:gd name="connsiteX5" fmla="*/ 0 w 3607160"/>
              <a:gd name="connsiteY5" fmla="*/ 14564 h 4230542"/>
              <a:gd name="connsiteX0" fmla="*/ 709 w 3600495"/>
              <a:gd name="connsiteY0" fmla="*/ 0 h 4407707"/>
              <a:gd name="connsiteX1" fmla="*/ 1485014 w 3600495"/>
              <a:gd name="connsiteY1" fmla="*/ 177165 h 4407707"/>
              <a:gd name="connsiteX2" fmla="*/ 3600495 w 3600495"/>
              <a:gd name="connsiteY2" fmla="*/ 2363016 h 4407707"/>
              <a:gd name="connsiteX3" fmla="*/ 3589863 w 3600495"/>
              <a:gd name="connsiteY3" fmla="*/ 4407707 h 4407707"/>
              <a:gd name="connsiteX4" fmla="*/ 710 w 3600495"/>
              <a:gd name="connsiteY4" fmla="*/ 4397075 h 4407707"/>
              <a:gd name="connsiteX5" fmla="*/ 709 w 3600495"/>
              <a:gd name="connsiteY5" fmla="*/ 0 h 4407707"/>
              <a:gd name="connsiteX0" fmla="*/ 709 w 3600495"/>
              <a:gd name="connsiteY0" fmla="*/ 0 h 4230727"/>
              <a:gd name="connsiteX1" fmla="*/ 1485014 w 3600495"/>
              <a:gd name="connsiteY1" fmla="*/ 185 h 4230727"/>
              <a:gd name="connsiteX2" fmla="*/ 3600495 w 3600495"/>
              <a:gd name="connsiteY2" fmla="*/ 2186036 h 4230727"/>
              <a:gd name="connsiteX3" fmla="*/ 3589863 w 3600495"/>
              <a:gd name="connsiteY3" fmla="*/ 4230727 h 4230727"/>
              <a:gd name="connsiteX4" fmla="*/ 710 w 3600495"/>
              <a:gd name="connsiteY4" fmla="*/ 4220095 h 4230727"/>
              <a:gd name="connsiteX5" fmla="*/ 709 w 3600495"/>
              <a:gd name="connsiteY5" fmla="*/ 0 h 4230727"/>
              <a:gd name="connsiteX0" fmla="*/ 709 w 5551215"/>
              <a:gd name="connsiteY0" fmla="*/ 0 h 4232550"/>
              <a:gd name="connsiteX1" fmla="*/ 1485014 w 5551215"/>
              <a:gd name="connsiteY1" fmla="*/ 185 h 4232550"/>
              <a:gd name="connsiteX2" fmla="*/ 5551215 w 5551215"/>
              <a:gd name="connsiteY2" fmla="*/ 4232550 h 4232550"/>
              <a:gd name="connsiteX3" fmla="*/ 3589863 w 5551215"/>
              <a:gd name="connsiteY3" fmla="*/ 4230727 h 4232550"/>
              <a:gd name="connsiteX4" fmla="*/ 710 w 5551215"/>
              <a:gd name="connsiteY4" fmla="*/ 4220095 h 4232550"/>
              <a:gd name="connsiteX5" fmla="*/ 709 w 5551215"/>
              <a:gd name="connsiteY5" fmla="*/ 0 h 4232550"/>
              <a:gd name="connsiteX0" fmla="*/ 709 w 5551215"/>
              <a:gd name="connsiteY0" fmla="*/ 0 h 4232550"/>
              <a:gd name="connsiteX1" fmla="*/ 1485014 w 5551215"/>
              <a:gd name="connsiteY1" fmla="*/ 185 h 4232550"/>
              <a:gd name="connsiteX2" fmla="*/ 5551215 w 5551215"/>
              <a:gd name="connsiteY2" fmla="*/ 4232550 h 4232550"/>
              <a:gd name="connsiteX3" fmla="*/ 710 w 5551215"/>
              <a:gd name="connsiteY3" fmla="*/ 4220095 h 4232550"/>
              <a:gd name="connsiteX4" fmla="*/ 709 w 5551215"/>
              <a:gd name="connsiteY4" fmla="*/ 0 h 4232550"/>
              <a:gd name="connsiteX0" fmla="*/ 709 w 5551215"/>
              <a:gd name="connsiteY0" fmla="*/ 0 h 4224599"/>
              <a:gd name="connsiteX1" fmla="*/ 1485014 w 5551215"/>
              <a:gd name="connsiteY1" fmla="*/ 185 h 4224599"/>
              <a:gd name="connsiteX2" fmla="*/ 5551215 w 5551215"/>
              <a:gd name="connsiteY2" fmla="*/ 4224599 h 4224599"/>
              <a:gd name="connsiteX3" fmla="*/ 710 w 5551215"/>
              <a:gd name="connsiteY3" fmla="*/ 4220095 h 4224599"/>
              <a:gd name="connsiteX4" fmla="*/ 709 w 5551215"/>
              <a:gd name="connsiteY4" fmla="*/ 0 h 4224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215" h="4224599">
                <a:moveTo>
                  <a:pt x="709" y="0"/>
                </a:moveTo>
                <a:lnTo>
                  <a:pt x="1485014" y="185"/>
                </a:lnTo>
                <a:lnTo>
                  <a:pt x="5551215" y="4224599"/>
                </a:lnTo>
                <a:lnTo>
                  <a:pt x="710" y="4220095"/>
                </a:lnTo>
                <a:cubicBezTo>
                  <a:pt x="-1748" y="2818313"/>
                  <a:pt x="3167" y="1401782"/>
                  <a:pt x="70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15431"/>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2224" y="2048748"/>
            <a:ext cx="3025867" cy="3461431"/>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884" y="2182823"/>
            <a:ext cx="4382203" cy="3203030"/>
          </a:xfrm>
          <a:prstGeom prst="rect">
            <a:avLst/>
          </a:prstGeom>
        </p:spPr>
      </p:pic>
      <p:sp>
        <p:nvSpPr>
          <p:cNvPr id="12" name="Textplatzhalter 25"/>
          <p:cNvSpPr>
            <a:spLocks noGrp="1"/>
          </p:cNvSpPr>
          <p:nvPr>
            <p:ph type="body" sz="quarter" idx="10" hasCustomPrompt="1"/>
          </p:nvPr>
        </p:nvSpPr>
        <p:spPr>
          <a:xfrm>
            <a:off x="2192192" y="17801301"/>
            <a:ext cx="3924843"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1">
                <a:solidFill>
                  <a:schemeClr val="accent1"/>
                </a:solidFill>
              </a:defRPr>
            </a:lvl1pPr>
          </a:lstStyle>
          <a:p>
            <a:pPr lvl="0"/>
            <a:r>
              <a:rPr lang="de-DE" dirty="0"/>
              <a:t>Vorname, Name</a:t>
            </a:r>
          </a:p>
        </p:txBody>
      </p:sp>
      <p:sp>
        <p:nvSpPr>
          <p:cNvPr id="14" name="Titel 1"/>
          <p:cNvSpPr>
            <a:spLocks noGrp="1"/>
          </p:cNvSpPr>
          <p:nvPr>
            <p:ph type="title" hasCustomPrompt="1"/>
          </p:nvPr>
        </p:nvSpPr>
        <p:spPr>
          <a:xfrm>
            <a:off x="2192101" y="23940314"/>
            <a:ext cx="8701984" cy="1222771"/>
          </a:xfrm>
          <a:solidFill>
            <a:schemeClr val="bg1">
              <a:alpha val="90000"/>
            </a:schemeClr>
          </a:solidFill>
          <a:ln>
            <a:noFill/>
          </a:ln>
        </p:spPr>
        <p:txBody>
          <a:bodyPr wrap="none" lIns="72000" tIns="0" rIns="36000" bIns="0">
            <a:spAutoFit/>
          </a:bodyPr>
          <a:lstStyle>
            <a:lvl1pPr>
              <a:defRPr sz="7946" b="1">
                <a:solidFill>
                  <a:schemeClr val="accent1"/>
                </a:solidFill>
              </a:defRPr>
            </a:lvl1pPr>
          </a:lstStyle>
          <a:p>
            <a:r>
              <a:rPr lang="de-DE" dirty="0"/>
              <a:t>Titelmasterformat</a:t>
            </a:r>
          </a:p>
        </p:txBody>
      </p:sp>
      <p:sp>
        <p:nvSpPr>
          <p:cNvPr id="15" name="Untertitel 2"/>
          <p:cNvSpPr>
            <a:spLocks noGrp="1"/>
          </p:cNvSpPr>
          <p:nvPr>
            <p:ph type="subTitle" idx="1" hasCustomPrompt="1"/>
          </p:nvPr>
        </p:nvSpPr>
        <p:spPr>
          <a:xfrm>
            <a:off x="2192102" y="31383413"/>
            <a:ext cx="14109682" cy="611386"/>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1135319" indent="0" algn="ctr">
              <a:buNone/>
              <a:defRPr>
                <a:solidFill>
                  <a:schemeClr val="tx1">
                    <a:tint val="75000"/>
                  </a:schemeClr>
                </a:solidFill>
              </a:defRPr>
            </a:lvl2pPr>
            <a:lvl3pPr marL="2270638" indent="0" algn="ctr">
              <a:buNone/>
              <a:defRPr>
                <a:solidFill>
                  <a:schemeClr val="tx1">
                    <a:tint val="75000"/>
                  </a:schemeClr>
                </a:solidFill>
              </a:defRPr>
            </a:lvl3pPr>
            <a:lvl4pPr marL="3405957" indent="0" algn="ctr">
              <a:buNone/>
              <a:defRPr>
                <a:solidFill>
                  <a:schemeClr val="tx1">
                    <a:tint val="75000"/>
                  </a:schemeClr>
                </a:solidFill>
              </a:defRPr>
            </a:lvl4pPr>
            <a:lvl5pPr marL="4541276" indent="0" algn="ctr">
              <a:buNone/>
              <a:defRPr>
                <a:solidFill>
                  <a:schemeClr val="tx1">
                    <a:tint val="75000"/>
                  </a:schemeClr>
                </a:solidFill>
              </a:defRPr>
            </a:lvl5pPr>
            <a:lvl6pPr marL="5676595" indent="0" algn="ctr">
              <a:buNone/>
              <a:defRPr>
                <a:solidFill>
                  <a:schemeClr val="tx1">
                    <a:tint val="75000"/>
                  </a:schemeClr>
                </a:solidFill>
              </a:defRPr>
            </a:lvl6pPr>
            <a:lvl7pPr marL="6811914" indent="0" algn="ctr">
              <a:buNone/>
              <a:defRPr>
                <a:solidFill>
                  <a:schemeClr val="tx1">
                    <a:tint val="75000"/>
                  </a:schemeClr>
                </a:solidFill>
              </a:defRPr>
            </a:lvl7pPr>
            <a:lvl8pPr marL="7947233" indent="0" algn="ctr">
              <a:buNone/>
              <a:defRPr>
                <a:solidFill>
                  <a:schemeClr val="tx1">
                    <a:tint val="75000"/>
                  </a:schemeClr>
                </a:solidFill>
              </a:defRPr>
            </a:lvl8pPr>
            <a:lvl9pPr marL="9082552"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2192192" y="19585908"/>
            <a:ext cx="7156240"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0">
                <a:solidFill>
                  <a:schemeClr val="accent1"/>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7" y="27310083"/>
            <a:ext cx="11110464" cy="1222771"/>
          </a:xfrm>
          <a:prstGeom prst="rect">
            <a:avLst/>
          </a:prstGeom>
          <a:solidFill>
            <a:schemeClr val="bg1">
              <a:alpha val="90000"/>
            </a:schemeClr>
          </a:solidFill>
        </p:spPr>
        <p:txBody>
          <a:bodyPr wrap="none" lIns="72000" tIns="0" rIns="36000" bIns="0">
            <a:spAutoFit/>
          </a:bodyPr>
          <a:lstStyle>
            <a:lvl1pPr>
              <a:defRPr sz="7946" b="0">
                <a:solidFill>
                  <a:schemeClr val="accent1"/>
                </a:solidFill>
              </a:defRPr>
            </a:lvl1pPr>
            <a:lvl3pPr marL="178790" indent="0">
              <a:buNone/>
              <a:defRPr/>
            </a:lvl3pPr>
            <a:lvl4pPr marL="446976" indent="0">
              <a:buNone/>
              <a:defRPr/>
            </a:lvl4pPr>
          </a:lstStyle>
          <a:p>
            <a:pPr lvl="0"/>
            <a:r>
              <a:rPr lang="de-DE" dirty="0"/>
              <a:t>durch Kicken bearbeiten</a:t>
            </a:r>
          </a:p>
        </p:txBody>
      </p:sp>
      <p:sp>
        <p:nvSpPr>
          <p:cNvPr id="2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2192192" y="33158508"/>
            <a:ext cx="13168655" cy="611386"/>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337731804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Titel und ein Inhal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a:lvl1pPr>
          </a:lstStyle>
          <a:p>
            <a:r>
              <a:rPr lang="de-DE"/>
              <a:t>Mastertitelformat bearbeiten</a:t>
            </a:r>
            <a:endParaRPr lang="de-DE" dirty="0"/>
          </a:p>
        </p:txBody>
      </p:sp>
      <p:sp>
        <p:nvSpPr>
          <p:cNvPr id="6" name="Inhaltsplatzhalter 5"/>
          <p:cNvSpPr>
            <a:spLocks noGrp="1"/>
          </p:cNvSpPr>
          <p:nvPr>
            <p:ph sz="quarter" idx="10"/>
          </p:nvPr>
        </p:nvSpPr>
        <p:spPr>
          <a:xfrm>
            <a:off x="2172085" y="9264247"/>
            <a:ext cx="26273998" cy="27118955"/>
          </a:xfrm>
        </p:spPr>
        <p:txBody>
          <a:bodyPr/>
          <a:lstStyle>
            <a:lvl1pPr>
              <a:spcBef>
                <a:spcPts val="2980"/>
              </a:spcBef>
              <a:defRPr/>
            </a:lvl1pPr>
            <a:lvl3pPr>
              <a:spcBef>
                <a:spcPts val="2980"/>
              </a:spcBef>
              <a:defRPr/>
            </a:lvl3pPr>
          </a:lstStyle>
          <a:p>
            <a:pPr lvl="0"/>
            <a:r>
              <a:rPr lang="de-DE"/>
              <a:t>Mastertextformat bearbeiten</a:t>
            </a:r>
          </a:p>
        </p:txBody>
      </p:sp>
    </p:spTree>
    <p:extLst>
      <p:ext uri="{BB962C8B-B14F-4D97-AF65-F5344CB8AC3E}">
        <p14:creationId xmlns:p14="http://schemas.microsoft.com/office/powerpoint/2010/main" val="382811993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el und 2 Inhalte_">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4" name="Inhaltsplatzhalter 3"/>
          <p:cNvSpPr>
            <a:spLocks noGrp="1"/>
          </p:cNvSpPr>
          <p:nvPr>
            <p:ph sz="quarter" idx="14"/>
          </p:nvPr>
        </p:nvSpPr>
        <p:spPr>
          <a:xfrm>
            <a:off x="2172091" y="9244427"/>
            <a:ext cx="12902443" cy="27218038"/>
          </a:xfrm>
        </p:spPr>
        <p:txBody>
          <a:bodyPr/>
          <a:lstStyle/>
          <a:p>
            <a:pPr lvl="0"/>
            <a:r>
              <a:rPr lang="de-DE"/>
              <a:t>Mastertextformat bearbeiten</a:t>
            </a:r>
          </a:p>
        </p:txBody>
      </p:sp>
      <p:sp>
        <p:nvSpPr>
          <p:cNvPr id="8" name="Inhaltsplatzhalter 3"/>
          <p:cNvSpPr>
            <a:spLocks noGrp="1"/>
          </p:cNvSpPr>
          <p:nvPr>
            <p:ph sz="quarter" idx="15"/>
          </p:nvPr>
        </p:nvSpPr>
        <p:spPr>
          <a:xfrm>
            <a:off x="15563353" y="9244427"/>
            <a:ext cx="12902443" cy="27218038"/>
          </a:xfrm>
        </p:spPr>
        <p:txBody>
          <a:bodyPr/>
          <a:lstStyle/>
          <a:p>
            <a:pPr lvl="0"/>
            <a:r>
              <a:rPr lang="de-DE"/>
              <a:t>Mastertextformat bearbeiten</a:t>
            </a:r>
          </a:p>
        </p:txBody>
      </p:sp>
    </p:spTree>
    <p:extLst>
      <p:ext uri="{BB962C8B-B14F-4D97-AF65-F5344CB8AC3E}">
        <p14:creationId xmlns:p14="http://schemas.microsoft.com/office/powerpoint/2010/main" val="105737324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el und 2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Bildplatzhalter 7"/>
          <p:cNvSpPr>
            <a:spLocks noGrp="1"/>
          </p:cNvSpPr>
          <p:nvPr>
            <p:ph type="pic" sz="quarter" idx="13"/>
          </p:nvPr>
        </p:nvSpPr>
        <p:spPr>
          <a:xfrm>
            <a:off x="15563349" y="9264253"/>
            <a:ext cx="12882734" cy="27118943"/>
          </a:xfrm>
        </p:spPr>
        <p:txBody>
          <a:bodyPr/>
          <a:lstStyle/>
          <a:p>
            <a:r>
              <a:rPr lang="de-DE"/>
              <a:t>Bild durch Klicken auf Symbol hinzufügen</a:t>
            </a:r>
            <a:endParaRPr lang="de-DE" dirty="0"/>
          </a:p>
        </p:txBody>
      </p:sp>
      <p:sp>
        <p:nvSpPr>
          <p:cNvPr id="4" name="Inhaltsplatzhalter 3"/>
          <p:cNvSpPr>
            <a:spLocks noGrp="1"/>
          </p:cNvSpPr>
          <p:nvPr>
            <p:ph sz="quarter" idx="14"/>
          </p:nvPr>
        </p:nvSpPr>
        <p:spPr>
          <a:xfrm>
            <a:off x="2172091" y="9264247"/>
            <a:ext cx="12902443" cy="27198221"/>
          </a:xfrm>
        </p:spPr>
        <p:txBody>
          <a:bodyPr/>
          <a:lstStyle/>
          <a:p>
            <a:pPr lvl="0"/>
            <a:r>
              <a:rPr lang="de-DE"/>
              <a:t>Mastertextformat bearbeiten</a:t>
            </a:r>
          </a:p>
        </p:txBody>
      </p:sp>
    </p:spTree>
    <p:extLst>
      <p:ext uri="{BB962C8B-B14F-4D97-AF65-F5344CB8AC3E}">
        <p14:creationId xmlns:p14="http://schemas.microsoft.com/office/powerpoint/2010/main" val="417024276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el und Inhalt und 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Bildplatzhalter 7"/>
          <p:cNvSpPr>
            <a:spLocks noGrp="1"/>
          </p:cNvSpPr>
          <p:nvPr>
            <p:ph type="pic" sz="quarter" idx="13"/>
          </p:nvPr>
        </p:nvSpPr>
        <p:spPr>
          <a:xfrm>
            <a:off x="20041559" y="9264253"/>
            <a:ext cx="8404523" cy="27118943"/>
          </a:xfrm>
        </p:spPr>
        <p:txBody>
          <a:bodyPr/>
          <a:lstStyle/>
          <a:p>
            <a:r>
              <a:rPr lang="de-DE"/>
              <a:t>Bild durch Klicken auf Symbol hinzufügen</a:t>
            </a:r>
            <a:endParaRPr lang="de-DE" dirty="0"/>
          </a:p>
        </p:txBody>
      </p:sp>
      <p:sp>
        <p:nvSpPr>
          <p:cNvPr id="4" name="Inhaltsplatzhalter 3"/>
          <p:cNvSpPr>
            <a:spLocks noGrp="1"/>
          </p:cNvSpPr>
          <p:nvPr>
            <p:ph sz="quarter" idx="14"/>
          </p:nvPr>
        </p:nvSpPr>
        <p:spPr>
          <a:xfrm>
            <a:off x="2172091" y="9264247"/>
            <a:ext cx="17380652" cy="27198221"/>
          </a:xfrm>
        </p:spPr>
        <p:txBody>
          <a:bodyPr/>
          <a:lstStyle/>
          <a:p>
            <a:pPr lvl="0"/>
            <a:r>
              <a:rPr lang="de-DE"/>
              <a:t>Mastertextformat bearbeiten</a:t>
            </a:r>
          </a:p>
        </p:txBody>
      </p:sp>
    </p:spTree>
    <p:extLst>
      <p:ext uri="{BB962C8B-B14F-4D97-AF65-F5344CB8AC3E}">
        <p14:creationId xmlns:p14="http://schemas.microsoft.com/office/powerpoint/2010/main" val="23980374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el und Inhalt und Bild_qu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Bildplatzhalter 7"/>
          <p:cNvSpPr>
            <a:spLocks noGrp="1"/>
          </p:cNvSpPr>
          <p:nvPr>
            <p:ph type="pic" sz="quarter" idx="13"/>
          </p:nvPr>
        </p:nvSpPr>
        <p:spPr>
          <a:xfrm>
            <a:off x="1" y="25597074"/>
            <a:ext cx="30275211" cy="12658792"/>
          </a:xfrm>
        </p:spPr>
        <p:txBody>
          <a:bodyPr/>
          <a:lstStyle/>
          <a:p>
            <a:r>
              <a:rPr lang="de-DE"/>
              <a:t>Bild durch Klicken auf Symbol hinzufügen</a:t>
            </a:r>
            <a:endParaRPr lang="de-DE" dirty="0"/>
          </a:p>
        </p:txBody>
      </p:sp>
      <p:sp>
        <p:nvSpPr>
          <p:cNvPr id="4" name="Inhaltsplatzhalter 3"/>
          <p:cNvSpPr>
            <a:spLocks noGrp="1"/>
          </p:cNvSpPr>
          <p:nvPr>
            <p:ph sz="quarter" idx="14"/>
          </p:nvPr>
        </p:nvSpPr>
        <p:spPr>
          <a:xfrm>
            <a:off x="2172092" y="9264247"/>
            <a:ext cx="26273995" cy="14969926"/>
          </a:xfrm>
        </p:spPr>
        <p:txBody>
          <a:bodyPr/>
          <a:lstStyle/>
          <a:p>
            <a:pPr lvl="0"/>
            <a:r>
              <a:rPr lang="de-DE"/>
              <a:t>Mastertextformat bearbeiten</a:t>
            </a:r>
          </a:p>
        </p:txBody>
      </p:sp>
    </p:spTree>
    <p:extLst>
      <p:ext uri="{BB962C8B-B14F-4D97-AF65-F5344CB8AC3E}">
        <p14:creationId xmlns:p14="http://schemas.microsoft.com/office/powerpoint/2010/main" val="129458050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el und Inhalt und Bild_">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Bildplatzhalter 7"/>
          <p:cNvSpPr>
            <a:spLocks noGrp="1"/>
          </p:cNvSpPr>
          <p:nvPr>
            <p:ph type="pic" sz="quarter" idx="13"/>
          </p:nvPr>
        </p:nvSpPr>
        <p:spPr>
          <a:xfrm>
            <a:off x="20041559" y="9264250"/>
            <a:ext cx="10233655" cy="28991617"/>
          </a:xfrm>
        </p:spPr>
        <p:txBody>
          <a:bodyPr/>
          <a:lstStyle/>
          <a:p>
            <a:r>
              <a:rPr lang="de-DE"/>
              <a:t>Bild durch Klicken auf Symbol hinzufügen</a:t>
            </a:r>
            <a:endParaRPr lang="de-DE" dirty="0"/>
          </a:p>
        </p:txBody>
      </p:sp>
      <p:sp>
        <p:nvSpPr>
          <p:cNvPr id="4" name="Inhaltsplatzhalter 3"/>
          <p:cNvSpPr>
            <a:spLocks noGrp="1"/>
          </p:cNvSpPr>
          <p:nvPr>
            <p:ph sz="quarter" idx="14"/>
          </p:nvPr>
        </p:nvSpPr>
        <p:spPr>
          <a:xfrm>
            <a:off x="2172091" y="9264247"/>
            <a:ext cx="17380652" cy="27198221"/>
          </a:xfrm>
        </p:spPr>
        <p:txBody>
          <a:bodyPr/>
          <a:lstStyle/>
          <a:p>
            <a:pPr lvl="0"/>
            <a:r>
              <a:rPr lang="de-DE"/>
              <a:t>Mastertextformat bearbeiten</a:t>
            </a:r>
          </a:p>
        </p:txBody>
      </p:sp>
    </p:spTree>
    <p:extLst>
      <p:ext uri="{BB962C8B-B14F-4D97-AF65-F5344CB8AC3E}">
        <p14:creationId xmlns:p14="http://schemas.microsoft.com/office/powerpoint/2010/main" val="309757924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el und 3 Inhalte">
    <p:spTree>
      <p:nvGrpSpPr>
        <p:cNvPr id="1" name=""/>
        <p:cNvGrpSpPr/>
        <p:nvPr/>
      </p:nvGrpSpPr>
      <p:grpSpPr>
        <a:xfrm>
          <a:off x="0" y="0"/>
          <a:ext cx="0" cy="0"/>
          <a:chOff x="0" y="0"/>
          <a:chExt cx="0" cy="0"/>
        </a:xfrm>
      </p:grpSpPr>
      <p:sp>
        <p:nvSpPr>
          <p:cNvPr id="2" name="Titel 1"/>
          <p:cNvSpPr>
            <a:spLocks noGrp="1"/>
          </p:cNvSpPr>
          <p:nvPr>
            <p:ph type="title"/>
          </p:nvPr>
        </p:nvSpPr>
        <p:spPr>
          <a:xfrm>
            <a:off x="2172089" y="2160008"/>
            <a:ext cx="26273995" cy="4270471"/>
          </a:xfrm>
        </p:spPr>
        <p:txBody>
          <a:bodyPr/>
          <a:lstStyle/>
          <a:p>
            <a:r>
              <a:rPr lang="de-DE"/>
              <a:t>Mastertitelformat bearbeiten</a:t>
            </a:r>
            <a:endParaRPr lang="de-DE" dirty="0"/>
          </a:p>
        </p:txBody>
      </p:sp>
      <p:sp>
        <p:nvSpPr>
          <p:cNvPr id="4" name="Inhaltsplatzhalter 3"/>
          <p:cNvSpPr>
            <a:spLocks noGrp="1"/>
          </p:cNvSpPr>
          <p:nvPr>
            <p:ph sz="quarter" idx="13"/>
          </p:nvPr>
        </p:nvSpPr>
        <p:spPr>
          <a:xfrm>
            <a:off x="2172091" y="9244427"/>
            <a:ext cx="8440003" cy="27218038"/>
          </a:xfrm>
        </p:spPr>
        <p:txBody>
          <a:bodyPr/>
          <a:lstStyle/>
          <a:p>
            <a:pPr lvl="0"/>
            <a:r>
              <a:rPr lang="de-DE"/>
              <a:t>Mastertextformat bearbeiten</a:t>
            </a:r>
          </a:p>
        </p:txBody>
      </p:sp>
      <p:sp>
        <p:nvSpPr>
          <p:cNvPr id="8" name="Inhaltsplatzhalter 3"/>
          <p:cNvSpPr>
            <a:spLocks noGrp="1"/>
          </p:cNvSpPr>
          <p:nvPr>
            <p:ph sz="quarter" idx="14"/>
          </p:nvPr>
        </p:nvSpPr>
        <p:spPr>
          <a:xfrm>
            <a:off x="11069374" y="9244427"/>
            <a:ext cx="8483369" cy="27218038"/>
          </a:xfrm>
        </p:spPr>
        <p:txBody>
          <a:bodyPr/>
          <a:lstStyle/>
          <a:p>
            <a:pPr lvl="0"/>
            <a:r>
              <a:rPr lang="de-DE"/>
              <a:t>Mastertextformat bearbeiten</a:t>
            </a:r>
          </a:p>
        </p:txBody>
      </p:sp>
      <p:sp>
        <p:nvSpPr>
          <p:cNvPr id="10" name="Inhaltsplatzhalter 3"/>
          <p:cNvSpPr>
            <a:spLocks noGrp="1"/>
          </p:cNvSpPr>
          <p:nvPr>
            <p:ph sz="quarter" idx="15"/>
          </p:nvPr>
        </p:nvSpPr>
        <p:spPr>
          <a:xfrm>
            <a:off x="20041560" y="9244427"/>
            <a:ext cx="8404525" cy="27218038"/>
          </a:xfrm>
        </p:spPr>
        <p:txBody>
          <a:bodyPr/>
          <a:lstStyle/>
          <a:p>
            <a:pPr lvl="0"/>
            <a:r>
              <a:rPr lang="de-DE"/>
              <a:t>Mastertextformat bearbeiten</a:t>
            </a:r>
          </a:p>
        </p:txBody>
      </p:sp>
    </p:spTree>
    <p:extLst>
      <p:ext uri="{BB962C8B-B14F-4D97-AF65-F5344CB8AC3E}">
        <p14:creationId xmlns:p14="http://schemas.microsoft.com/office/powerpoint/2010/main" val="3543359633"/>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el und 4 Inhalte">
    <p:spTree>
      <p:nvGrpSpPr>
        <p:cNvPr id="1" name=""/>
        <p:cNvGrpSpPr/>
        <p:nvPr/>
      </p:nvGrpSpPr>
      <p:grpSpPr>
        <a:xfrm>
          <a:off x="0" y="0"/>
          <a:ext cx="0" cy="0"/>
          <a:chOff x="0" y="0"/>
          <a:chExt cx="0" cy="0"/>
        </a:xfrm>
      </p:grpSpPr>
      <p:sp>
        <p:nvSpPr>
          <p:cNvPr id="9" name="Bildplatzhalter 7"/>
          <p:cNvSpPr>
            <a:spLocks noGrp="1"/>
          </p:cNvSpPr>
          <p:nvPr>
            <p:ph type="pic" sz="quarter" idx="13"/>
          </p:nvPr>
        </p:nvSpPr>
        <p:spPr>
          <a:xfrm>
            <a:off x="2172086" y="9264243"/>
            <a:ext cx="10679112" cy="8313592"/>
          </a:xfrm>
        </p:spPr>
        <p:txBody>
          <a:bodyPr/>
          <a:lstStyle/>
          <a:p>
            <a:r>
              <a:rPr lang="de-DE"/>
              <a:t>Bild durch Klicken auf Symbol hinzufügen</a:t>
            </a:r>
            <a:endParaRPr lang="de-DE" dirty="0"/>
          </a:p>
        </p:txBody>
      </p:sp>
      <p:sp>
        <p:nvSpPr>
          <p:cNvPr id="10" name="Bildplatzhalter 7"/>
          <p:cNvSpPr>
            <a:spLocks noGrp="1"/>
          </p:cNvSpPr>
          <p:nvPr>
            <p:ph type="pic" sz="quarter" idx="14"/>
          </p:nvPr>
        </p:nvSpPr>
        <p:spPr>
          <a:xfrm>
            <a:off x="2172089" y="18369674"/>
            <a:ext cx="10679107" cy="8313592"/>
          </a:xfrm>
        </p:spPr>
        <p:txBody>
          <a:bodyPr/>
          <a:lstStyle/>
          <a:p>
            <a:r>
              <a:rPr lang="de-DE"/>
              <a:t>Bild durch Klicken auf Symbol hinzufügen</a:t>
            </a:r>
            <a:endParaRPr lang="de-DE" dirty="0"/>
          </a:p>
        </p:txBody>
      </p:sp>
      <p:sp>
        <p:nvSpPr>
          <p:cNvPr id="11" name="Bildplatzhalter 7"/>
          <p:cNvSpPr>
            <a:spLocks noGrp="1"/>
          </p:cNvSpPr>
          <p:nvPr>
            <p:ph type="pic" sz="quarter" idx="15"/>
          </p:nvPr>
        </p:nvSpPr>
        <p:spPr>
          <a:xfrm>
            <a:off x="2172084" y="27475113"/>
            <a:ext cx="10679107" cy="8908082"/>
          </a:xfrm>
        </p:spPr>
        <p:txBody>
          <a:bodyPr/>
          <a:lstStyle/>
          <a:p>
            <a:r>
              <a:rPr lang="de-DE"/>
              <a:t>Bild durch Klicken auf Symbol hinzufügen</a:t>
            </a:r>
            <a:endParaRPr lang="de-DE" dirty="0"/>
          </a:p>
        </p:txBody>
      </p:sp>
      <p:sp>
        <p:nvSpPr>
          <p:cNvPr id="4" name="Titel 3"/>
          <p:cNvSpPr>
            <a:spLocks noGrp="1"/>
          </p:cNvSpPr>
          <p:nvPr>
            <p:ph type="title"/>
          </p:nvPr>
        </p:nvSpPr>
        <p:spPr/>
        <p:txBody>
          <a:bodyPr/>
          <a:lstStyle/>
          <a:p>
            <a:r>
              <a:rPr lang="de-DE"/>
              <a:t>Mastertitelformat bearbeiten</a:t>
            </a:r>
          </a:p>
        </p:txBody>
      </p:sp>
      <p:sp>
        <p:nvSpPr>
          <p:cNvPr id="5" name="Inhaltsplatzhalter 4"/>
          <p:cNvSpPr>
            <a:spLocks noGrp="1"/>
          </p:cNvSpPr>
          <p:nvPr>
            <p:ph sz="quarter" idx="16"/>
          </p:nvPr>
        </p:nvSpPr>
        <p:spPr>
          <a:xfrm>
            <a:off x="13324247" y="9264247"/>
            <a:ext cx="15121838" cy="27198221"/>
          </a:xfrm>
        </p:spPr>
        <p:txBody>
          <a:bodyPr/>
          <a:lstStyle/>
          <a:p>
            <a:pPr lvl="0"/>
            <a:r>
              <a:rPr lang="de-DE"/>
              <a:t>Mastertextformat bearbeiten</a:t>
            </a:r>
          </a:p>
        </p:txBody>
      </p:sp>
    </p:spTree>
    <p:extLst>
      <p:ext uri="{BB962C8B-B14F-4D97-AF65-F5344CB8AC3E}">
        <p14:creationId xmlns:p14="http://schemas.microsoft.com/office/powerpoint/2010/main" val="129113879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_TUD_blau">
    <p:spTree>
      <p:nvGrpSpPr>
        <p:cNvPr id="1" name=""/>
        <p:cNvGrpSpPr/>
        <p:nvPr/>
      </p:nvGrpSpPr>
      <p:grpSpPr>
        <a:xfrm>
          <a:off x="0" y="0"/>
          <a:ext cx="0" cy="0"/>
          <a:chOff x="0" y="0"/>
          <a:chExt cx="0" cy="0"/>
        </a:xfrm>
      </p:grpSpPr>
      <p:sp>
        <p:nvSpPr>
          <p:cNvPr id="13" name="Rechteck 12"/>
          <p:cNvSpPr/>
          <p:nvPr/>
        </p:nvSpPr>
        <p:spPr>
          <a:xfrm>
            <a:off x="0" y="3"/>
            <a:ext cx="30275213" cy="428037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470"/>
          </a:p>
        </p:txBody>
      </p:sp>
      <p:pic>
        <p:nvPicPr>
          <p:cNvPr id="19"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43461" y="2048745"/>
            <a:ext cx="3034631" cy="3460252"/>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885" y="2182823"/>
            <a:ext cx="4397532" cy="3213091"/>
          </a:xfrm>
          <a:prstGeom prst="rect">
            <a:avLst/>
          </a:prstGeom>
        </p:spPr>
      </p:pic>
      <p:sp>
        <p:nvSpPr>
          <p:cNvPr id="12" name="Textplatzhalter 25"/>
          <p:cNvSpPr>
            <a:spLocks noGrp="1"/>
          </p:cNvSpPr>
          <p:nvPr>
            <p:ph type="body" sz="quarter" idx="10" hasCustomPrompt="1"/>
          </p:nvPr>
        </p:nvSpPr>
        <p:spPr>
          <a:xfrm>
            <a:off x="2192193" y="17801301"/>
            <a:ext cx="3815788" cy="611386"/>
          </a:xfrm>
          <a:prstGeom prst="rect">
            <a:avLst/>
          </a:prstGeom>
          <a:noFill/>
          <a:ln>
            <a:noFill/>
          </a:ln>
        </p:spPr>
        <p:txBody>
          <a:bodyPr wrap="none" lIns="0">
            <a:spAutoFit/>
          </a:bodyPr>
          <a:lstStyle>
            <a:lvl1pPr>
              <a:spcBef>
                <a:spcPts val="0"/>
              </a:spcBef>
              <a:defRPr sz="3973" b="1">
                <a:solidFill>
                  <a:schemeClr val="bg1">
                    <a:alpha val="70000"/>
                  </a:schemeClr>
                </a:solidFill>
              </a:defRPr>
            </a:lvl1pPr>
          </a:lstStyle>
          <a:p>
            <a:pPr lvl="0"/>
            <a:r>
              <a:rPr lang="de-DE" dirty="0"/>
              <a:t>Vorname, Name</a:t>
            </a:r>
          </a:p>
        </p:txBody>
      </p:sp>
      <p:sp>
        <p:nvSpPr>
          <p:cNvPr id="14" name="Titel 1"/>
          <p:cNvSpPr>
            <a:spLocks noGrp="1"/>
          </p:cNvSpPr>
          <p:nvPr>
            <p:ph type="title" hasCustomPrompt="1"/>
          </p:nvPr>
        </p:nvSpPr>
        <p:spPr>
          <a:xfrm>
            <a:off x="2192101" y="23940314"/>
            <a:ext cx="8592930" cy="1222771"/>
          </a:xfrm>
          <a:noFill/>
          <a:ln>
            <a:noFill/>
          </a:ln>
        </p:spPr>
        <p:txBody>
          <a:bodyPr wrap="none" lIns="0">
            <a:spAutoFit/>
          </a:bodyPr>
          <a:lstStyle>
            <a:lvl1pPr>
              <a:defRPr sz="7946" b="1">
                <a:solidFill>
                  <a:schemeClr val="bg1"/>
                </a:solidFill>
              </a:defRPr>
            </a:lvl1pPr>
          </a:lstStyle>
          <a:p>
            <a:r>
              <a:rPr lang="de-DE" dirty="0"/>
              <a:t>Titelmasterformat</a:t>
            </a:r>
          </a:p>
        </p:txBody>
      </p:sp>
      <p:sp>
        <p:nvSpPr>
          <p:cNvPr id="15" name="Untertitel 2"/>
          <p:cNvSpPr>
            <a:spLocks noGrp="1"/>
          </p:cNvSpPr>
          <p:nvPr>
            <p:ph type="subTitle" idx="1" hasCustomPrompt="1"/>
          </p:nvPr>
        </p:nvSpPr>
        <p:spPr>
          <a:xfrm>
            <a:off x="2192103" y="31383413"/>
            <a:ext cx="14000628" cy="611386"/>
          </a:xfrm>
          <a:prstGeom prst="rect">
            <a:avLst/>
          </a:prstGeom>
          <a:noFill/>
        </p:spPr>
        <p:txBody>
          <a:bodyPr wrap="none" lIns="0">
            <a:spAutoFit/>
          </a:bodyPr>
          <a:lstStyle>
            <a:lvl1pPr marL="0" indent="0" algn="l">
              <a:buNone/>
              <a:defRPr b="0">
                <a:solidFill>
                  <a:schemeClr val="bg1">
                    <a:alpha val="70000"/>
                  </a:schemeClr>
                </a:solidFill>
              </a:defRPr>
            </a:lvl1pPr>
            <a:lvl2pPr marL="1135319" indent="0" algn="ctr">
              <a:buNone/>
              <a:defRPr>
                <a:solidFill>
                  <a:schemeClr val="tx1">
                    <a:tint val="75000"/>
                  </a:schemeClr>
                </a:solidFill>
              </a:defRPr>
            </a:lvl2pPr>
            <a:lvl3pPr marL="2270638" indent="0" algn="ctr">
              <a:buNone/>
              <a:defRPr>
                <a:solidFill>
                  <a:schemeClr val="tx1">
                    <a:tint val="75000"/>
                  </a:schemeClr>
                </a:solidFill>
              </a:defRPr>
            </a:lvl3pPr>
            <a:lvl4pPr marL="3405957" indent="0" algn="ctr">
              <a:buNone/>
              <a:defRPr>
                <a:solidFill>
                  <a:schemeClr val="tx1">
                    <a:tint val="75000"/>
                  </a:schemeClr>
                </a:solidFill>
              </a:defRPr>
            </a:lvl4pPr>
            <a:lvl5pPr marL="4541276" indent="0" algn="ctr">
              <a:buNone/>
              <a:defRPr>
                <a:solidFill>
                  <a:schemeClr val="tx1">
                    <a:tint val="75000"/>
                  </a:schemeClr>
                </a:solidFill>
              </a:defRPr>
            </a:lvl5pPr>
            <a:lvl6pPr marL="5676595" indent="0" algn="ctr">
              <a:buNone/>
              <a:defRPr>
                <a:solidFill>
                  <a:schemeClr val="tx1">
                    <a:tint val="75000"/>
                  </a:schemeClr>
                </a:solidFill>
              </a:defRPr>
            </a:lvl6pPr>
            <a:lvl7pPr marL="6811914" indent="0" algn="ctr">
              <a:buNone/>
              <a:defRPr>
                <a:solidFill>
                  <a:schemeClr val="tx1">
                    <a:tint val="75000"/>
                  </a:schemeClr>
                </a:solidFill>
              </a:defRPr>
            </a:lvl7pPr>
            <a:lvl8pPr marL="7947233" indent="0" algn="ctr">
              <a:buNone/>
              <a:defRPr>
                <a:solidFill>
                  <a:schemeClr val="tx1">
                    <a:tint val="75000"/>
                  </a:schemeClr>
                </a:solidFill>
              </a:defRPr>
            </a:lvl8pPr>
            <a:lvl9pPr marL="9082552"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2192192" y="19585908"/>
            <a:ext cx="7047186" cy="611386"/>
          </a:xfrm>
          <a:prstGeom prst="rect">
            <a:avLst/>
          </a:prstGeom>
          <a:noFill/>
          <a:ln>
            <a:noFill/>
          </a:ln>
        </p:spPr>
        <p:txBody>
          <a:bodyPr wrap="none" lIns="0">
            <a:spAutoFit/>
          </a:bodyPr>
          <a:lstStyle>
            <a:lvl1pPr>
              <a:spcBef>
                <a:spcPts val="0"/>
              </a:spcBef>
              <a:defRPr sz="3973" b="0">
                <a:solidFill>
                  <a:schemeClr val="bg1">
                    <a:alpha val="70000"/>
                  </a:schemeClr>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9" y="27310083"/>
            <a:ext cx="11001410" cy="1222771"/>
          </a:xfrm>
          <a:prstGeom prst="rect">
            <a:avLst/>
          </a:prstGeom>
          <a:noFill/>
        </p:spPr>
        <p:txBody>
          <a:bodyPr wrap="none" lIns="0">
            <a:spAutoFit/>
          </a:bodyPr>
          <a:lstStyle>
            <a:lvl1pPr>
              <a:defRPr sz="7946" b="0">
                <a:solidFill>
                  <a:schemeClr val="bg1"/>
                </a:solidFill>
              </a:defRPr>
            </a:lvl1pPr>
            <a:lvl3pPr marL="178790" indent="0">
              <a:buNone/>
              <a:defRPr/>
            </a:lvl3pPr>
            <a:lvl4pPr marL="446976" indent="0">
              <a:buNone/>
              <a:defRPr/>
            </a:lvl4pPr>
          </a:lstStyle>
          <a:p>
            <a:pPr lvl="0"/>
            <a:r>
              <a:rPr lang="de-DE" dirty="0"/>
              <a:t>durch Kicken bearbeiten</a:t>
            </a:r>
          </a:p>
        </p:txBody>
      </p:sp>
      <p:sp>
        <p:nvSpPr>
          <p:cNvPr id="18"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2192192" y="33158508"/>
            <a:ext cx="13059601" cy="611386"/>
          </a:xfrm>
          <a:prstGeom prst="rect">
            <a:avLst/>
          </a:prstGeom>
          <a:noFill/>
        </p:spPr>
        <p:txBody>
          <a:bodyPr wrap="none" lIns="0">
            <a:spAutoFit/>
          </a:bodyPr>
          <a:lstStyle>
            <a:lvl1pPr>
              <a:defRPr b="0">
                <a:solidFill>
                  <a:schemeClr val="bg1">
                    <a:alpha val="70000"/>
                  </a:schemeClr>
                </a:solidFill>
              </a:defRPr>
            </a:lvl1pPr>
          </a:lstStyle>
          <a:p>
            <a:pPr lvl="0"/>
            <a:r>
              <a:rPr lang="de-DE" dirty="0"/>
              <a:t>Ort oder Anlass des Vortrags // Samstag, 13. Januar 2021</a:t>
            </a:r>
          </a:p>
        </p:txBody>
      </p:sp>
      <p:pic>
        <p:nvPicPr>
          <p:cNvPr id="11" name="Grafik 10">
            <a:extLst>
              <a:ext uri="{FF2B5EF4-FFF2-40B4-BE49-F238E27FC236}">
                <a16:creationId xmlns:a16="http://schemas.microsoft.com/office/drawing/2014/main" id="{5925C4D2-57A4-D34E-AA81-9AD930B610F6}"/>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21047787" y="67679"/>
            <a:ext cx="5239613" cy="7385634"/>
          </a:xfrm>
          <a:prstGeom prst="rect">
            <a:avLst/>
          </a:prstGeom>
        </p:spPr>
      </p:pic>
    </p:spTree>
    <p:extLst>
      <p:ext uri="{BB962C8B-B14F-4D97-AF65-F5344CB8AC3E}">
        <p14:creationId xmlns:p14="http://schemas.microsoft.com/office/powerpoint/2010/main" val="1396564381"/>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2 Titel und 2 Inhalte">
    <p:spTree>
      <p:nvGrpSpPr>
        <p:cNvPr id="1" name=""/>
        <p:cNvGrpSpPr/>
        <p:nvPr/>
      </p:nvGrpSpPr>
      <p:grpSpPr>
        <a:xfrm>
          <a:off x="0" y="0"/>
          <a:ext cx="0" cy="0"/>
          <a:chOff x="0" y="0"/>
          <a:chExt cx="0" cy="0"/>
        </a:xfrm>
      </p:grpSpPr>
      <p:sp>
        <p:nvSpPr>
          <p:cNvPr id="7" name="Titel 1"/>
          <p:cNvSpPr txBox="1">
            <a:spLocks/>
          </p:cNvSpPr>
          <p:nvPr/>
        </p:nvSpPr>
        <p:spPr>
          <a:xfrm>
            <a:off x="15563353" y="2298755"/>
            <a:ext cx="12530578" cy="4132748"/>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400" b="1" kern="1200" baseline="0">
                <a:solidFill>
                  <a:schemeClr val="tx2"/>
                </a:solidFill>
                <a:latin typeface="Open Sans" panose="020B0606030504020204" pitchFamily="34" charset="0"/>
                <a:ea typeface="+mj-ea"/>
                <a:cs typeface="+mj-cs"/>
              </a:defRPr>
            </a:lvl1pPr>
          </a:lstStyle>
          <a:p>
            <a:r>
              <a:rPr lang="de-DE" sz="5960" dirty="0">
                <a:solidFill>
                  <a:schemeClr val="accent1"/>
                </a:solidFill>
              </a:rPr>
              <a:t>Titelmasterformat durch Klicken bearbeiten</a:t>
            </a:r>
          </a:p>
        </p:txBody>
      </p:sp>
      <p:sp>
        <p:nvSpPr>
          <p:cNvPr id="3" name="Titel 2"/>
          <p:cNvSpPr>
            <a:spLocks noGrp="1"/>
          </p:cNvSpPr>
          <p:nvPr>
            <p:ph type="title"/>
          </p:nvPr>
        </p:nvSpPr>
        <p:spPr>
          <a:xfrm>
            <a:off x="2172089" y="2293774"/>
            <a:ext cx="12902443" cy="4136705"/>
          </a:xfrm>
        </p:spPr>
        <p:txBody>
          <a:bodyPr/>
          <a:lstStyle/>
          <a:p>
            <a:r>
              <a:rPr lang="de-DE"/>
              <a:t>Mastertitelformat bearbeiten</a:t>
            </a:r>
            <a:endParaRPr lang="de-DE" dirty="0"/>
          </a:p>
        </p:txBody>
      </p:sp>
      <p:sp>
        <p:nvSpPr>
          <p:cNvPr id="4" name="Inhaltsplatzhalter 3"/>
          <p:cNvSpPr>
            <a:spLocks noGrp="1"/>
          </p:cNvSpPr>
          <p:nvPr>
            <p:ph sz="quarter" idx="12"/>
          </p:nvPr>
        </p:nvSpPr>
        <p:spPr>
          <a:xfrm>
            <a:off x="2172091" y="9264247"/>
            <a:ext cx="12902443" cy="27198221"/>
          </a:xfrm>
        </p:spPr>
        <p:txBody>
          <a:bodyPr/>
          <a:lstStyle/>
          <a:p>
            <a:pPr lvl="0"/>
            <a:r>
              <a:rPr lang="de-DE"/>
              <a:t>Mastertextformat bearbeiten</a:t>
            </a:r>
          </a:p>
        </p:txBody>
      </p:sp>
      <p:sp>
        <p:nvSpPr>
          <p:cNvPr id="10" name="Inhaltsplatzhalter 3"/>
          <p:cNvSpPr>
            <a:spLocks noGrp="1"/>
          </p:cNvSpPr>
          <p:nvPr>
            <p:ph sz="quarter" idx="13"/>
          </p:nvPr>
        </p:nvSpPr>
        <p:spPr>
          <a:xfrm>
            <a:off x="15579357" y="9278434"/>
            <a:ext cx="12902443" cy="27198221"/>
          </a:xfrm>
        </p:spPr>
        <p:txBody>
          <a:bodyPr/>
          <a:lstStyle/>
          <a:p>
            <a:pPr lvl="0"/>
            <a:r>
              <a:rPr lang="de-DE"/>
              <a:t>Mastertextformat bearbeiten</a:t>
            </a:r>
          </a:p>
        </p:txBody>
      </p:sp>
    </p:spTree>
    <p:extLst>
      <p:ext uri="{BB962C8B-B14F-4D97-AF65-F5344CB8AC3E}">
        <p14:creationId xmlns:p14="http://schemas.microsoft.com/office/powerpoint/2010/main" val="2676531681"/>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Titel und 18 Bilder">
    <p:spTree>
      <p:nvGrpSpPr>
        <p:cNvPr id="1" name=""/>
        <p:cNvGrpSpPr/>
        <p:nvPr/>
      </p:nvGrpSpPr>
      <p:grpSpPr>
        <a:xfrm>
          <a:off x="0" y="0"/>
          <a:ext cx="0" cy="0"/>
          <a:chOff x="0" y="0"/>
          <a:chExt cx="0" cy="0"/>
        </a:xfrm>
      </p:grpSpPr>
      <p:sp>
        <p:nvSpPr>
          <p:cNvPr id="2" name="Titel 1"/>
          <p:cNvSpPr>
            <a:spLocks noGrp="1"/>
          </p:cNvSpPr>
          <p:nvPr>
            <p:ph type="title"/>
          </p:nvPr>
        </p:nvSpPr>
        <p:spPr>
          <a:xfrm>
            <a:off x="2172089" y="2160011"/>
            <a:ext cx="26273995" cy="3180561"/>
          </a:xfrm>
        </p:spPr>
        <p:txBody>
          <a:bodyPr/>
          <a:lstStyle/>
          <a:p>
            <a:r>
              <a:rPr lang="de-DE"/>
              <a:t>Mastertitelformat bearbeiten</a:t>
            </a:r>
            <a:endParaRPr lang="de-DE" dirty="0"/>
          </a:p>
        </p:txBody>
      </p:sp>
      <p:sp>
        <p:nvSpPr>
          <p:cNvPr id="19" name="Bildplatzhalter 2"/>
          <p:cNvSpPr>
            <a:spLocks noGrp="1"/>
          </p:cNvSpPr>
          <p:nvPr>
            <p:ph type="pic" sz="quarter" idx="10"/>
          </p:nvPr>
        </p:nvSpPr>
        <p:spPr>
          <a:xfrm>
            <a:off x="2184685" y="6487872"/>
            <a:ext cx="3888696" cy="9774088"/>
          </a:xfrm>
          <a:prstGeom prst="rect">
            <a:avLst/>
          </a:prstGeom>
          <a:solidFill>
            <a:schemeClr val="bg1">
              <a:lumMod val="95000"/>
            </a:schemeClr>
          </a:solidFill>
        </p:spPr>
        <p:txBody>
          <a:bodyPr/>
          <a:lstStyle/>
          <a:p>
            <a:r>
              <a:rPr lang="de-DE"/>
              <a:t>Bild durch Klicken auf Symbol hinzufügen</a:t>
            </a:r>
          </a:p>
        </p:txBody>
      </p:sp>
      <p:sp>
        <p:nvSpPr>
          <p:cNvPr id="20" name="Bildplatzhalter 2"/>
          <p:cNvSpPr>
            <a:spLocks noGrp="1"/>
          </p:cNvSpPr>
          <p:nvPr>
            <p:ph type="pic" sz="quarter" idx="11"/>
          </p:nvPr>
        </p:nvSpPr>
        <p:spPr>
          <a:xfrm>
            <a:off x="6404238" y="6487872"/>
            <a:ext cx="3888696" cy="9774088"/>
          </a:xfrm>
          <a:prstGeom prst="rect">
            <a:avLst/>
          </a:prstGeom>
          <a:solidFill>
            <a:schemeClr val="bg1">
              <a:lumMod val="95000"/>
            </a:schemeClr>
          </a:solidFill>
        </p:spPr>
        <p:txBody>
          <a:bodyPr/>
          <a:lstStyle/>
          <a:p>
            <a:r>
              <a:rPr lang="de-DE"/>
              <a:t>Bild durch Klicken auf Symbol hinzufügen</a:t>
            </a:r>
          </a:p>
        </p:txBody>
      </p:sp>
      <p:sp>
        <p:nvSpPr>
          <p:cNvPr id="21" name="Bildplatzhalter 2"/>
          <p:cNvSpPr>
            <a:spLocks noGrp="1"/>
          </p:cNvSpPr>
          <p:nvPr>
            <p:ph type="pic" sz="quarter" idx="12"/>
          </p:nvPr>
        </p:nvSpPr>
        <p:spPr>
          <a:xfrm>
            <a:off x="10623791" y="6487872"/>
            <a:ext cx="3888696" cy="9774088"/>
          </a:xfrm>
          <a:prstGeom prst="rect">
            <a:avLst/>
          </a:prstGeom>
          <a:solidFill>
            <a:schemeClr val="bg1">
              <a:lumMod val="95000"/>
            </a:schemeClr>
          </a:solidFill>
        </p:spPr>
        <p:txBody>
          <a:bodyPr/>
          <a:lstStyle/>
          <a:p>
            <a:r>
              <a:rPr lang="de-DE"/>
              <a:t>Bild durch Klicken auf Symbol hinzufügen</a:t>
            </a:r>
          </a:p>
        </p:txBody>
      </p:sp>
      <p:sp>
        <p:nvSpPr>
          <p:cNvPr id="22" name="Bildplatzhalter 2"/>
          <p:cNvSpPr>
            <a:spLocks noGrp="1"/>
          </p:cNvSpPr>
          <p:nvPr>
            <p:ph type="pic" sz="quarter" idx="13"/>
          </p:nvPr>
        </p:nvSpPr>
        <p:spPr>
          <a:xfrm>
            <a:off x="14843345" y="6487872"/>
            <a:ext cx="3888696" cy="9774088"/>
          </a:xfrm>
          <a:prstGeom prst="rect">
            <a:avLst/>
          </a:prstGeom>
          <a:solidFill>
            <a:schemeClr val="bg1">
              <a:lumMod val="95000"/>
            </a:schemeClr>
          </a:solidFill>
        </p:spPr>
        <p:txBody>
          <a:bodyPr/>
          <a:lstStyle/>
          <a:p>
            <a:r>
              <a:rPr lang="de-DE"/>
              <a:t>Bild durch Klicken auf Symbol hinzufügen</a:t>
            </a:r>
          </a:p>
        </p:txBody>
      </p:sp>
      <p:sp>
        <p:nvSpPr>
          <p:cNvPr id="23" name="Bildplatzhalter 2"/>
          <p:cNvSpPr>
            <a:spLocks noGrp="1"/>
          </p:cNvSpPr>
          <p:nvPr>
            <p:ph type="pic" sz="quarter" idx="14"/>
          </p:nvPr>
        </p:nvSpPr>
        <p:spPr>
          <a:xfrm>
            <a:off x="19062893" y="6475289"/>
            <a:ext cx="3888696" cy="9774088"/>
          </a:xfrm>
          <a:prstGeom prst="rect">
            <a:avLst/>
          </a:prstGeom>
          <a:solidFill>
            <a:schemeClr val="bg1">
              <a:lumMod val="95000"/>
            </a:schemeClr>
          </a:solidFill>
        </p:spPr>
        <p:txBody>
          <a:bodyPr/>
          <a:lstStyle/>
          <a:p>
            <a:r>
              <a:rPr lang="de-DE"/>
              <a:t>Bild durch Klicken auf Symbol hinzufügen</a:t>
            </a:r>
            <a:endParaRPr lang="de-DE" dirty="0"/>
          </a:p>
        </p:txBody>
      </p:sp>
      <p:sp>
        <p:nvSpPr>
          <p:cNvPr id="24" name="Bildplatzhalter 2"/>
          <p:cNvSpPr>
            <a:spLocks noGrp="1"/>
          </p:cNvSpPr>
          <p:nvPr>
            <p:ph type="pic" sz="quarter" idx="15"/>
          </p:nvPr>
        </p:nvSpPr>
        <p:spPr>
          <a:xfrm>
            <a:off x="2203428" y="17158173"/>
            <a:ext cx="3888696" cy="9774088"/>
          </a:xfrm>
          <a:prstGeom prst="rect">
            <a:avLst/>
          </a:prstGeom>
          <a:solidFill>
            <a:schemeClr val="bg1">
              <a:lumMod val="95000"/>
            </a:schemeClr>
          </a:solidFill>
        </p:spPr>
        <p:txBody>
          <a:bodyPr/>
          <a:lstStyle/>
          <a:p>
            <a:r>
              <a:rPr lang="de-DE"/>
              <a:t>Bild durch Klicken auf Symbol hinzufügen</a:t>
            </a:r>
          </a:p>
        </p:txBody>
      </p:sp>
      <p:sp>
        <p:nvSpPr>
          <p:cNvPr id="25" name="Bildplatzhalter 2"/>
          <p:cNvSpPr>
            <a:spLocks noGrp="1"/>
          </p:cNvSpPr>
          <p:nvPr>
            <p:ph type="pic" sz="quarter" idx="16"/>
          </p:nvPr>
        </p:nvSpPr>
        <p:spPr>
          <a:xfrm>
            <a:off x="6422981" y="17158173"/>
            <a:ext cx="3888696" cy="9774088"/>
          </a:xfrm>
          <a:prstGeom prst="rect">
            <a:avLst/>
          </a:prstGeom>
          <a:solidFill>
            <a:schemeClr val="bg1">
              <a:lumMod val="95000"/>
            </a:schemeClr>
          </a:solidFill>
        </p:spPr>
        <p:txBody>
          <a:bodyPr/>
          <a:lstStyle/>
          <a:p>
            <a:r>
              <a:rPr lang="de-DE"/>
              <a:t>Bild durch Klicken auf Symbol hinzufügen</a:t>
            </a:r>
          </a:p>
        </p:txBody>
      </p:sp>
      <p:sp>
        <p:nvSpPr>
          <p:cNvPr id="26" name="Bildplatzhalter 2"/>
          <p:cNvSpPr>
            <a:spLocks noGrp="1"/>
          </p:cNvSpPr>
          <p:nvPr>
            <p:ph type="pic" sz="quarter" idx="17"/>
          </p:nvPr>
        </p:nvSpPr>
        <p:spPr>
          <a:xfrm>
            <a:off x="10642535" y="17158173"/>
            <a:ext cx="3888696" cy="9774088"/>
          </a:xfrm>
          <a:prstGeom prst="rect">
            <a:avLst/>
          </a:prstGeom>
          <a:solidFill>
            <a:schemeClr val="bg1">
              <a:lumMod val="95000"/>
            </a:schemeClr>
          </a:solidFill>
        </p:spPr>
        <p:txBody>
          <a:bodyPr/>
          <a:lstStyle/>
          <a:p>
            <a:r>
              <a:rPr lang="de-DE"/>
              <a:t>Bild durch Klicken auf Symbol hinzufügen</a:t>
            </a:r>
          </a:p>
        </p:txBody>
      </p:sp>
      <p:sp>
        <p:nvSpPr>
          <p:cNvPr id="27" name="Bildplatzhalter 2"/>
          <p:cNvSpPr>
            <a:spLocks noGrp="1"/>
          </p:cNvSpPr>
          <p:nvPr>
            <p:ph type="pic" sz="quarter" idx="18"/>
          </p:nvPr>
        </p:nvSpPr>
        <p:spPr>
          <a:xfrm>
            <a:off x="14862088" y="17158173"/>
            <a:ext cx="3888696" cy="9774088"/>
          </a:xfrm>
          <a:prstGeom prst="rect">
            <a:avLst/>
          </a:prstGeom>
          <a:solidFill>
            <a:schemeClr val="bg1">
              <a:lumMod val="95000"/>
            </a:schemeClr>
          </a:solidFill>
        </p:spPr>
        <p:txBody>
          <a:bodyPr/>
          <a:lstStyle/>
          <a:p>
            <a:r>
              <a:rPr lang="de-DE"/>
              <a:t>Bild durch Klicken auf Symbol hinzufügen</a:t>
            </a:r>
          </a:p>
        </p:txBody>
      </p:sp>
      <p:sp>
        <p:nvSpPr>
          <p:cNvPr id="28" name="Bildplatzhalter 2"/>
          <p:cNvSpPr>
            <a:spLocks noGrp="1"/>
          </p:cNvSpPr>
          <p:nvPr>
            <p:ph type="pic" sz="quarter" idx="19"/>
          </p:nvPr>
        </p:nvSpPr>
        <p:spPr>
          <a:xfrm>
            <a:off x="19081636" y="17145591"/>
            <a:ext cx="3888696" cy="9774088"/>
          </a:xfrm>
          <a:prstGeom prst="rect">
            <a:avLst/>
          </a:prstGeom>
          <a:solidFill>
            <a:schemeClr val="bg1">
              <a:lumMod val="95000"/>
            </a:schemeClr>
          </a:solidFill>
        </p:spPr>
        <p:txBody>
          <a:bodyPr/>
          <a:lstStyle/>
          <a:p>
            <a:r>
              <a:rPr lang="de-DE"/>
              <a:t>Bild durch Klicken auf Symbol hinzufügen</a:t>
            </a:r>
          </a:p>
        </p:txBody>
      </p:sp>
      <p:sp>
        <p:nvSpPr>
          <p:cNvPr id="29" name="Bildplatzhalter 2"/>
          <p:cNvSpPr>
            <a:spLocks noGrp="1"/>
          </p:cNvSpPr>
          <p:nvPr>
            <p:ph type="pic" sz="quarter" idx="20"/>
          </p:nvPr>
        </p:nvSpPr>
        <p:spPr>
          <a:xfrm>
            <a:off x="2199693" y="27771984"/>
            <a:ext cx="3888696" cy="9774088"/>
          </a:xfrm>
          <a:prstGeom prst="rect">
            <a:avLst/>
          </a:prstGeom>
          <a:solidFill>
            <a:schemeClr val="bg1">
              <a:lumMod val="95000"/>
            </a:schemeClr>
          </a:solidFill>
        </p:spPr>
        <p:txBody>
          <a:bodyPr/>
          <a:lstStyle/>
          <a:p>
            <a:r>
              <a:rPr lang="de-DE"/>
              <a:t>Bild durch Klicken auf Symbol hinzufügen</a:t>
            </a:r>
          </a:p>
        </p:txBody>
      </p:sp>
      <p:sp>
        <p:nvSpPr>
          <p:cNvPr id="30" name="Bildplatzhalter 2"/>
          <p:cNvSpPr>
            <a:spLocks noGrp="1"/>
          </p:cNvSpPr>
          <p:nvPr>
            <p:ph type="pic" sz="quarter" idx="21"/>
          </p:nvPr>
        </p:nvSpPr>
        <p:spPr>
          <a:xfrm>
            <a:off x="6419247" y="27771984"/>
            <a:ext cx="3888696" cy="9774088"/>
          </a:xfrm>
          <a:prstGeom prst="rect">
            <a:avLst/>
          </a:prstGeom>
          <a:solidFill>
            <a:schemeClr val="bg1">
              <a:lumMod val="95000"/>
            </a:schemeClr>
          </a:solidFill>
        </p:spPr>
        <p:txBody>
          <a:bodyPr/>
          <a:lstStyle/>
          <a:p>
            <a:r>
              <a:rPr lang="de-DE"/>
              <a:t>Bild durch Klicken auf Symbol hinzufügen</a:t>
            </a:r>
          </a:p>
        </p:txBody>
      </p:sp>
      <p:sp>
        <p:nvSpPr>
          <p:cNvPr id="31" name="Bildplatzhalter 2"/>
          <p:cNvSpPr>
            <a:spLocks noGrp="1"/>
          </p:cNvSpPr>
          <p:nvPr>
            <p:ph type="pic" sz="quarter" idx="22"/>
          </p:nvPr>
        </p:nvSpPr>
        <p:spPr>
          <a:xfrm>
            <a:off x="10638800" y="27771984"/>
            <a:ext cx="3888696" cy="9774088"/>
          </a:xfrm>
          <a:prstGeom prst="rect">
            <a:avLst/>
          </a:prstGeom>
          <a:solidFill>
            <a:schemeClr val="bg1">
              <a:lumMod val="95000"/>
            </a:schemeClr>
          </a:solidFill>
        </p:spPr>
        <p:txBody>
          <a:bodyPr/>
          <a:lstStyle/>
          <a:p>
            <a:r>
              <a:rPr lang="de-DE"/>
              <a:t>Bild durch Klicken auf Symbol hinzufügen</a:t>
            </a:r>
          </a:p>
        </p:txBody>
      </p:sp>
      <p:sp>
        <p:nvSpPr>
          <p:cNvPr id="32" name="Bildplatzhalter 2"/>
          <p:cNvSpPr>
            <a:spLocks noGrp="1"/>
          </p:cNvSpPr>
          <p:nvPr>
            <p:ph type="pic" sz="quarter" idx="23"/>
          </p:nvPr>
        </p:nvSpPr>
        <p:spPr>
          <a:xfrm>
            <a:off x="14858353" y="27771984"/>
            <a:ext cx="3888696" cy="9774088"/>
          </a:xfrm>
          <a:prstGeom prst="rect">
            <a:avLst/>
          </a:prstGeom>
          <a:solidFill>
            <a:schemeClr val="bg1">
              <a:lumMod val="95000"/>
            </a:schemeClr>
          </a:solidFill>
        </p:spPr>
        <p:txBody>
          <a:bodyPr/>
          <a:lstStyle/>
          <a:p>
            <a:r>
              <a:rPr lang="de-DE"/>
              <a:t>Bild durch Klicken auf Symbol hinzufügen</a:t>
            </a:r>
          </a:p>
        </p:txBody>
      </p:sp>
      <p:sp>
        <p:nvSpPr>
          <p:cNvPr id="33" name="Bildplatzhalter 2"/>
          <p:cNvSpPr>
            <a:spLocks noGrp="1"/>
          </p:cNvSpPr>
          <p:nvPr>
            <p:ph type="pic" sz="quarter" idx="24"/>
          </p:nvPr>
        </p:nvSpPr>
        <p:spPr>
          <a:xfrm>
            <a:off x="19077901" y="27759401"/>
            <a:ext cx="3888696" cy="9774088"/>
          </a:xfrm>
          <a:prstGeom prst="rect">
            <a:avLst/>
          </a:prstGeom>
          <a:solidFill>
            <a:schemeClr val="bg1">
              <a:lumMod val="95000"/>
            </a:schemeClr>
          </a:solidFill>
        </p:spPr>
        <p:txBody>
          <a:bodyPr/>
          <a:lstStyle/>
          <a:p>
            <a:r>
              <a:rPr lang="de-DE"/>
              <a:t>Bild durch Klicken auf Symbol hinzufügen</a:t>
            </a:r>
          </a:p>
        </p:txBody>
      </p:sp>
      <p:sp>
        <p:nvSpPr>
          <p:cNvPr id="34" name="Bildplatzhalter 2"/>
          <p:cNvSpPr>
            <a:spLocks noGrp="1"/>
          </p:cNvSpPr>
          <p:nvPr>
            <p:ph type="pic" sz="quarter" idx="25"/>
          </p:nvPr>
        </p:nvSpPr>
        <p:spPr>
          <a:xfrm>
            <a:off x="23305058" y="6475289"/>
            <a:ext cx="3888696" cy="9774088"/>
          </a:xfrm>
          <a:prstGeom prst="rect">
            <a:avLst/>
          </a:prstGeom>
          <a:solidFill>
            <a:schemeClr val="bg1">
              <a:lumMod val="95000"/>
            </a:schemeClr>
          </a:solidFill>
        </p:spPr>
        <p:txBody>
          <a:bodyPr/>
          <a:lstStyle/>
          <a:p>
            <a:r>
              <a:rPr lang="de-DE"/>
              <a:t>Bild durch Klicken auf Symbol hinzufügen</a:t>
            </a:r>
            <a:endParaRPr lang="de-DE" dirty="0"/>
          </a:p>
        </p:txBody>
      </p:sp>
      <p:sp>
        <p:nvSpPr>
          <p:cNvPr id="35" name="Bildplatzhalter 2"/>
          <p:cNvSpPr>
            <a:spLocks noGrp="1"/>
          </p:cNvSpPr>
          <p:nvPr>
            <p:ph type="pic" sz="quarter" idx="26"/>
          </p:nvPr>
        </p:nvSpPr>
        <p:spPr>
          <a:xfrm>
            <a:off x="23305058" y="17145591"/>
            <a:ext cx="3888696" cy="9774088"/>
          </a:xfrm>
          <a:prstGeom prst="rect">
            <a:avLst/>
          </a:prstGeom>
          <a:solidFill>
            <a:schemeClr val="bg1">
              <a:lumMod val="95000"/>
            </a:schemeClr>
          </a:solidFill>
        </p:spPr>
        <p:txBody>
          <a:bodyPr/>
          <a:lstStyle/>
          <a:p>
            <a:r>
              <a:rPr lang="de-DE"/>
              <a:t>Bild durch Klicken auf Symbol hinzufügen</a:t>
            </a:r>
            <a:endParaRPr lang="de-DE" dirty="0"/>
          </a:p>
        </p:txBody>
      </p:sp>
      <p:sp>
        <p:nvSpPr>
          <p:cNvPr id="36" name="Bildplatzhalter 2"/>
          <p:cNvSpPr>
            <a:spLocks noGrp="1"/>
          </p:cNvSpPr>
          <p:nvPr>
            <p:ph type="pic" sz="quarter" idx="27"/>
          </p:nvPr>
        </p:nvSpPr>
        <p:spPr>
          <a:xfrm>
            <a:off x="23301323" y="27759401"/>
            <a:ext cx="3888696" cy="9774088"/>
          </a:xfrm>
          <a:prstGeom prst="rect">
            <a:avLst/>
          </a:prstGeom>
          <a:solidFill>
            <a:schemeClr val="bg1">
              <a:lumMod val="95000"/>
            </a:schemeClr>
          </a:solidFill>
        </p:spPr>
        <p:txBody>
          <a:bodyPr/>
          <a:lstStyle/>
          <a:p>
            <a:r>
              <a:rPr lang="de-DE"/>
              <a:t>Bild durch Klicken auf Symbol hinzufügen</a:t>
            </a:r>
            <a:endParaRPr lang="de-DE" dirty="0"/>
          </a:p>
        </p:txBody>
      </p:sp>
    </p:spTree>
    <p:extLst>
      <p:ext uri="{BB962C8B-B14F-4D97-AF65-F5344CB8AC3E}">
        <p14:creationId xmlns:p14="http://schemas.microsoft.com/office/powerpoint/2010/main" val="105984768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el und 8 Bilder">
    <p:spTree>
      <p:nvGrpSpPr>
        <p:cNvPr id="1" name=""/>
        <p:cNvGrpSpPr/>
        <p:nvPr/>
      </p:nvGrpSpPr>
      <p:grpSpPr>
        <a:xfrm>
          <a:off x="0" y="0"/>
          <a:ext cx="0" cy="0"/>
          <a:chOff x="0" y="0"/>
          <a:chExt cx="0" cy="0"/>
        </a:xfrm>
      </p:grpSpPr>
      <p:sp>
        <p:nvSpPr>
          <p:cNvPr id="2" name="Titel 1"/>
          <p:cNvSpPr>
            <a:spLocks noGrp="1"/>
          </p:cNvSpPr>
          <p:nvPr>
            <p:ph type="title"/>
          </p:nvPr>
        </p:nvSpPr>
        <p:spPr>
          <a:xfrm>
            <a:off x="2172089" y="2160011"/>
            <a:ext cx="26273995" cy="3180561"/>
          </a:xfrm>
        </p:spPr>
        <p:txBody>
          <a:bodyPr/>
          <a:lstStyle/>
          <a:p>
            <a:r>
              <a:rPr lang="de-DE"/>
              <a:t>Mastertitelformat bearbeiten</a:t>
            </a:r>
            <a:endParaRPr lang="de-DE" dirty="0"/>
          </a:p>
        </p:txBody>
      </p:sp>
      <p:sp>
        <p:nvSpPr>
          <p:cNvPr id="3" name="Bildplatzhalter 2"/>
          <p:cNvSpPr>
            <a:spLocks noGrp="1"/>
          </p:cNvSpPr>
          <p:nvPr>
            <p:ph type="pic" sz="quarter" idx="10"/>
          </p:nvPr>
        </p:nvSpPr>
        <p:spPr>
          <a:xfrm>
            <a:off x="2184686" y="6430479"/>
            <a:ext cx="6204072" cy="14616761"/>
          </a:xfrm>
          <a:prstGeom prst="rect">
            <a:avLst/>
          </a:prstGeom>
          <a:solidFill>
            <a:schemeClr val="bg1">
              <a:lumMod val="95000"/>
            </a:schemeClr>
          </a:solidFill>
        </p:spPr>
        <p:txBody>
          <a:bodyPr/>
          <a:lstStyle/>
          <a:p>
            <a:r>
              <a:rPr lang="de-DE"/>
              <a:t>Bild durch Klicken auf Symbol hinzufügen</a:t>
            </a:r>
          </a:p>
        </p:txBody>
      </p:sp>
      <p:sp>
        <p:nvSpPr>
          <p:cNvPr id="9" name="Bildplatzhalter 2"/>
          <p:cNvSpPr>
            <a:spLocks noGrp="1"/>
          </p:cNvSpPr>
          <p:nvPr>
            <p:ph type="pic" sz="quarter" idx="11"/>
          </p:nvPr>
        </p:nvSpPr>
        <p:spPr>
          <a:xfrm>
            <a:off x="8878091" y="6430479"/>
            <a:ext cx="6204072" cy="14616761"/>
          </a:xfrm>
          <a:prstGeom prst="rect">
            <a:avLst/>
          </a:prstGeom>
          <a:solidFill>
            <a:schemeClr val="bg1">
              <a:lumMod val="95000"/>
            </a:schemeClr>
          </a:solidFill>
        </p:spPr>
        <p:txBody>
          <a:bodyPr/>
          <a:lstStyle/>
          <a:p>
            <a:r>
              <a:rPr lang="de-DE"/>
              <a:t>Bild durch Klicken auf Symbol hinzufügen</a:t>
            </a:r>
          </a:p>
        </p:txBody>
      </p:sp>
      <p:sp>
        <p:nvSpPr>
          <p:cNvPr id="10" name="Bildplatzhalter 2"/>
          <p:cNvSpPr>
            <a:spLocks noGrp="1"/>
          </p:cNvSpPr>
          <p:nvPr>
            <p:ph type="pic" sz="quarter" idx="12"/>
          </p:nvPr>
        </p:nvSpPr>
        <p:spPr>
          <a:xfrm>
            <a:off x="15571495" y="6430479"/>
            <a:ext cx="6204072" cy="14616761"/>
          </a:xfrm>
          <a:prstGeom prst="rect">
            <a:avLst/>
          </a:prstGeom>
          <a:solidFill>
            <a:schemeClr val="bg1">
              <a:lumMod val="95000"/>
            </a:schemeClr>
          </a:solidFill>
        </p:spPr>
        <p:txBody>
          <a:bodyPr/>
          <a:lstStyle/>
          <a:p>
            <a:r>
              <a:rPr lang="de-DE"/>
              <a:t>Bild durch Klicken auf Symbol hinzufügen</a:t>
            </a:r>
          </a:p>
        </p:txBody>
      </p:sp>
      <p:sp>
        <p:nvSpPr>
          <p:cNvPr id="11" name="Bildplatzhalter 2"/>
          <p:cNvSpPr>
            <a:spLocks noGrp="1"/>
          </p:cNvSpPr>
          <p:nvPr>
            <p:ph type="pic" sz="quarter" idx="13"/>
          </p:nvPr>
        </p:nvSpPr>
        <p:spPr>
          <a:xfrm>
            <a:off x="22264897" y="6430479"/>
            <a:ext cx="6204072" cy="14616761"/>
          </a:xfrm>
          <a:prstGeom prst="rect">
            <a:avLst/>
          </a:prstGeom>
          <a:solidFill>
            <a:schemeClr val="bg1">
              <a:lumMod val="95000"/>
            </a:schemeClr>
          </a:solidFill>
        </p:spPr>
        <p:txBody>
          <a:bodyPr/>
          <a:lstStyle/>
          <a:p>
            <a:r>
              <a:rPr lang="de-DE"/>
              <a:t>Bild durch Klicken auf Symbol hinzufügen</a:t>
            </a:r>
          </a:p>
        </p:txBody>
      </p:sp>
      <p:sp>
        <p:nvSpPr>
          <p:cNvPr id="12" name="Bildplatzhalter 2"/>
          <p:cNvSpPr>
            <a:spLocks noGrp="1"/>
          </p:cNvSpPr>
          <p:nvPr>
            <p:ph type="pic" sz="quarter" idx="14"/>
          </p:nvPr>
        </p:nvSpPr>
        <p:spPr>
          <a:xfrm>
            <a:off x="2185573" y="22296576"/>
            <a:ext cx="6204072" cy="14616761"/>
          </a:xfrm>
          <a:prstGeom prst="rect">
            <a:avLst/>
          </a:prstGeom>
          <a:solidFill>
            <a:schemeClr val="bg1">
              <a:lumMod val="95000"/>
            </a:schemeClr>
          </a:solidFill>
        </p:spPr>
        <p:txBody>
          <a:bodyPr/>
          <a:lstStyle/>
          <a:p>
            <a:r>
              <a:rPr lang="de-DE"/>
              <a:t>Bild durch Klicken auf Symbol hinzufügen</a:t>
            </a:r>
          </a:p>
        </p:txBody>
      </p:sp>
      <p:sp>
        <p:nvSpPr>
          <p:cNvPr id="13" name="Bildplatzhalter 2"/>
          <p:cNvSpPr>
            <a:spLocks noGrp="1"/>
          </p:cNvSpPr>
          <p:nvPr>
            <p:ph type="pic" sz="quarter" idx="15"/>
          </p:nvPr>
        </p:nvSpPr>
        <p:spPr>
          <a:xfrm>
            <a:off x="8878977" y="22296576"/>
            <a:ext cx="6204072" cy="14616761"/>
          </a:xfrm>
          <a:prstGeom prst="rect">
            <a:avLst/>
          </a:prstGeom>
          <a:solidFill>
            <a:schemeClr val="bg1">
              <a:lumMod val="95000"/>
            </a:schemeClr>
          </a:solidFill>
        </p:spPr>
        <p:txBody>
          <a:bodyPr/>
          <a:lstStyle/>
          <a:p>
            <a:r>
              <a:rPr lang="de-DE"/>
              <a:t>Bild durch Klicken auf Symbol hinzufügen</a:t>
            </a:r>
          </a:p>
        </p:txBody>
      </p:sp>
      <p:sp>
        <p:nvSpPr>
          <p:cNvPr id="14" name="Bildplatzhalter 2"/>
          <p:cNvSpPr>
            <a:spLocks noGrp="1"/>
          </p:cNvSpPr>
          <p:nvPr>
            <p:ph type="pic" sz="quarter" idx="16"/>
          </p:nvPr>
        </p:nvSpPr>
        <p:spPr>
          <a:xfrm>
            <a:off x="15572382" y="22296576"/>
            <a:ext cx="6204072" cy="14616761"/>
          </a:xfrm>
          <a:prstGeom prst="rect">
            <a:avLst/>
          </a:prstGeom>
          <a:solidFill>
            <a:schemeClr val="bg1">
              <a:lumMod val="95000"/>
            </a:schemeClr>
          </a:solidFill>
        </p:spPr>
        <p:txBody>
          <a:bodyPr/>
          <a:lstStyle/>
          <a:p>
            <a:r>
              <a:rPr lang="de-DE"/>
              <a:t>Bild durch Klicken auf Symbol hinzufügen</a:t>
            </a:r>
          </a:p>
        </p:txBody>
      </p:sp>
      <p:sp>
        <p:nvSpPr>
          <p:cNvPr id="15" name="Bildplatzhalter 2"/>
          <p:cNvSpPr>
            <a:spLocks noGrp="1"/>
          </p:cNvSpPr>
          <p:nvPr>
            <p:ph type="pic" sz="quarter" idx="17"/>
          </p:nvPr>
        </p:nvSpPr>
        <p:spPr>
          <a:xfrm>
            <a:off x="22265784" y="22296576"/>
            <a:ext cx="6204072" cy="14616761"/>
          </a:xfrm>
          <a:prstGeom prst="rect">
            <a:avLst/>
          </a:prstGeom>
          <a:solidFill>
            <a:schemeClr val="bg1">
              <a:lumMod val="95000"/>
            </a:schemeClr>
          </a:solidFill>
        </p:spPr>
        <p:txBody>
          <a:bodyPr/>
          <a:lstStyle/>
          <a:p>
            <a:r>
              <a:rPr lang="de-DE"/>
              <a:t>Bild durch Klicken auf Symbol hinzufügen</a:t>
            </a:r>
          </a:p>
        </p:txBody>
      </p:sp>
    </p:spTree>
    <p:extLst>
      <p:ext uri="{BB962C8B-B14F-4D97-AF65-F5344CB8AC3E}">
        <p14:creationId xmlns:p14="http://schemas.microsoft.com/office/powerpoint/2010/main" val="3260595210"/>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el und 6 Bilder_">
    <p:spTree>
      <p:nvGrpSpPr>
        <p:cNvPr id="1" name=""/>
        <p:cNvGrpSpPr/>
        <p:nvPr/>
      </p:nvGrpSpPr>
      <p:grpSpPr>
        <a:xfrm>
          <a:off x="0" y="0"/>
          <a:ext cx="0" cy="0"/>
          <a:chOff x="0" y="0"/>
          <a:chExt cx="0" cy="0"/>
        </a:xfrm>
      </p:grpSpPr>
      <p:sp>
        <p:nvSpPr>
          <p:cNvPr id="2" name="Titel 1"/>
          <p:cNvSpPr>
            <a:spLocks noGrp="1"/>
          </p:cNvSpPr>
          <p:nvPr>
            <p:ph type="title"/>
          </p:nvPr>
        </p:nvSpPr>
        <p:spPr>
          <a:xfrm>
            <a:off x="2172089" y="2160011"/>
            <a:ext cx="26273995" cy="3180561"/>
          </a:xfrm>
        </p:spPr>
        <p:txBody>
          <a:bodyPr/>
          <a:lstStyle/>
          <a:p>
            <a:r>
              <a:rPr lang="de-DE"/>
              <a:t>Mastertitelformat bearbeiten</a:t>
            </a:r>
            <a:endParaRPr lang="de-DE" dirty="0"/>
          </a:p>
        </p:txBody>
      </p:sp>
      <p:sp>
        <p:nvSpPr>
          <p:cNvPr id="3" name="Bildplatzhalter 2"/>
          <p:cNvSpPr>
            <a:spLocks noGrp="1"/>
          </p:cNvSpPr>
          <p:nvPr>
            <p:ph type="pic" sz="quarter" idx="12"/>
          </p:nvPr>
        </p:nvSpPr>
        <p:spPr>
          <a:xfrm>
            <a:off x="24094" y="6600842"/>
            <a:ext cx="10056973" cy="15728417"/>
          </a:xfrm>
          <a:prstGeom prst="rect">
            <a:avLst/>
          </a:prstGeom>
          <a:solidFill>
            <a:schemeClr val="bg1">
              <a:lumMod val="95000"/>
            </a:schemeClr>
          </a:solidFill>
        </p:spPr>
        <p:txBody>
          <a:bodyPr/>
          <a:lstStyle/>
          <a:p>
            <a:r>
              <a:rPr lang="de-DE"/>
              <a:t>Bild durch Klicken auf Symbol hinzufügen</a:t>
            </a:r>
          </a:p>
        </p:txBody>
      </p:sp>
      <p:sp>
        <p:nvSpPr>
          <p:cNvPr id="14" name="Bildplatzhalter 2"/>
          <p:cNvSpPr>
            <a:spLocks noGrp="1"/>
          </p:cNvSpPr>
          <p:nvPr>
            <p:ph type="pic" sz="quarter" idx="13"/>
          </p:nvPr>
        </p:nvSpPr>
        <p:spPr>
          <a:xfrm>
            <a:off x="10134774" y="6600842"/>
            <a:ext cx="10056973" cy="15728417"/>
          </a:xfrm>
          <a:prstGeom prst="rect">
            <a:avLst/>
          </a:prstGeom>
          <a:solidFill>
            <a:schemeClr val="bg1">
              <a:lumMod val="95000"/>
            </a:schemeClr>
          </a:solidFill>
        </p:spPr>
        <p:txBody>
          <a:bodyPr/>
          <a:lstStyle/>
          <a:p>
            <a:r>
              <a:rPr lang="de-DE"/>
              <a:t>Bild durch Klicken auf Symbol hinzufügen</a:t>
            </a:r>
            <a:endParaRPr lang="de-DE" dirty="0"/>
          </a:p>
        </p:txBody>
      </p:sp>
      <p:sp>
        <p:nvSpPr>
          <p:cNvPr id="15" name="Bildplatzhalter 2"/>
          <p:cNvSpPr>
            <a:spLocks noGrp="1"/>
          </p:cNvSpPr>
          <p:nvPr>
            <p:ph type="pic" sz="quarter" idx="14"/>
          </p:nvPr>
        </p:nvSpPr>
        <p:spPr>
          <a:xfrm>
            <a:off x="20245456" y="6600842"/>
            <a:ext cx="10056973" cy="15728417"/>
          </a:xfrm>
          <a:prstGeom prst="rect">
            <a:avLst/>
          </a:prstGeom>
          <a:solidFill>
            <a:schemeClr val="bg1">
              <a:lumMod val="95000"/>
            </a:schemeClr>
          </a:solidFill>
        </p:spPr>
        <p:txBody>
          <a:bodyPr/>
          <a:lstStyle/>
          <a:p>
            <a:r>
              <a:rPr lang="de-DE"/>
              <a:t>Bild durch Klicken auf Symbol hinzufügen</a:t>
            </a:r>
            <a:endParaRPr lang="de-DE" dirty="0"/>
          </a:p>
        </p:txBody>
      </p:sp>
      <p:sp>
        <p:nvSpPr>
          <p:cNvPr id="16" name="Bildplatzhalter 2"/>
          <p:cNvSpPr>
            <a:spLocks noGrp="1"/>
          </p:cNvSpPr>
          <p:nvPr>
            <p:ph type="pic" sz="quarter" idx="15"/>
          </p:nvPr>
        </p:nvSpPr>
        <p:spPr>
          <a:xfrm>
            <a:off x="12791" y="22484858"/>
            <a:ext cx="10056973" cy="15728417"/>
          </a:xfrm>
          <a:prstGeom prst="rect">
            <a:avLst/>
          </a:prstGeom>
          <a:solidFill>
            <a:schemeClr val="bg1">
              <a:lumMod val="95000"/>
            </a:schemeClr>
          </a:solidFill>
        </p:spPr>
        <p:txBody>
          <a:bodyPr/>
          <a:lstStyle/>
          <a:p>
            <a:r>
              <a:rPr lang="de-DE"/>
              <a:t>Bild durch Klicken auf Symbol hinzufügen</a:t>
            </a:r>
          </a:p>
        </p:txBody>
      </p:sp>
      <p:sp>
        <p:nvSpPr>
          <p:cNvPr id="17" name="Bildplatzhalter 2"/>
          <p:cNvSpPr>
            <a:spLocks noGrp="1"/>
          </p:cNvSpPr>
          <p:nvPr>
            <p:ph type="pic" sz="quarter" idx="16"/>
          </p:nvPr>
        </p:nvSpPr>
        <p:spPr>
          <a:xfrm>
            <a:off x="10123470" y="22484858"/>
            <a:ext cx="10056973" cy="15728417"/>
          </a:xfrm>
          <a:prstGeom prst="rect">
            <a:avLst/>
          </a:prstGeom>
          <a:solidFill>
            <a:schemeClr val="bg1">
              <a:lumMod val="95000"/>
            </a:schemeClr>
          </a:solidFill>
        </p:spPr>
        <p:txBody>
          <a:bodyPr/>
          <a:lstStyle/>
          <a:p>
            <a:r>
              <a:rPr lang="de-DE"/>
              <a:t>Bild durch Klicken auf Symbol hinzufügen</a:t>
            </a:r>
            <a:endParaRPr lang="de-DE" dirty="0"/>
          </a:p>
        </p:txBody>
      </p:sp>
      <p:sp>
        <p:nvSpPr>
          <p:cNvPr id="18" name="Bildplatzhalter 2"/>
          <p:cNvSpPr>
            <a:spLocks noGrp="1"/>
          </p:cNvSpPr>
          <p:nvPr>
            <p:ph type="pic" sz="quarter" idx="17"/>
          </p:nvPr>
        </p:nvSpPr>
        <p:spPr>
          <a:xfrm>
            <a:off x="20234152" y="22484858"/>
            <a:ext cx="10056973" cy="15728417"/>
          </a:xfrm>
          <a:prstGeom prst="rect">
            <a:avLst/>
          </a:prstGeom>
          <a:solidFill>
            <a:schemeClr val="bg1">
              <a:lumMod val="95000"/>
            </a:schemeClr>
          </a:solidFill>
        </p:spPr>
        <p:txBody>
          <a:bodyPr/>
          <a:lstStyle/>
          <a:p>
            <a:r>
              <a:rPr lang="de-DE"/>
              <a:t>Bild durch Klicken auf Symbol hinzufügen</a:t>
            </a:r>
            <a:endParaRPr lang="de-DE" dirty="0"/>
          </a:p>
        </p:txBody>
      </p:sp>
    </p:spTree>
    <p:extLst>
      <p:ext uri="{BB962C8B-B14F-4D97-AF65-F5344CB8AC3E}">
        <p14:creationId xmlns:p14="http://schemas.microsoft.com/office/powerpoint/2010/main" val="3303458194"/>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Nur Titel">
    <p:spTree>
      <p:nvGrpSpPr>
        <p:cNvPr id="1" name=""/>
        <p:cNvGrpSpPr/>
        <p:nvPr/>
      </p:nvGrpSpPr>
      <p:grpSpPr>
        <a:xfrm>
          <a:off x="0" y="0"/>
          <a:ext cx="0" cy="0"/>
          <a:chOff x="0" y="0"/>
          <a:chExt cx="0" cy="0"/>
        </a:xfrm>
      </p:grpSpPr>
      <p:sp>
        <p:nvSpPr>
          <p:cNvPr id="2" name="Titel 1"/>
          <p:cNvSpPr>
            <a:spLocks noGrp="1"/>
          </p:cNvSpPr>
          <p:nvPr>
            <p:ph type="title"/>
          </p:nvPr>
        </p:nvSpPr>
        <p:spPr>
          <a:xfrm>
            <a:off x="2172089" y="2160011"/>
            <a:ext cx="26273995" cy="3180561"/>
          </a:xfrm>
        </p:spPr>
        <p:txBody>
          <a:bodyPr/>
          <a:lstStyle/>
          <a:p>
            <a:r>
              <a:rPr lang="de-DE"/>
              <a:t>Mastertitelformat bearbeiten</a:t>
            </a:r>
            <a:endParaRPr lang="de-DE" dirty="0"/>
          </a:p>
        </p:txBody>
      </p:sp>
    </p:spTree>
    <p:extLst>
      <p:ext uri="{BB962C8B-B14F-4D97-AF65-F5344CB8AC3E}">
        <p14:creationId xmlns:p14="http://schemas.microsoft.com/office/powerpoint/2010/main" val="3715000380"/>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2172089" y="2160011"/>
            <a:ext cx="26273995" cy="3180561"/>
          </a:xfrm>
        </p:spPr>
        <p:txBody>
          <a:bodyPr/>
          <a:lstStyle/>
          <a:p>
            <a:r>
              <a:rPr lang="de-DE"/>
              <a:t>Mastertitelformat bearbeiten</a:t>
            </a:r>
            <a:endParaRPr lang="de-DE" dirty="0"/>
          </a:p>
        </p:txBody>
      </p:sp>
      <p:sp>
        <p:nvSpPr>
          <p:cNvPr id="7" name="Bildplatzhalter 6"/>
          <p:cNvSpPr>
            <a:spLocks noGrp="1"/>
          </p:cNvSpPr>
          <p:nvPr>
            <p:ph type="pic" sz="quarter" idx="10"/>
          </p:nvPr>
        </p:nvSpPr>
        <p:spPr>
          <a:xfrm>
            <a:off x="0" y="6430476"/>
            <a:ext cx="30275213" cy="31825390"/>
          </a:xfrm>
        </p:spPr>
        <p:txBody>
          <a:bodyPr/>
          <a:lstStyle/>
          <a:p>
            <a:r>
              <a:rPr lang="de-DE"/>
              <a:t>Bild durch Klicken auf Symbol hinzufügen</a:t>
            </a:r>
          </a:p>
        </p:txBody>
      </p:sp>
    </p:spTree>
    <p:extLst>
      <p:ext uri="{BB962C8B-B14F-4D97-AF65-F5344CB8AC3E}">
        <p14:creationId xmlns:p14="http://schemas.microsoft.com/office/powerpoint/2010/main" val="325895653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40"/>
            <a:ext cx="30275213" cy="38255823"/>
          </a:xfrm>
        </p:spPr>
        <p:txBody>
          <a:bodyPr/>
          <a:lstStyle/>
          <a:p>
            <a:r>
              <a:rPr lang="de-DE"/>
              <a:t>Bild durch Klicken auf Symbol hinzufügen</a:t>
            </a:r>
          </a:p>
        </p:txBody>
      </p:sp>
    </p:spTree>
    <p:extLst>
      <p:ext uri="{BB962C8B-B14F-4D97-AF65-F5344CB8AC3E}">
        <p14:creationId xmlns:p14="http://schemas.microsoft.com/office/powerpoint/2010/main" val="2679611084"/>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Rechteck 2"/>
          <p:cNvSpPr/>
          <p:nvPr/>
        </p:nvSpPr>
        <p:spPr>
          <a:xfrm>
            <a:off x="0" y="12"/>
            <a:ext cx="30275213" cy="38255854"/>
          </a:xfrm>
          <a:prstGeom prst="rect">
            <a:avLst/>
          </a:prstGeom>
          <a:gradFill>
            <a:gsLst>
              <a:gs pos="14000">
                <a:schemeClr val="accent2"/>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470"/>
          </a:p>
        </p:txBody>
      </p:sp>
      <p:sp>
        <p:nvSpPr>
          <p:cNvPr id="4" name="Titel 1"/>
          <p:cNvSpPr>
            <a:spLocks noGrp="1"/>
          </p:cNvSpPr>
          <p:nvPr>
            <p:ph type="title" hasCustomPrompt="1"/>
          </p:nvPr>
        </p:nvSpPr>
        <p:spPr>
          <a:xfrm>
            <a:off x="2192101" y="23940314"/>
            <a:ext cx="8592930" cy="1222771"/>
          </a:xfrm>
          <a:noFill/>
          <a:ln>
            <a:noFill/>
          </a:ln>
        </p:spPr>
        <p:txBody>
          <a:bodyPr wrap="none" lIns="0">
            <a:spAutoFit/>
          </a:bodyPr>
          <a:lstStyle>
            <a:lvl1pPr>
              <a:defRPr sz="7946" b="1">
                <a:solidFill>
                  <a:schemeClr val="bg1"/>
                </a:solidFill>
              </a:defRPr>
            </a:lvl1pPr>
          </a:lstStyle>
          <a:p>
            <a:r>
              <a:rPr lang="de-DE" dirty="0"/>
              <a:t>Titelmasterformat</a:t>
            </a:r>
          </a:p>
        </p:txBody>
      </p:sp>
      <p:sp>
        <p:nvSpPr>
          <p:cNvPr id="5"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9" y="27310083"/>
            <a:ext cx="11001410" cy="1222771"/>
          </a:xfrm>
          <a:prstGeom prst="rect">
            <a:avLst/>
          </a:prstGeom>
          <a:noFill/>
        </p:spPr>
        <p:txBody>
          <a:bodyPr wrap="none" lIns="0">
            <a:spAutoFit/>
          </a:bodyPr>
          <a:lstStyle>
            <a:lvl1pPr>
              <a:defRPr sz="7946" b="0">
                <a:solidFill>
                  <a:schemeClr val="bg1"/>
                </a:solidFill>
              </a:defRPr>
            </a:lvl1pPr>
            <a:lvl3pPr marL="178790" indent="0">
              <a:buNone/>
              <a:defRPr/>
            </a:lvl3pPr>
            <a:lvl4pPr marL="446976" indent="0">
              <a:buNone/>
              <a:defRPr/>
            </a:lvl4pPr>
          </a:lstStyle>
          <a:p>
            <a:pPr lvl="0"/>
            <a:r>
              <a:rPr lang="de-DE" dirty="0"/>
              <a:t>durch Kicken bearbeiten</a:t>
            </a:r>
          </a:p>
        </p:txBody>
      </p:sp>
    </p:spTree>
    <p:extLst>
      <p:ext uri="{BB962C8B-B14F-4D97-AF65-F5344CB8AC3E}">
        <p14:creationId xmlns:p14="http://schemas.microsoft.com/office/powerpoint/2010/main" val="12470678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Rechteck 2"/>
          <p:cNvSpPr/>
          <p:nvPr/>
        </p:nvSpPr>
        <p:spPr>
          <a:xfrm>
            <a:off x="0" y="12"/>
            <a:ext cx="30275213" cy="38255854"/>
          </a:xfrm>
          <a:prstGeom prst="rect">
            <a:avLst/>
          </a:prstGeom>
          <a:gradFill>
            <a:gsLst>
              <a:gs pos="14000">
                <a:schemeClr val="accent2"/>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470"/>
          </a:p>
        </p:txBody>
      </p:sp>
      <p:sp>
        <p:nvSpPr>
          <p:cNvPr id="6" name="Titel 1"/>
          <p:cNvSpPr>
            <a:spLocks noGrp="1"/>
          </p:cNvSpPr>
          <p:nvPr>
            <p:ph type="title" hasCustomPrompt="1"/>
          </p:nvPr>
        </p:nvSpPr>
        <p:spPr>
          <a:xfrm>
            <a:off x="2192101" y="23940314"/>
            <a:ext cx="8701984" cy="1222771"/>
          </a:xfrm>
          <a:solidFill>
            <a:schemeClr val="bg1">
              <a:alpha val="90000"/>
            </a:schemeClr>
          </a:solidFill>
          <a:ln>
            <a:noFill/>
          </a:ln>
        </p:spPr>
        <p:txBody>
          <a:bodyPr wrap="none" lIns="72000" tIns="0" rIns="36000" bIns="0">
            <a:spAutoFit/>
          </a:bodyPr>
          <a:lstStyle>
            <a:lvl1pPr>
              <a:defRPr sz="7946" b="1">
                <a:solidFill>
                  <a:schemeClr val="accent1"/>
                </a:solidFill>
              </a:defRPr>
            </a:lvl1pPr>
          </a:lstStyle>
          <a:p>
            <a:r>
              <a:rPr lang="de-DE" dirty="0"/>
              <a:t>Titelmasterformat</a:t>
            </a:r>
          </a:p>
        </p:txBody>
      </p:sp>
      <p:sp>
        <p:nvSpPr>
          <p:cNvPr id="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7" y="27310083"/>
            <a:ext cx="11110464" cy="1222771"/>
          </a:xfrm>
          <a:prstGeom prst="rect">
            <a:avLst/>
          </a:prstGeom>
          <a:solidFill>
            <a:schemeClr val="bg1">
              <a:alpha val="90000"/>
            </a:schemeClr>
          </a:solidFill>
        </p:spPr>
        <p:txBody>
          <a:bodyPr wrap="none" lIns="72000" tIns="0" rIns="36000" bIns="0">
            <a:spAutoFit/>
          </a:bodyPr>
          <a:lstStyle>
            <a:lvl1pPr>
              <a:defRPr sz="7946" b="0">
                <a:solidFill>
                  <a:schemeClr val="accent1"/>
                </a:solidFill>
              </a:defRPr>
            </a:lvl1pPr>
            <a:lvl3pPr marL="178790" indent="0">
              <a:buNone/>
              <a:defRPr/>
            </a:lvl3pPr>
            <a:lvl4pPr marL="446976" indent="0">
              <a:buNone/>
              <a:defRPr/>
            </a:lvl4pPr>
          </a:lstStyle>
          <a:p>
            <a:pPr lvl="0"/>
            <a:r>
              <a:rPr lang="de-DE" dirty="0"/>
              <a:t>durch Kicken bearbeiten</a:t>
            </a:r>
          </a:p>
        </p:txBody>
      </p:sp>
      <p:pic>
        <p:nvPicPr>
          <p:cNvPr id="5" name="Grafik 4">
            <a:extLst>
              <a:ext uri="{FF2B5EF4-FFF2-40B4-BE49-F238E27FC236}">
                <a16:creationId xmlns:a16="http://schemas.microsoft.com/office/drawing/2014/main" id="{A6BCC474-CBB3-0748-AD02-1EEED432204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3820357" y="3"/>
            <a:ext cx="5239613" cy="7385634"/>
          </a:xfrm>
          <a:prstGeom prst="rect">
            <a:avLst/>
          </a:prstGeom>
        </p:spPr>
      </p:pic>
    </p:spTree>
    <p:extLst>
      <p:ext uri="{BB962C8B-B14F-4D97-AF65-F5344CB8AC3E}">
        <p14:creationId xmlns:p14="http://schemas.microsoft.com/office/powerpoint/2010/main" val="305935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Rechteck 2"/>
          <p:cNvSpPr/>
          <p:nvPr/>
        </p:nvSpPr>
        <p:spPr>
          <a:xfrm>
            <a:off x="0" y="12"/>
            <a:ext cx="30275213" cy="38255854"/>
          </a:xfrm>
          <a:prstGeom prst="rect">
            <a:avLst/>
          </a:prstGeom>
          <a:gradFill>
            <a:gsLst>
              <a:gs pos="14000">
                <a:schemeClr val="accent5"/>
              </a:gs>
              <a:gs pos="10000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470"/>
          </a:p>
        </p:txBody>
      </p:sp>
      <p:sp>
        <p:nvSpPr>
          <p:cNvPr id="4" name="Titel 1"/>
          <p:cNvSpPr>
            <a:spLocks noGrp="1"/>
          </p:cNvSpPr>
          <p:nvPr>
            <p:ph type="title" hasCustomPrompt="1"/>
          </p:nvPr>
        </p:nvSpPr>
        <p:spPr>
          <a:xfrm>
            <a:off x="2192101" y="23940314"/>
            <a:ext cx="8592930" cy="1222771"/>
          </a:xfrm>
          <a:noFill/>
          <a:ln>
            <a:noFill/>
          </a:ln>
        </p:spPr>
        <p:txBody>
          <a:bodyPr wrap="none" lIns="0">
            <a:spAutoFit/>
          </a:bodyPr>
          <a:lstStyle>
            <a:lvl1pPr>
              <a:defRPr sz="7946" b="1">
                <a:solidFill>
                  <a:schemeClr val="bg1"/>
                </a:solidFill>
              </a:defRPr>
            </a:lvl1pPr>
          </a:lstStyle>
          <a:p>
            <a:r>
              <a:rPr lang="de-DE" dirty="0"/>
              <a:t>Titelmasterformat</a:t>
            </a:r>
          </a:p>
        </p:txBody>
      </p:sp>
      <p:sp>
        <p:nvSpPr>
          <p:cNvPr id="5"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9" y="27310083"/>
            <a:ext cx="11001410" cy="1222771"/>
          </a:xfrm>
          <a:prstGeom prst="rect">
            <a:avLst/>
          </a:prstGeom>
          <a:noFill/>
        </p:spPr>
        <p:txBody>
          <a:bodyPr wrap="none" lIns="0">
            <a:spAutoFit/>
          </a:bodyPr>
          <a:lstStyle>
            <a:lvl1pPr>
              <a:defRPr sz="7946" b="0">
                <a:solidFill>
                  <a:schemeClr val="bg1"/>
                </a:solidFill>
              </a:defRPr>
            </a:lvl1pPr>
            <a:lvl3pPr marL="178790" indent="0">
              <a:buNone/>
              <a:defRPr/>
            </a:lvl3pPr>
            <a:lvl4pPr marL="446976" indent="0">
              <a:buNone/>
              <a:defRPr/>
            </a:lvl4pPr>
          </a:lstStyle>
          <a:p>
            <a:pPr lvl="0"/>
            <a:r>
              <a:rPr lang="de-DE" dirty="0"/>
              <a:t>durch Kicken bearbeiten</a:t>
            </a:r>
          </a:p>
        </p:txBody>
      </p:sp>
      <p:pic>
        <p:nvPicPr>
          <p:cNvPr id="6" name="Grafik 5">
            <a:extLst>
              <a:ext uri="{FF2B5EF4-FFF2-40B4-BE49-F238E27FC236}">
                <a16:creationId xmlns:a16="http://schemas.microsoft.com/office/drawing/2014/main" id="{106AA160-1519-7B42-B44D-AFFCE6425C2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3820357" y="3"/>
            <a:ext cx="5239613" cy="7385634"/>
          </a:xfrm>
          <a:prstGeom prst="rect">
            <a:avLst/>
          </a:prstGeom>
        </p:spPr>
      </p:pic>
    </p:spTree>
    <p:extLst>
      <p:ext uri="{BB962C8B-B14F-4D97-AF65-F5344CB8AC3E}">
        <p14:creationId xmlns:p14="http://schemas.microsoft.com/office/powerpoint/2010/main" val="174284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elfolie_TUD_blauverlauf">
    <p:spTree>
      <p:nvGrpSpPr>
        <p:cNvPr id="1" name=""/>
        <p:cNvGrpSpPr/>
        <p:nvPr/>
      </p:nvGrpSpPr>
      <p:grpSpPr>
        <a:xfrm>
          <a:off x="0" y="0"/>
          <a:ext cx="0" cy="0"/>
          <a:chOff x="0" y="0"/>
          <a:chExt cx="0" cy="0"/>
        </a:xfrm>
      </p:grpSpPr>
      <p:sp>
        <p:nvSpPr>
          <p:cNvPr id="13" name="Rechteck 12"/>
          <p:cNvSpPr/>
          <p:nvPr/>
        </p:nvSpPr>
        <p:spPr>
          <a:xfrm>
            <a:off x="0" y="3"/>
            <a:ext cx="30275213" cy="42803769"/>
          </a:xfrm>
          <a:prstGeom prst="rect">
            <a:avLst/>
          </a:prstGeom>
          <a:gradFill>
            <a:gsLst>
              <a:gs pos="14000">
                <a:schemeClr val="accent2"/>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470"/>
          </a:p>
        </p:txBody>
      </p:sp>
      <p:pic>
        <p:nvPicPr>
          <p:cNvPr id="19"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43461" y="2048745"/>
            <a:ext cx="3034631" cy="3460252"/>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885" y="2182823"/>
            <a:ext cx="4397532" cy="3213091"/>
          </a:xfrm>
          <a:prstGeom prst="rect">
            <a:avLst/>
          </a:prstGeom>
        </p:spPr>
      </p:pic>
      <p:sp>
        <p:nvSpPr>
          <p:cNvPr id="12" name="Textplatzhalter 25"/>
          <p:cNvSpPr>
            <a:spLocks noGrp="1"/>
          </p:cNvSpPr>
          <p:nvPr>
            <p:ph type="body" sz="quarter" idx="10" hasCustomPrompt="1"/>
          </p:nvPr>
        </p:nvSpPr>
        <p:spPr>
          <a:xfrm>
            <a:off x="2192193" y="17801301"/>
            <a:ext cx="3815788" cy="611386"/>
          </a:xfrm>
          <a:prstGeom prst="rect">
            <a:avLst/>
          </a:prstGeom>
          <a:noFill/>
          <a:ln>
            <a:noFill/>
          </a:ln>
        </p:spPr>
        <p:txBody>
          <a:bodyPr wrap="none" lIns="0">
            <a:spAutoFit/>
          </a:bodyPr>
          <a:lstStyle>
            <a:lvl1pPr>
              <a:spcBef>
                <a:spcPts val="0"/>
              </a:spcBef>
              <a:defRPr sz="3973" b="1">
                <a:solidFill>
                  <a:schemeClr val="bg1">
                    <a:alpha val="70000"/>
                  </a:schemeClr>
                </a:solidFill>
              </a:defRPr>
            </a:lvl1pPr>
          </a:lstStyle>
          <a:p>
            <a:pPr lvl="0"/>
            <a:r>
              <a:rPr lang="de-DE" dirty="0"/>
              <a:t>Vorname, Name</a:t>
            </a:r>
          </a:p>
        </p:txBody>
      </p:sp>
      <p:sp>
        <p:nvSpPr>
          <p:cNvPr id="14" name="Titel 1"/>
          <p:cNvSpPr>
            <a:spLocks noGrp="1"/>
          </p:cNvSpPr>
          <p:nvPr>
            <p:ph type="title" hasCustomPrompt="1"/>
          </p:nvPr>
        </p:nvSpPr>
        <p:spPr>
          <a:xfrm>
            <a:off x="2192101" y="23940314"/>
            <a:ext cx="8592930" cy="1222771"/>
          </a:xfrm>
          <a:noFill/>
          <a:ln>
            <a:noFill/>
          </a:ln>
        </p:spPr>
        <p:txBody>
          <a:bodyPr wrap="none" lIns="0">
            <a:spAutoFit/>
          </a:bodyPr>
          <a:lstStyle>
            <a:lvl1pPr>
              <a:defRPr sz="7946" b="1">
                <a:solidFill>
                  <a:schemeClr val="bg1"/>
                </a:solidFill>
              </a:defRPr>
            </a:lvl1pPr>
          </a:lstStyle>
          <a:p>
            <a:r>
              <a:rPr lang="de-DE" dirty="0"/>
              <a:t>Titelmasterformat</a:t>
            </a:r>
          </a:p>
        </p:txBody>
      </p:sp>
      <p:sp>
        <p:nvSpPr>
          <p:cNvPr id="15" name="Untertitel 2"/>
          <p:cNvSpPr>
            <a:spLocks noGrp="1"/>
          </p:cNvSpPr>
          <p:nvPr>
            <p:ph type="subTitle" idx="1" hasCustomPrompt="1"/>
          </p:nvPr>
        </p:nvSpPr>
        <p:spPr>
          <a:xfrm>
            <a:off x="2192103" y="31383413"/>
            <a:ext cx="14000628" cy="611386"/>
          </a:xfrm>
          <a:prstGeom prst="rect">
            <a:avLst/>
          </a:prstGeom>
          <a:noFill/>
        </p:spPr>
        <p:txBody>
          <a:bodyPr wrap="none" lIns="0">
            <a:spAutoFit/>
          </a:bodyPr>
          <a:lstStyle>
            <a:lvl1pPr marL="0" indent="0" algn="l">
              <a:buNone/>
              <a:defRPr b="0">
                <a:solidFill>
                  <a:schemeClr val="bg1">
                    <a:alpha val="70000"/>
                  </a:schemeClr>
                </a:solidFill>
              </a:defRPr>
            </a:lvl1pPr>
            <a:lvl2pPr marL="1135319" indent="0" algn="ctr">
              <a:buNone/>
              <a:defRPr>
                <a:solidFill>
                  <a:schemeClr val="tx1">
                    <a:tint val="75000"/>
                  </a:schemeClr>
                </a:solidFill>
              </a:defRPr>
            </a:lvl2pPr>
            <a:lvl3pPr marL="2270638" indent="0" algn="ctr">
              <a:buNone/>
              <a:defRPr>
                <a:solidFill>
                  <a:schemeClr val="tx1">
                    <a:tint val="75000"/>
                  </a:schemeClr>
                </a:solidFill>
              </a:defRPr>
            </a:lvl3pPr>
            <a:lvl4pPr marL="3405957" indent="0" algn="ctr">
              <a:buNone/>
              <a:defRPr>
                <a:solidFill>
                  <a:schemeClr val="tx1">
                    <a:tint val="75000"/>
                  </a:schemeClr>
                </a:solidFill>
              </a:defRPr>
            </a:lvl4pPr>
            <a:lvl5pPr marL="4541276" indent="0" algn="ctr">
              <a:buNone/>
              <a:defRPr>
                <a:solidFill>
                  <a:schemeClr val="tx1">
                    <a:tint val="75000"/>
                  </a:schemeClr>
                </a:solidFill>
              </a:defRPr>
            </a:lvl5pPr>
            <a:lvl6pPr marL="5676595" indent="0" algn="ctr">
              <a:buNone/>
              <a:defRPr>
                <a:solidFill>
                  <a:schemeClr val="tx1">
                    <a:tint val="75000"/>
                  </a:schemeClr>
                </a:solidFill>
              </a:defRPr>
            </a:lvl6pPr>
            <a:lvl7pPr marL="6811914" indent="0" algn="ctr">
              <a:buNone/>
              <a:defRPr>
                <a:solidFill>
                  <a:schemeClr val="tx1">
                    <a:tint val="75000"/>
                  </a:schemeClr>
                </a:solidFill>
              </a:defRPr>
            </a:lvl7pPr>
            <a:lvl8pPr marL="7947233" indent="0" algn="ctr">
              <a:buNone/>
              <a:defRPr>
                <a:solidFill>
                  <a:schemeClr val="tx1">
                    <a:tint val="75000"/>
                  </a:schemeClr>
                </a:solidFill>
              </a:defRPr>
            </a:lvl8pPr>
            <a:lvl9pPr marL="9082552"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2192192" y="19585908"/>
            <a:ext cx="7047186" cy="611386"/>
          </a:xfrm>
          <a:prstGeom prst="rect">
            <a:avLst/>
          </a:prstGeom>
          <a:noFill/>
          <a:ln>
            <a:noFill/>
          </a:ln>
        </p:spPr>
        <p:txBody>
          <a:bodyPr wrap="none" lIns="0">
            <a:spAutoFit/>
          </a:bodyPr>
          <a:lstStyle>
            <a:lvl1pPr>
              <a:spcBef>
                <a:spcPts val="0"/>
              </a:spcBef>
              <a:defRPr sz="3973" b="0">
                <a:solidFill>
                  <a:schemeClr val="bg1">
                    <a:alpha val="70000"/>
                  </a:schemeClr>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9" y="27310083"/>
            <a:ext cx="11001410" cy="1222771"/>
          </a:xfrm>
          <a:prstGeom prst="rect">
            <a:avLst/>
          </a:prstGeom>
          <a:noFill/>
        </p:spPr>
        <p:txBody>
          <a:bodyPr wrap="none" lIns="0">
            <a:spAutoFit/>
          </a:bodyPr>
          <a:lstStyle>
            <a:lvl1pPr>
              <a:defRPr sz="7946" b="0">
                <a:solidFill>
                  <a:schemeClr val="bg1"/>
                </a:solidFill>
              </a:defRPr>
            </a:lvl1pPr>
            <a:lvl3pPr marL="178790" indent="0">
              <a:buNone/>
              <a:defRPr/>
            </a:lvl3pPr>
            <a:lvl4pPr marL="446976" indent="0">
              <a:buNone/>
              <a:defRPr/>
            </a:lvl4pPr>
          </a:lstStyle>
          <a:p>
            <a:pPr lvl="0"/>
            <a:r>
              <a:rPr lang="de-DE" dirty="0"/>
              <a:t>durch Kicken bearbeiten</a:t>
            </a:r>
          </a:p>
        </p:txBody>
      </p:sp>
      <p:sp>
        <p:nvSpPr>
          <p:cNvPr id="18"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2192192" y="33158508"/>
            <a:ext cx="13059601" cy="611386"/>
          </a:xfrm>
          <a:prstGeom prst="rect">
            <a:avLst/>
          </a:prstGeom>
          <a:noFill/>
        </p:spPr>
        <p:txBody>
          <a:bodyPr wrap="none" lIns="0">
            <a:spAutoFit/>
          </a:bodyPr>
          <a:lstStyle>
            <a:lvl1pPr>
              <a:defRPr b="0">
                <a:solidFill>
                  <a:schemeClr val="bg1">
                    <a:alpha val="70000"/>
                  </a:schemeClr>
                </a:solidFill>
              </a:defRPr>
            </a:lvl1pPr>
          </a:lstStyle>
          <a:p>
            <a:pPr lvl="0"/>
            <a:r>
              <a:rPr lang="de-DE" dirty="0"/>
              <a:t>Ort oder Anlass des Vortrags // Samstag, 13. Januar 2021</a:t>
            </a:r>
          </a:p>
        </p:txBody>
      </p:sp>
      <p:pic>
        <p:nvPicPr>
          <p:cNvPr id="11" name="Grafik 10">
            <a:extLst>
              <a:ext uri="{FF2B5EF4-FFF2-40B4-BE49-F238E27FC236}">
                <a16:creationId xmlns:a16="http://schemas.microsoft.com/office/drawing/2014/main" id="{852FFDD7-E438-844F-90EC-1B0308CAB61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21047787" y="67679"/>
            <a:ext cx="5239613" cy="7385634"/>
          </a:xfrm>
          <a:prstGeom prst="rect">
            <a:avLst/>
          </a:prstGeom>
        </p:spPr>
      </p:pic>
    </p:spTree>
    <p:extLst>
      <p:ext uri="{BB962C8B-B14F-4D97-AF65-F5344CB8AC3E}">
        <p14:creationId xmlns:p14="http://schemas.microsoft.com/office/powerpoint/2010/main" val="523281077"/>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enutzerdefiniertes Layout">
    <p:spTree>
      <p:nvGrpSpPr>
        <p:cNvPr id="1" name=""/>
        <p:cNvGrpSpPr/>
        <p:nvPr/>
      </p:nvGrpSpPr>
      <p:grpSpPr>
        <a:xfrm>
          <a:off x="0" y="0"/>
          <a:ext cx="0" cy="0"/>
          <a:chOff x="0" y="0"/>
          <a:chExt cx="0" cy="0"/>
        </a:xfrm>
      </p:grpSpPr>
      <p:sp>
        <p:nvSpPr>
          <p:cNvPr id="4" name="Bildplatzhalter 3"/>
          <p:cNvSpPr>
            <a:spLocks noGrp="1"/>
          </p:cNvSpPr>
          <p:nvPr>
            <p:ph type="pic" sz="quarter" idx="13"/>
          </p:nvPr>
        </p:nvSpPr>
        <p:spPr>
          <a:xfrm>
            <a:off x="0" y="0"/>
            <a:ext cx="30275213" cy="38255866"/>
          </a:xfrm>
          <a:solidFill>
            <a:schemeClr val="bg1">
              <a:lumMod val="95000"/>
            </a:schemeClr>
          </a:solidFill>
        </p:spPr>
        <p:txBody>
          <a:bodyPr/>
          <a:lstStyle/>
          <a:p>
            <a:r>
              <a:rPr lang="de-DE"/>
              <a:t>Bild durch Klicken auf Symbol hinzufügen</a:t>
            </a:r>
          </a:p>
        </p:txBody>
      </p:sp>
      <p:sp>
        <p:nvSpPr>
          <p:cNvPr id="6" name="Titel 1"/>
          <p:cNvSpPr>
            <a:spLocks noGrp="1"/>
          </p:cNvSpPr>
          <p:nvPr>
            <p:ph type="title" hasCustomPrompt="1"/>
          </p:nvPr>
        </p:nvSpPr>
        <p:spPr>
          <a:xfrm>
            <a:off x="2192101" y="23940314"/>
            <a:ext cx="8701984" cy="1222771"/>
          </a:xfrm>
          <a:solidFill>
            <a:schemeClr val="bg1">
              <a:alpha val="90000"/>
            </a:schemeClr>
          </a:solidFill>
          <a:ln>
            <a:noFill/>
          </a:ln>
        </p:spPr>
        <p:txBody>
          <a:bodyPr wrap="none" lIns="72000" tIns="0" rIns="36000" bIns="0">
            <a:spAutoFit/>
          </a:bodyPr>
          <a:lstStyle>
            <a:lvl1pPr>
              <a:defRPr sz="7946" b="1">
                <a:solidFill>
                  <a:schemeClr val="accent1"/>
                </a:solidFill>
              </a:defRPr>
            </a:lvl1pPr>
          </a:lstStyle>
          <a:p>
            <a:r>
              <a:rPr lang="de-DE" dirty="0"/>
              <a:t>Titelmasterformat</a:t>
            </a:r>
          </a:p>
        </p:txBody>
      </p:sp>
      <p:sp>
        <p:nvSpPr>
          <p:cNvPr id="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7" y="27310083"/>
            <a:ext cx="11110464" cy="1222771"/>
          </a:xfrm>
          <a:prstGeom prst="rect">
            <a:avLst/>
          </a:prstGeom>
          <a:solidFill>
            <a:schemeClr val="bg1">
              <a:alpha val="90000"/>
            </a:schemeClr>
          </a:solidFill>
        </p:spPr>
        <p:txBody>
          <a:bodyPr wrap="none" lIns="72000" tIns="0" rIns="36000" bIns="0">
            <a:spAutoFit/>
          </a:bodyPr>
          <a:lstStyle>
            <a:lvl1pPr>
              <a:defRPr sz="7946" b="0">
                <a:solidFill>
                  <a:schemeClr val="accent1"/>
                </a:solidFill>
              </a:defRPr>
            </a:lvl1pPr>
            <a:lvl3pPr marL="178790" indent="0">
              <a:buNone/>
              <a:defRPr/>
            </a:lvl3pPr>
            <a:lvl4pPr marL="446976" indent="0">
              <a:buNone/>
              <a:defRPr/>
            </a:lvl4pPr>
          </a:lstStyle>
          <a:p>
            <a:pPr lvl="0"/>
            <a:r>
              <a:rPr lang="de-DE" dirty="0"/>
              <a:t>durch Kicken bearbeiten</a:t>
            </a:r>
          </a:p>
        </p:txBody>
      </p:sp>
      <p:pic>
        <p:nvPicPr>
          <p:cNvPr id="5" name="Grafik 4">
            <a:extLst>
              <a:ext uri="{FF2B5EF4-FFF2-40B4-BE49-F238E27FC236}">
                <a16:creationId xmlns:a16="http://schemas.microsoft.com/office/drawing/2014/main" id="{7BB0AAA6-3CB2-4E49-8AB6-DCC99459C74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44263" y="67114"/>
            <a:ext cx="5239613" cy="7399621"/>
          </a:xfrm>
          <a:prstGeom prst="rect">
            <a:avLst/>
          </a:prstGeom>
        </p:spPr>
      </p:pic>
    </p:spTree>
    <p:extLst>
      <p:ext uri="{BB962C8B-B14F-4D97-AF65-F5344CB8AC3E}">
        <p14:creationId xmlns:p14="http://schemas.microsoft.com/office/powerpoint/2010/main" val="28232374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el und 15 Bilder">
    <p:spTree>
      <p:nvGrpSpPr>
        <p:cNvPr id="1" name=""/>
        <p:cNvGrpSpPr/>
        <p:nvPr/>
      </p:nvGrpSpPr>
      <p:grpSpPr>
        <a:xfrm>
          <a:off x="0" y="0"/>
          <a:ext cx="0" cy="0"/>
          <a:chOff x="0" y="0"/>
          <a:chExt cx="0" cy="0"/>
        </a:xfrm>
      </p:grpSpPr>
      <p:sp>
        <p:nvSpPr>
          <p:cNvPr id="4" name="Titel 3"/>
          <p:cNvSpPr>
            <a:spLocks noGrp="1"/>
          </p:cNvSpPr>
          <p:nvPr>
            <p:ph type="title"/>
          </p:nvPr>
        </p:nvSpPr>
        <p:spPr>
          <a:xfrm>
            <a:off x="1308774" y="2133528"/>
            <a:ext cx="27691611" cy="2721528"/>
          </a:xfrm>
        </p:spPr>
        <p:txBody>
          <a:bodyPr/>
          <a:lstStyle>
            <a:lvl1pPr>
              <a:defRPr/>
            </a:lvl1pPr>
          </a:lstStyle>
          <a:p>
            <a:r>
              <a:rPr lang="de-DE"/>
              <a:t>Mastertitelformat bearbeiten</a:t>
            </a:r>
            <a:endParaRPr lang="de-DE" dirty="0"/>
          </a:p>
        </p:txBody>
      </p:sp>
      <p:sp>
        <p:nvSpPr>
          <p:cNvPr id="3" name="Bildplatzhalter 2"/>
          <p:cNvSpPr>
            <a:spLocks noGrp="1"/>
          </p:cNvSpPr>
          <p:nvPr>
            <p:ph type="pic" sz="quarter" idx="10"/>
          </p:nvPr>
        </p:nvSpPr>
        <p:spPr>
          <a:xfrm>
            <a:off x="1308775" y="6189731"/>
            <a:ext cx="5184928" cy="9774088"/>
          </a:xfrm>
          <a:prstGeom prst="rect">
            <a:avLst/>
          </a:prstGeom>
          <a:solidFill>
            <a:schemeClr val="bg1">
              <a:lumMod val="95000"/>
            </a:schemeClr>
          </a:solidFill>
        </p:spPr>
        <p:txBody>
          <a:bodyPr/>
          <a:lstStyle/>
          <a:p>
            <a:r>
              <a:rPr lang="de-DE"/>
              <a:t>Bild durch Klicken auf Symbol hinzufügen</a:t>
            </a:r>
          </a:p>
        </p:txBody>
      </p:sp>
      <p:sp>
        <p:nvSpPr>
          <p:cNvPr id="46" name="Bildplatzhalter 2"/>
          <p:cNvSpPr>
            <a:spLocks noGrp="1"/>
          </p:cNvSpPr>
          <p:nvPr>
            <p:ph type="pic" sz="quarter" idx="11"/>
          </p:nvPr>
        </p:nvSpPr>
        <p:spPr>
          <a:xfrm>
            <a:off x="6934844" y="6189731"/>
            <a:ext cx="5184928" cy="9774088"/>
          </a:xfrm>
          <a:prstGeom prst="rect">
            <a:avLst/>
          </a:prstGeom>
          <a:solidFill>
            <a:schemeClr val="bg1">
              <a:lumMod val="95000"/>
            </a:schemeClr>
          </a:solidFill>
        </p:spPr>
        <p:txBody>
          <a:bodyPr/>
          <a:lstStyle/>
          <a:p>
            <a:r>
              <a:rPr lang="de-DE"/>
              <a:t>Bild durch Klicken auf Symbol hinzufügen</a:t>
            </a:r>
          </a:p>
        </p:txBody>
      </p:sp>
      <p:sp>
        <p:nvSpPr>
          <p:cNvPr id="47" name="Bildplatzhalter 2"/>
          <p:cNvSpPr>
            <a:spLocks noGrp="1"/>
          </p:cNvSpPr>
          <p:nvPr>
            <p:ph type="pic" sz="quarter" idx="12"/>
          </p:nvPr>
        </p:nvSpPr>
        <p:spPr>
          <a:xfrm>
            <a:off x="12560916" y="6189731"/>
            <a:ext cx="5184928" cy="9774088"/>
          </a:xfrm>
          <a:prstGeom prst="rect">
            <a:avLst/>
          </a:prstGeom>
          <a:solidFill>
            <a:schemeClr val="bg1">
              <a:lumMod val="95000"/>
            </a:schemeClr>
          </a:solidFill>
        </p:spPr>
        <p:txBody>
          <a:bodyPr/>
          <a:lstStyle/>
          <a:p>
            <a:r>
              <a:rPr lang="de-DE"/>
              <a:t>Bild durch Klicken auf Symbol hinzufügen</a:t>
            </a:r>
          </a:p>
        </p:txBody>
      </p:sp>
      <p:sp>
        <p:nvSpPr>
          <p:cNvPr id="48" name="Bildplatzhalter 2"/>
          <p:cNvSpPr>
            <a:spLocks noGrp="1"/>
          </p:cNvSpPr>
          <p:nvPr>
            <p:ph type="pic" sz="quarter" idx="13"/>
          </p:nvPr>
        </p:nvSpPr>
        <p:spPr>
          <a:xfrm>
            <a:off x="18186988" y="6189731"/>
            <a:ext cx="5184928" cy="9774088"/>
          </a:xfrm>
          <a:prstGeom prst="rect">
            <a:avLst/>
          </a:prstGeom>
          <a:solidFill>
            <a:schemeClr val="bg1">
              <a:lumMod val="95000"/>
            </a:schemeClr>
          </a:solidFill>
        </p:spPr>
        <p:txBody>
          <a:bodyPr/>
          <a:lstStyle/>
          <a:p>
            <a:r>
              <a:rPr lang="de-DE"/>
              <a:t>Bild durch Klicken auf Symbol hinzufügen</a:t>
            </a:r>
          </a:p>
        </p:txBody>
      </p:sp>
      <p:sp>
        <p:nvSpPr>
          <p:cNvPr id="49" name="Bildplatzhalter 2"/>
          <p:cNvSpPr>
            <a:spLocks noGrp="1"/>
          </p:cNvSpPr>
          <p:nvPr>
            <p:ph type="pic" sz="quarter" idx="14"/>
          </p:nvPr>
        </p:nvSpPr>
        <p:spPr>
          <a:xfrm>
            <a:off x="23813052" y="6189731"/>
            <a:ext cx="5184928" cy="9774088"/>
          </a:xfrm>
          <a:prstGeom prst="rect">
            <a:avLst/>
          </a:prstGeom>
          <a:solidFill>
            <a:schemeClr val="bg1">
              <a:lumMod val="95000"/>
            </a:schemeClr>
          </a:solidFill>
        </p:spPr>
        <p:txBody>
          <a:bodyPr/>
          <a:lstStyle/>
          <a:p>
            <a:r>
              <a:rPr lang="de-DE"/>
              <a:t>Bild durch Klicken auf Symbol hinzufügen</a:t>
            </a:r>
          </a:p>
        </p:txBody>
      </p:sp>
      <p:sp>
        <p:nvSpPr>
          <p:cNvPr id="50" name="Bildplatzhalter 2"/>
          <p:cNvSpPr>
            <a:spLocks noGrp="1"/>
          </p:cNvSpPr>
          <p:nvPr>
            <p:ph type="pic" sz="quarter" idx="15"/>
          </p:nvPr>
        </p:nvSpPr>
        <p:spPr>
          <a:xfrm>
            <a:off x="1333766" y="16860033"/>
            <a:ext cx="5184928" cy="9774088"/>
          </a:xfrm>
          <a:prstGeom prst="rect">
            <a:avLst/>
          </a:prstGeom>
          <a:solidFill>
            <a:schemeClr val="bg1">
              <a:lumMod val="95000"/>
            </a:schemeClr>
          </a:solidFill>
        </p:spPr>
        <p:txBody>
          <a:bodyPr/>
          <a:lstStyle/>
          <a:p>
            <a:r>
              <a:rPr lang="de-DE"/>
              <a:t>Bild durch Klicken auf Symbol hinzufügen</a:t>
            </a:r>
          </a:p>
        </p:txBody>
      </p:sp>
      <p:sp>
        <p:nvSpPr>
          <p:cNvPr id="51" name="Bildplatzhalter 2"/>
          <p:cNvSpPr>
            <a:spLocks noGrp="1"/>
          </p:cNvSpPr>
          <p:nvPr>
            <p:ph type="pic" sz="quarter" idx="16"/>
          </p:nvPr>
        </p:nvSpPr>
        <p:spPr>
          <a:xfrm>
            <a:off x="6959835" y="16860033"/>
            <a:ext cx="5184928" cy="9774088"/>
          </a:xfrm>
          <a:prstGeom prst="rect">
            <a:avLst/>
          </a:prstGeom>
          <a:solidFill>
            <a:schemeClr val="bg1">
              <a:lumMod val="95000"/>
            </a:schemeClr>
          </a:solidFill>
        </p:spPr>
        <p:txBody>
          <a:bodyPr/>
          <a:lstStyle/>
          <a:p>
            <a:r>
              <a:rPr lang="de-DE"/>
              <a:t>Bild durch Klicken auf Symbol hinzufügen</a:t>
            </a:r>
          </a:p>
        </p:txBody>
      </p:sp>
      <p:sp>
        <p:nvSpPr>
          <p:cNvPr id="52" name="Bildplatzhalter 2"/>
          <p:cNvSpPr>
            <a:spLocks noGrp="1"/>
          </p:cNvSpPr>
          <p:nvPr>
            <p:ph type="pic" sz="quarter" idx="17"/>
          </p:nvPr>
        </p:nvSpPr>
        <p:spPr>
          <a:xfrm>
            <a:off x="12585907" y="16860033"/>
            <a:ext cx="5184928" cy="9774088"/>
          </a:xfrm>
          <a:prstGeom prst="rect">
            <a:avLst/>
          </a:prstGeom>
          <a:solidFill>
            <a:schemeClr val="bg1">
              <a:lumMod val="95000"/>
            </a:schemeClr>
          </a:solidFill>
        </p:spPr>
        <p:txBody>
          <a:bodyPr/>
          <a:lstStyle/>
          <a:p>
            <a:r>
              <a:rPr lang="de-DE"/>
              <a:t>Bild durch Klicken auf Symbol hinzufügen</a:t>
            </a:r>
          </a:p>
        </p:txBody>
      </p:sp>
      <p:sp>
        <p:nvSpPr>
          <p:cNvPr id="53" name="Bildplatzhalter 2"/>
          <p:cNvSpPr>
            <a:spLocks noGrp="1"/>
          </p:cNvSpPr>
          <p:nvPr>
            <p:ph type="pic" sz="quarter" idx="18"/>
          </p:nvPr>
        </p:nvSpPr>
        <p:spPr>
          <a:xfrm>
            <a:off x="18211978" y="16860033"/>
            <a:ext cx="5184928" cy="9774088"/>
          </a:xfrm>
          <a:prstGeom prst="rect">
            <a:avLst/>
          </a:prstGeom>
          <a:solidFill>
            <a:schemeClr val="bg1">
              <a:lumMod val="95000"/>
            </a:schemeClr>
          </a:solidFill>
        </p:spPr>
        <p:txBody>
          <a:bodyPr/>
          <a:lstStyle/>
          <a:p>
            <a:r>
              <a:rPr lang="de-DE"/>
              <a:t>Bild durch Klicken auf Symbol hinzufügen</a:t>
            </a:r>
          </a:p>
        </p:txBody>
      </p:sp>
      <p:sp>
        <p:nvSpPr>
          <p:cNvPr id="54" name="Bildplatzhalter 2"/>
          <p:cNvSpPr>
            <a:spLocks noGrp="1"/>
          </p:cNvSpPr>
          <p:nvPr>
            <p:ph type="pic" sz="quarter" idx="19"/>
          </p:nvPr>
        </p:nvSpPr>
        <p:spPr>
          <a:xfrm>
            <a:off x="23838043" y="16860033"/>
            <a:ext cx="5184928" cy="9774088"/>
          </a:xfrm>
          <a:prstGeom prst="rect">
            <a:avLst/>
          </a:prstGeom>
          <a:solidFill>
            <a:schemeClr val="bg1">
              <a:lumMod val="95000"/>
            </a:schemeClr>
          </a:solidFill>
        </p:spPr>
        <p:txBody>
          <a:bodyPr/>
          <a:lstStyle/>
          <a:p>
            <a:r>
              <a:rPr lang="de-DE"/>
              <a:t>Bild durch Klicken auf Symbol hinzufügen</a:t>
            </a:r>
          </a:p>
        </p:txBody>
      </p:sp>
      <p:sp>
        <p:nvSpPr>
          <p:cNvPr id="55" name="Bildplatzhalter 2"/>
          <p:cNvSpPr>
            <a:spLocks noGrp="1"/>
          </p:cNvSpPr>
          <p:nvPr>
            <p:ph type="pic" sz="quarter" idx="20"/>
          </p:nvPr>
        </p:nvSpPr>
        <p:spPr>
          <a:xfrm>
            <a:off x="1328784" y="27473843"/>
            <a:ext cx="5184928" cy="9774088"/>
          </a:xfrm>
          <a:prstGeom prst="rect">
            <a:avLst/>
          </a:prstGeom>
          <a:solidFill>
            <a:schemeClr val="bg1">
              <a:lumMod val="95000"/>
            </a:schemeClr>
          </a:solidFill>
        </p:spPr>
        <p:txBody>
          <a:bodyPr/>
          <a:lstStyle/>
          <a:p>
            <a:r>
              <a:rPr lang="de-DE"/>
              <a:t>Bild durch Klicken auf Symbol hinzufügen</a:t>
            </a:r>
          </a:p>
        </p:txBody>
      </p:sp>
      <p:sp>
        <p:nvSpPr>
          <p:cNvPr id="56" name="Bildplatzhalter 2"/>
          <p:cNvSpPr>
            <a:spLocks noGrp="1"/>
          </p:cNvSpPr>
          <p:nvPr>
            <p:ph type="pic" sz="quarter" idx="21"/>
          </p:nvPr>
        </p:nvSpPr>
        <p:spPr>
          <a:xfrm>
            <a:off x="6954856" y="27473843"/>
            <a:ext cx="5184928" cy="9774088"/>
          </a:xfrm>
          <a:prstGeom prst="rect">
            <a:avLst/>
          </a:prstGeom>
          <a:solidFill>
            <a:schemeClr val="bg1">
              <a:lumMod val="95000"/>
            </a:schemeClr>
          </a:solidFill>
        </p:spPr>
        <p:txBody>
          <a:bodyPr/>
          <a:lstStyle/>
          <a:p>
            <a:r>
              <a:rPr lang="de-DE"/>
              <a:t>Bild durch Klicken auf Symbol hinzufügen</a:t>
            </a:r>
          </a:p>
        </p:txBody>
      </p:sp>
      <p:sp>
        <p:nvSpPr>
          <p:cNvPr id="57" name="Bildplatzhalter 2"/>
          <p:cNvSpPr>
            <a:spLocks noGrp="1"/>
          </p:cNvSpPr>
          <p:nvPr>
            <p:ph type="pic" sz="quarter" idx="22"/>
          </p:nvPr>
        </p:nvSpPr>
        <p:spPr>
          <a:xfrm>
            <a:off x="12580928" y="27473843"/>
            <a:ext cx="5184928" cy="9774088"/>
          </a:xfrm>
          <a:prstGeom prst="rect">
            <a:avLst/>
          </a:prstGeom>
          <a:solidFill>
            <a:schemeClr val="bg1">
              <a:lumMod val="95000"/>
            </a:schemeClr>
          </a:solidFill>
        </p:spPr>
        <p:txBody>
          <a:bodyPr/>
          <a:lstStyle/>
          <a:p>
            <a:r>
              <a:rPr lang="de-DE"/>
              <a:t>Bild durch Klicken auf Symbol hinzufügen</a:t>
            </a:r>
          </a:p>
        </p:txBody>
      </p:sp>
      <p:sp>
        <p:nvSpPr>
          <p:cNvPr id="58" name="Bildplatzhalter 2"/>
          <p:cNvSpPr>
            <a:spLocks noGrp="1"/>
          </p:cNvSpPr>
          <p:nvPr>
            <p:ph type="pic" sz="quarter" idx="23"/>
          </p:nvPr>
        </p:nvSpPr>
        <p:spPr>
          <a:xfrm>
            <a:off x="18206997" y="27473843"/>
            <a:ext cx="5184928" cy="9774088"/>
          </a:xfrm>
          <a:prstGeom prst="rect">
            <a:avLst/>
          </a:prstGeom>
          <a:solidFill>
            <a:schemeClr val="bg1">
              <a:lumMod val="95000"/>
            </a:schemeClr>
          </a:solidFill>
        </p:spPr>
        <p:txBody>
          <a:bodyPr/>
          <a:lstStyle/>
          <a:p>
            <a:r>
              <a:rPr lang="de-DE"/>
              <a:t>Bild durch Klicken auf Symbol hinzufügen</a:t>
            </a:r>
          </a:p>
        </p:txBody>
      </p:sp>
      <p:sp>
        <p:nvSpPr>
          <p:cNvPr id="59" name="Bildplatzhalter 2"/>
          <p:cNvSpPr>
            <a:spLocks noGrp="1"/>
          </p:cNvSpPr>
          <p:nvPr>
            <p:ph type="pic" sz="quarter" idx="24"/>
          </p:nvPr>
        </p:nvSpPr>
        <p:spPr>
          <a:xfrm>
            <a:off x="23833061" y="27473843"/>
            <a:ext cx="5184928" cy="9774088"/>
          </a:xfrm>
          <a:prstGeom prst="rect">
            <a:avLst/>
          </a:prstGeom>
          <a:solidFill>
            <a:schemeClr val="bg1">
              <a:lumMod val="95000"/>
            </a:schemeClr>
          </a:solidFill>
        </p:spPr>
        <p:txBody>
          <a:bodyPr/>
          <a:lstStyle/>
          <a:p>
            <a:r>
              <a:rPr lang="de-DE"/>
              <a:t>Bild durch Klicken auf Symbol hinzufügen</a:t>
            </a:r>
          </a:p>
        </p:txBody>
      </p:sp>
    </p:spTree>
    <p:extLst>
      <p:ext uri="{BB962C8B-B14F-4D97-AF65-F5344CB8AC3E}">
        <p14:creationId xmlns:p14="http://schemas.microsoft.com/office/powerpoint/2010/main" val="105056612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elfolie_TUD_weiß">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2224" y="2048748"/>
            <a:ext cx="3025867" cy="3461431"/>
          </a:xfrm>
          <a:prstGeom prst="rect">
            <a:avLst/>
          </a:prstGeom>
        </p:spPr>
      </p:pic>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884" y="2182823"/>
            <a:ext cx="4382203" cy="3203030"/>
          </a:xfrm>
          <a:prstGeom prst="rect">
            <a:avLst/>
          </a:prstGeom>
        </p:spPr>
      </p:pic>
      <p:sp>
        <p:nvSpPr>
          <p:cNvPr id="7" name="Textplatzhalter 25"/>
          <p:cNvSpPr>
            <a:spLocks noGrp="1"/>
          </p:cNvSpPr>
          <p:nvPr>
            <p:ph type="body" sz="quarter" idx="10" hasCustomPrompt="1"/>
          </p:nvPr>
        </p:nvSpPr>
        <p:spPr>
          <a:xfrm>
            <a:off x="2192193" y="17801301"/>
            <a:ext cx="3815788" cy="611386"/>
          </a:xfrm>
          <a:prstGeom prst="rect">
            <a:avLst/>
          </a:prstGeom>
          <a:noFill/>
          <a:ln>
            <a:noFill/>
          </a:ln>
        </p:spPr>
        <p:txBody>
          <a:bodyPr wrap="none" lIns="0">
            <a:spAutoFit/>
          </a:bodyPr>
          <a:lstStyle>
            <a:lvl1pPr>
              <a:spcBef>
                <a:spcPts val="0"/>
              </a:spcBef>
              <a:defRPr sz="3973" b="1">
                <a:solidFill>
                  <a:schemeClr val="accent1"/>
                </a:solidFill>
              </a:defRPr>
            </a:lvl1pPr>
          </a:lstStyle>
          <a:p>
            <a:pPr lvl="0"/>
            <a:r>
              <a:rPr lang="de-DE" dirty="0"/>
              <a:t>Vorname, Name</a:t>
            </a:r>
          </a:p>
        </p:txBody>
      </p:sp>
      <p:sp>
        <p:nvSpPr>
          <p:cNvPr id="8" name="Titel 1"/>
          <p:cNvSpPr>
            <a:spLocks noGrp="1"/>
          </p:cNvSpPr>
          <p:nvPr>
            <p:ph type="title" hasCustomPrompt="1"/>
          </p:nvPr>
        </p:nvSpPr>
        <p:spPr>
          <a:xfrm>
            <a:off x="2192101" y="23940314"/>
            <a:ext cx="8592930" cy="1222771"/>
          </a:xfrm>
          <a:noFill/>
          <a:ln>
            <a:noFill/>
          </a:ln>
        </p:spPr>
        <p:txBody>
          <a:bodyPr wrap="none" lIns="0">
            <a:spAutoFit/>
          </a:bodyPr>
          <a:lstStyle>
            <a:lvl1pPr>
              <a:defRPr sz="7946" b="1">
                <a:solidFill>
                  <a:schemeClr val="accent1"/>
                </a:solidFill>
              </a:defRPr>
            </a:lvl1pPr>
          </a:lstStyle>
          <a:p>
            <a:r>
              <a:rPr lang="de-DE" dirty="0"/>
              <a:t>Titelmasterformat</a:t>
            </a:r>
          </a:p>
        </p:txBody>
      </p:sp>
      <p:sp>
        <p:nvSpPr>
          <p:cNvPr id="11" name="Untertitel 2"/>
          <p:cNvSpPr>
            <a:spLocks noGrp="1"/>
          </p:cNvSpPr>
          <p:nvPr>
            <p:ph type="subTitle" idx="1" hasCustomPrompt="1"/>
          </p:nvPr>
        </p:nvSpPr>
        <p:spPr>
          <a:xfrm>
            <a:off x="2192103" y="31383413"/>
            <a:ext cx="14000628" cy="611386"/>
          </a:xfrm>
          <a:prstGeom prst="rect">
            <a:avLst/>
          </a:prstGeom>
          <a:noFill/>
        </p:spPr>
        <p:txBody>
          <a:bodyPr wrap="none" lIns="0">
            <a:spAutoFit/>
          </a:bodyPr>
          <a:lstStyle>
            <a:lvl1pPr marL="0" indent="0" algn="l">
              <a:buNone/>
              <a:defRPr b="0">
                <a:solidFill>
                  <a:schemeClr val="accent1"/>
                </a:solidFill>
              </a:defRPr>
            </a:lvl1pPr>
            <a:lvl2pPr marL="1135319" indent="0" algn="ctr">
              <a:buNone/>
              <a:defRPr>
                <a:solidFill>
                  <a:schemeClr val="tx1">
                    <a:tint val="75000"/>
                  </a:schemeClr>
                </a:solidFill>
              </a:defRPr>
            </a:lvl2pPr>
            <a:lvl3pPr marL="2270638" indent="0" algn="ctr">
              <a:buNone/>
              <a:defRPr>
                <a:solidFill>
                  <a:schemeClr val="tx1">
                    <a:tint val="75000"/>
                  </a:schemeClr>
                </a:solidFill>
              </a:defRPr>
            </a:lvl3pPr>
            <a:lvl4pPr marL="3405957" indent="0" algn="ctr">
              <a:buNone/>
              <a:defRPr>
                <a:solidFill>
                  <a:schemeClr val="tx1">
                    <a:tint val="75000"/>
                  </a:schemeClr>
                </a:solidFill>
              </a:defRPr>
            </a:lvl4pPr>
            <a:lvl5pPr marL="4541276" indent="0" algn="ctr">
              <a:buNone/>
              <a:defRPr>
                <a:solidFill>
                  <a:schemeClr val="tx1">
                    <a:tint val="75000"/>
                  </a:schemeClr>
                </a:solidFill>
              </a:defRPr>
            </a:lvl5pPr>
            <a:lvl6pPr marL="5676595" indent="0" algn="ctr">
              <a:buNone/>
              <a:defRPr>
                <a:solidFill>
                  <a:schemeClr val="tx1">
                    <a:tint val="75000"/>
                  </a:schemeClr>
                </a:solidFill>
              </a:defRPr>
            </a:lvl6pPr>
            <a:lvl7pPr marL="6811914" indent="0" algn="ctr">
              <a:buNone/>
              <a:defRPr>
                <a:solidFill>
                  <a:schemeClr val="tx1">
                    <a:tint val="75000"/>
                  </a:schemeClr>
                </a:solidFill>
              </a:defRPr>
            </a:lvl7pPr>
            <a:lvl8pPr marL="7947233" indent="0" algn="ctr">
              <a:buNone/>
              <a:defRPr>
                <a:solidFill>
                  <a:schemeClr val="tx1">
                    <a:tint val="75000"/>
                  </a:schemeClr>
                </a:solidFill>
              </a:defRPr>
            </a:lvl8pPr>
            <a:lvl9pPr marL="9082552" indent="0" algn="ctr">
              <a:buNone/>
              <a:defRPr>
                <a:solidFill>
                  <a:schemeClr val="tx1">
                    <a:tint val="75000"/>
                  </a:schemeClr>
                </a:solidFill>
              </a:defRPr>
            </a:lvl9pPr>
          </a:lstStyle>
          <a:p>
            <a:r>
              <a:rPr lang="de-DE" dirty="0"/>
              <a:t>Formatvorlage des Untertitelmasters durch Klicken bearbeiten</a:t>
            </a:r>
          </a:p>
        </p:txBody>
      </p:sp>
      <p:sp>
        <p:nvSpPr>
          <p:cNvPr id="12"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2192192" y="19585908"/>
            <a:ext cx="7047186" cy="611386"/>
          </a:xfrm>
          <a:prstGeom prst="rect">
            <a:avLst/>
          </a:prstGeom>
          <a:noFill/>
          <a:ln>
            <a:noFill/>
          </a:ln>
        </p:spPr>
        <p:txBody>
          <a:bodyPr wrap="none" lIns="0">
            <a:spAutoFit/>
          </a:bodyPr>
          <a:lstStyle>
            <a:lvl1pPr>
              <a:spcBef>
                <a:spcPts val="0"/>
              </a:spcBef>
              <a:defRPr sz="3973" b="0">
                <a:solidFill>
                  <a:schemeClr val="accent1"/>
                </a:solidFill>
              </a:defRPr>
            </a:lvl1pPr>
          </a:lstStyle>
          <a:p>
            <a:pPr lvl="0"/>
            <a:r>
              <a:rPr lang="de-DE" dirty="0"/>
              <a:t>Struktureinheit der TU Dresden</a:t>
            </a:r>
          </a:p>
        </p:txBody>
      </p:sp>
      <p:sp>
        <p:nvSpPr>
          <p:cNvPr id="13"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9" y="27310083"/>
            <a:ext cx="11001410" cy="1222771"/>
          </a:xfrm>
          <a:prstGeom prst="rect">
            <a:avLst/>
          </a:prstGeom>
          <a:noFill/>
        </p:spPr>
        <p:txBody>
          <a:bodyPr wrap="none" lIns="0">
            <a:spAutoFit/>
          </a:bodyPr>
          <a:lstStyle>
            <a:lvl1pPr>
              <a:defRPr sz="7946" b="0">
                <a:solidFill>
                  <a:schemeClr val="accent1"/>
                </a:solidFill>
              </a:defRPr>
            </a:lvl1pPr>
            <a:lvl3pPr marL="178790" indent="0">
              <a:buNone/>
              <a:defRPr/>
            </a:lvl3pPr>
            <a:lvl4pPr marL="446976" indent="0">
              <a:buNone/>
              <a:defRPr/>
            </a:lvl4pPr>
          </a:lstStyle>
          <a:p>
            <a:pPr lvl="0"/>
            <a:r>
              <a:rPr lang="de-DE" dirty="0"/>
              <a:t>durch Kicken bearbeiten</a:t>
            </a:r>
          </a:p>
        </p:txBody>
      </p:sp>
      <p:sp>
        <p:nvSpPr>
          <p:cNvPr id="1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2192192" y="33158508"/>
            <a:ext cx="13059601" cy="611386"/>
          </a:xfrm>
          <a:prstGeom prst="rect">
            <a:avLst/>
          </a:prstGeom>
          <a:noFill/>
        </p:spPr>
        <p:txBody>
          <a:bodyPr wrap="none" lIns="0">
            <a:spAutoFit/>
          </a:bodyPr>
          <a:lstStyle>
            <a:lvl1pPr>
              <a:defRPr b="0">
                <a:solidFill>
                  <a:schemeClr val="accent1"/>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172519847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elfolie_TUD_Foto_a">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0" y="0"/>
            <a:ext cx="30275213" cy="42803763"/>
          </a:xfrm>
          <a:solidFill>
            <a:schemeClr val="bg1">
              <a:lumMod val="95000"/>
            </a:schemeClr>
          </a:solidFill>
        </p:spPr>
        <p:txBody>
          <a:bodyPr/>
          <a:lstStyle/>
          <a:p>
            <a:r>
              <a:rPr lang="de-DE"/>
              <a:t>Bild durch Klicken auf Symbol hinzufügen</a:t>
            </a:r>
          </a:p>
        </p:txBody>
      </p:sp>
      <p:sp>
        <p:nvSpPr>
          <p:cNvPr id="17" name="Textplatzhalter 5"/>
          <p:cNvSpPr>
            <a:spLocks noGrp="1" noChangeAspect="1"/>
          </p:cNvSpPr>
          <p:nvPr>
            <p:ph type="body" sz="quarter" idx="16" hasCustomPrompt="1"/>
          </p:nvPr>
        </p:nvSpPr>
        <p:spPr>
          <a:xfrm>
            <a:off x="720884" y="2182823"/>
            <a:ext cx="4410318" cy="3213091"/>
          </a:xfrm>
          <a:blipFill>
            <a:blip r:embed="rId2"/>
            <a:stretch>
              <a:fillRect/>
            </a:stretch>
          </a:blipFill>
        </p:spPr>
        <p:txBody>
          <a:bodyPr/>
          <a:lstStyle/>
          <a:p>
            <a:pPr lvl="0"/>
            <a:r>
              <a:rPr lang="de-DE" dirty="0"/>
              <a:t> </a:t>
            </a:r>
          </a:p>
        </p:txBody>
      </p:sp>
      <p:sp>
        <p:nvSpPr>
          <p:cNvPr id="16" name="Textplatzhalter 5"/>
          <p:cNvSpPr>
            <a:spLocks noGrp="1" noChangeAspect="1"/>
          </p:cNvSpPr>
          <p:nvPr>
            <p:ph type="body" sz="quarter" idx="17" hasCustomPrompt="1"/>
          </p:nvPr>
        </p:nvSpPr>
        <p:spPr>
          <a:xfrm>
            <a:off x="26549378" y="2048745"/>
            <a:ext cx="3028713" cy="3460252"/>
          </a:xfrm>
          <a:blipFill>
            <a:blip r:embed="rId3"/>
            <a:stretch>
              <a:fillRect/>
            </a:stretch>
          </a:blipFill>
        </p:spPr>
        <p:txBody>
          <a:bodyPr/>
          <a:lstStyle/>
          <a:p>
            <a:pPr lvl="0"/>
            <a:r>
              <a:rPr lang="de-DE" dirty="0"/>
              <a:t> </a:t>
            </a:r>
          </a:p>
        </p:txBody>
      </p:sp>
      <p:sp>
        <p:nvSpPr>
          <p:cNvPr id="7" name="Textplatzhalter 25"/>
          <p:cNvSpPr>
            <a:spLocks noGrp="1"/>
          </p:cNvSpPr>
          <p:nvPr>
            <p:ph type="body" sz="quarter" idx="10" hasCustomPrompt="1"/>
          </p:nvPr>
        </p:nvSpPr>
        <p:spPr>
          <a:xfrm>
            <a:off x="2192192" y="17801301"/>
            <a:ext cx="3924843"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1">
                <a:solidFill>
                  <a:schemeClr val="accent1"/>
                </a:solidFill>
              </a:defRPr>
            </a:lvl1pPr>
          </a:lstStyle>
          <a:p>
            <a:pPr lvl="0"/>
            <a:r>
              <a:rPr lang="de-DE" dirty="0"/>
              <a:t>Vorname, Name</a:t>
            </a:r>
          </a:p>
        </p:txBody>
      </p:sp>
      <p:sp>
        <p:nvSpPr>
          <p:cNvPr id="8" name="Titel 1"/>
          <p:cNvSpPr>
            <a:spLocks noGrp="1"/>
          </p:cNvSpPr>
          <p:nvPr>
            <p:ph type="title" hasCustomPrompt="1"/>
          </p:nvPr>
        </p:nvSpPr>
        <p:spPr>
          <a:xfrm>
            <a:off x="2192101" y="23940314"/>
            <a:ext cx="8701984" cy="1222771"/>
          </a:xfrm>
          <a:solidFill>
            <a:schemeClr val="bg1">
              <a:alpha val="90000"/>
            </a:schemeClr>
          </a:solidFill>
          <a:ln>
            <a:noFill/>
          </a:ln>
        </p:spPr>
        <p:txBody>
          <a:bodyPr wrap="none" lIns="72000" tIns="0" rIns="36000" bIns="0">
            <a:spAutoFit/>
          </a:bodyPr>
          <a:lstStyle>
            <a:lvl1pPr>
              <a:defRPr sz="7946" b="1">
                <a:solidFill>
                  <a:schemeClr val="accent1"/>
                </a:solidFill>
              </a:defRPr>
            </a:lvl1pPr>
          </a:lstStyle>
          <a:p>
            <a:r>
              <a:rPr lang="de-DE" dirty="0"/>
              <a:t>Titelmasterformat</a:t>
            </a:r>
          </a:p>
        </p:txBody>
      </p:sp>
      <p:sp>
        <p:nvSpPr>
          <p:cNvPr id="11" name="Untertitel 2"/>
          <p:cNvSpPr>
            <a:spLocks noGrp="1"/>
          </p:cNvSpPr>
          <p:nvPr>
            <p:ph type="subTitle" idx="1" hasCustomPrompt="1"/>
          </p:nvPr>
        </p:nvSpPr>
        <p:spPr>
          <a:xfrm>
            <a:off x="2192102" y="31383413"/>
            <a:ext cx="14109682" cy="611386"/>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1135319" indent="0" algn="ctr">
              <a:buNone/>
              <a:defRPr>
                <a:solidFill>
                  <a:schemeClr val="tx1">
                    <a:tint val="75000"/>
                  </a:schemeClr>
                </a:solidFill>
              </a:defRPr>
            </a:lvl2pPr>
            <a:lvl3pPr marL="2270638" indent="0" algn="ctr">
              <a:buNone/>
              <a:defRPr>
                <a:solidFill>
                  <a:schemeClr val="tx1">
                    <a:tint val="75000"/>
                  </a:schemeClr>
                </a:solidFill>
              </a:defRPr>
            </a:lvl3pPr>
            <a:lvl4pPr marL="3405957" indent="0" algn="ctr">
              <a:buNone/>
              <a:defRPr>
                <a:solidFill>
                  <a:schemeClr val="tx1">
                    <a:tint val="75000"/>
                  </a:schemeClr>
                </a:solidFill>
              </a:defRPr>
            </a:lvl4pPr>
            <a:lvl5pPr marL="4541276" indent="0" algn="ctr">
              <a:buNone/>
              <a:defRPr>
                <a:solidFill>
                  <a:schemeClr val="tx1">
                    <a:tint val="75000"/>
                  </a:schemeClr>
                </a:solidFill>
              </a:defRPr>
            </a:lvl5pPr>
            <a:lvl6pPr marL="5676595" indent="0" algn="ctr">
              <a:buNone/>
              <a:defRPr>
                <a:solidFill>
                  <a:schemeClr val="tx1">
                    <a:tint val="75000"/>
                  </a:schemeClr>
                </a:solidFill>
              </a:defRPr>
            </a:lvl6pPr>
            <a:lvl7pPr marL="6811914" indent="0" algn="ctr">
              <a:buNone/>
              <a:defRPr>
                <a:solidFill>
                  <a:schemeClr val="tx1">
                    <a:tint val="75000"/>
                  </a:schemeClr>
                </a:solidFill>
              </a:defRPr>
            </a:lvl7pPr>
            <a:lvl8pPr marL="7947233" indent="0" algn="ctr">
              <a:buNone/>
              <a:defRPr>
                <a:solidFill>
                  <a:schemeClr val="tx1">
                    <a:tint val="75000"/>
                  </a:schemeClr>
                </a:solidFill>
              </a:defRPr>
            </a:lvl8pPr>
            <a:lvl9pPr marL="9082552" indent="0" algn="ctr">
              <a:buNone/>
              <a:defRPr>
                <a:solidFill>
                  <a:schemeClr val="tx1">
                    <a:tint val="75000"/>
                  </a:schemeClr>
                </a:solidFill>
              </a:defRPr>
            </a:lvl9pPr>
          </a:lstStyle>
          <a:p>
            <a:r>
              <a:rPr lang="de-DE" dirty="0"/>
              <a:t>Formatvorlage des Untertitelmasters durch Klicken bearbeiten</a:t>
            </a:r>
          </a:p>
        </p:txBody>
      </p:sp>
      <p:sp>
        <p:nvSpPr>
          <p:cNvPr id="12"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2192192" y="19585908"/>
            <a:ext cx="7156240"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0">
                <a:solidFill>
                  <a:schemeClr val="accent1"/>
                </a:solidFill>
              </a:defRPr>
            </a:lvl1pPr>
          </a:lstStyle>
          <a:p>
            <a:pPr lvl="0"/>
            <a:r>
              <a:rPr lang="de-DE" dirty="0"/>
              <a:t>Struktureinheit der TU Dresden</a:t>
            </a:r>
          </a:p>
        </p:txBody>
      </p:sp>
      <p:sp>
        <p:nvSpPr>
          <p:cNvPr id="13"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7" y="27310083"/>
            <a:ext cx="11110464" cy="1222771"/>
          </a:xfrm>
          <a:prstGeom prst="rect">
            <a:avLst/>
          </a:prstGeom>
          <a:solidFill>
            <a:schemeClr val="bg1">
              <a:alpha val="90000"/>
            </a:schemeClr>
          </a:solidFill>
        </p:spPr>
        <p:txBody>
          <a:bodyPr wrap="none" lIns="72000" tIns="0" rIns="36000" bIns="0">
            <a:spAutoFit/>
          </a:bodyPr>
          <a:lstStyle>
            <a:lvl1pPr>
              <a:defRPr sz="7946" b="0">
                <a:solidFill>
                  <a:schemeClr val="accent1"/>
                </a:solidFill>
              </a:defRPr>
            </a:lvl1pPr>
            <a:lvl3pPr marL="178790" indent="0">
              <a:buNone/>
              <a:defRPr/>
            </a:lvl3pPr>
            <a:lvl4pPr marL="446976" indent="0">
              <a:buNone/>
              <a:defRPr/>
            </a:lvl4pPr>
          </a:lstStyle>
          <a:p>
            <a:pPr lvl="0"/>
            <a:r>
              <a:rPr lang="de-DE" dirty="0"/>
              <a:t>durch Kicken bearbeiten</a:t>
            </a:r>
          </a:p>
        </p:txBody>
      </p:sp>
      <p:sp>
        <p:nvSpPr>
          <p:cNvPr id="1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2192192" y="33158508"/>
            <a:ext cx="13168655" cy="611386"/>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421170368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Titelfolie_TUD_weiß+Foto">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0" y="0"/>
            <a:ext cx="30275213" cy="42803763"/>
          </a:xfrm>
          <a:solidFill>
            <a:schemeClr val="bg1">
              <a:lumMod val="95000"/>
            </a:schemeClr>
          </a:solidFill>
        </p:spPr>
        <p:txBody>
          <a:bodyPr/>
          <a:lstStyle/>
          <a:p>
            <a:r>
              <a:rPr lang="de-DE"/>
              <a:t>Bild durch Klicken auf Symbol hinzufügen</a:t>
            </a:r>
          </a:p>
        </p:txBody>
      </p:sp>
      <p:sp>
        <p:nvSpPr>
          <p:cNvPr id="15" name="Textplatzhalter 5"/>
          <p:cNvSpPr>
            <a:spLocks noGrp="1" noChangeAspect="1"/>
          </p:cNvSpPr>
          <p:nvPr>
            <p:ph type="body" sz="quarter" idx="18" hasCustomPrompt="1"/>
          </p:nvPr>
        </p:nvSpPr>
        <p:spPr>
          <a:xfrm>
            <a:off x="26549378" y="2048745"/>
            <a:ext cx="3028713" cy="3460252"/>
          </a:xfrm>
          <a:blipFill>
            <a:blip r:embed="rId2"/>
            <a:stretch>
              <a:fillRect/>
            </a:stretch>
          </a:blipFill>
        </p:spPr>
        <p:txBody>
          <a:bodyPr/>
          <a:lstStyle/>
          <a:p>
            <a:pPr lvl="0"/>
            <a:r>
              <a:rPr lang="de-DE" dirty="0"/>
              <a:t> </a:t>
            </a:r>
          </a:p>
        </p:txBody>
      </p:sp>
      <p:sp>
        <p:nvSpPr>
          <p:cNvPr id="18" name="Textplatzhalter 5"/>
          <p:cNvSpPr>
            <a:spLocks noGrp="1" noChangeAspect="1"/>
          </p:cNvSpPr>
          <p:nvPr>
            <p:ph type="body" sz="quarter" idx="19" hasCustomPrompt="1"/>
          </p:nvPr>
        </p:nvSpPr>
        <p:spPr>
          <a:xfrm>
            <a:off x="720884" y="2182823"/>
            <a:ext cx="4410318" cy="3213091"/>
          </a:xfrm>
          <a:blipFill>
            <a:blip r:embed="rId3"/>
            <a:stretch>
              <a:fillRect/>
            </a:stretch>
          </a:blipFill>
        </p:spPr>
        <p:txBody>
          <a:bodyPr/>
          <a:lstStyle/>
          <a:p>
            <a:pPr lvl="0"/>
            <a:r>
              <a:rPr lang="de-DE" dirty="0"/>
              <a:t> </a:t>
            </a:r>
          </a:p>
        </p:txBody>
      </p:sp>
      <p:sp>
        <p:nvSpPr>
          <p:cNvPr id="7" name="Textplatzhalter 25"/>
          <p:cNvSpPr>
            <a:spLocks noGrp="1"/>
          </p:cNvSpPr>
          <p:nvPr>
            <p:ph type="body" sz="quarter" idx="10" hasCustomPrompt="1"/>
          </p:nvPr>
        </p:nvSpPr>
        <p:spPr>
          <a:xfrm>
            <a:off x="2192192" y="17801301"/>
            <a:ext cx="3924843"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1">
                <a:solidFill>
                  <a:schemeClr val="accent1"/>
                </a:solidFill>
              </a:defRPr>
            </a:lvl1pPr>
          </a:lstStyle>
          <a:p>
            <a:pPr lvl="0"/>
            <a:r>
              <a:rPr lang="de-DE" dirty="0"/>
              <a:t>Vorname, Name</a:t>
            </a:r>
          </a:p>
        </p:txBody>
      </p:sp>
      <p:sp>
        <p:nvSpPr>
          <p:cNvPr id="8" name="Titel 1"/>
          <p:cNvSpPr>
            <a:spLocks noGrp="1"/>
          </p:cNvSpPr>
          <p:nvPr>
            <p:ph type="title" hasCustomPrompt="1"/>
          </p:nvPr>
        </p:nvSpPr>
        <p:spPr>
          <a:xfrm>
            <a:off x="2192101" y="23940314"/>
            <a:ext cx="8701984" cy="1222771"/>
          </a:xfrm>
          <a:solidFill>
            <a:schemeClr val="bg1">
              <a:alpha val="90000"/>
            </a:schemeClr>
          </a:solidFill>
          <a:ln>
            <a:noFill/>
          </a:ln>
        </p:spPr>
        <p:txBody>
          <a:bodyPr wrap="none" lIns="72000" tIns="0" rIns="36000" bIns="0">
            <a:spAutoFit/>
          </a:bodyPr>
          <a:lstStyle>
            <a:lvl1pPr>
              <a:defRPr sz="7946" b="1">
                <a:solidFill>
                  <a:schemeClr val="accent1"/>
                </a:solidFill>
              </a:defRPr>
            </a:lvl1pPr>
          </a:lstStyle>
          <a:p>
            <a:r>
              <a:rPr lang="de-DE" dirty="0"/>
              <a:t>Titelmasterformat</a:t>
            </a:r>
          </a:p>
        </p:txBody>
      </p:sp>
      <p:sp>
        <p:nvSpPr>
          <p:cNvPr id="11" name="Untertitel 2"/>
          <p:cNvSpPr>
            <a:spLocks noGrp="1"/>
          </p:cNvSpPr>
          <p:nvPr>
            <p:ph type="subTitle" idx="1" hasCustomPrompt="1"/>
          </p:nvPr>
        </p:nvSpPr>
        <p:spPr>
          <a:xfrm>
            <a:off x="2192102" y="31383413"/>
            <a:ext cx="14109682" cy="611386"/>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1135319" indent="0" algn="ctr">
              <a:buNone/>
              <a:defRPr>
                <a:solidFill>
                  <a:schemeClr val="tx1">
                    <a:tint val="75000"/>
                  </a:schemeClr>
                </a:solidFill>
              </a:defRPr>
            </a:lvl2pPr>
            <a:lvl3pPr marL="2270638" indent="0" algn="ctr">
              <a:buNone/>
              <a:defRPr>
                <a:solidFill>
                  <a:schemeClr val="tx1">
                    <a:tint val="75000"/>
                  </a:schemeClr>
                </a:solidFill>
              </a:defRPr>
            </a:lvl3pPr>
            <a:lvl4pPr marL="3405957" indent="0" algn="ctr">
              <a:buNone/>
              <a:defRPr>
                <a:solidFill>
                  <a:schemeClr val="tx1">
                    <a:tint val="75000"/>
                  </a:schemeClr>
                </a:solidFill>
              </a:defRPr>
            </a:lvl4pPr>
            <a:lvl5pPr marL="4541276" indent="0" algn="ctr">
              <a:buNone/>
              <a:defRPr>
                <a:solidFill>
                  <a:schemeClr val="tx1">
                    <a:tint val="75000"/>
                  </a:schemeClr>
                </a:solidFill>
              </a:defRPr>
            </a:lvl5pPr>
            <a:lvl6pPr marL="5676595" indent="0" algn="ctr">
              <a:buNone/>
              <a:defRPr>
                <a:solidFill>
                  <a:schemeClr val="tx1">
                    <a:tint val="75000"/>
                  </a:schemeClr>
                </a:solidFill>
              </a:defRPr>
            </a:lvl6pPr>
            <a:lvl7pPr marL="6811914" indent="0" algn="ctr">
              <a:buNone/>
              <a:defRPr>
                <a:solidFill>
                  <a:schemeClr val="tx1">
                    <a:tint val="75000"/>
                  </a:schemeClr>
                </a:solidFill>
              </a:defRPr>
            </a:lvl7pPr>
            <a:lvl8pPr marL="7947233" indent="0" algn="ctr">
              <a:buNone/>
              <a:defRPr>
                <a:solidFill>
                  <a:schemeClr val="tx1">
                    <a:tint val="75000"/>
                  </a:schemeClr>
                </a:solidFill>
              </a:defRPr>
            </a:lvl8pPr>
            <a:lvl9pPr marL="9082552" indent="0" algn="ctr">
              <a:buNone/>
              <a:defRPr>
                <a:solidFill>
                  <a:schemeClr val="tx1">
                    <a:tint val="75000"/>
                  </a:schemeClr>
                </a:solidFill>
              </a:defRPr>
            </a:lvl9pPr>
          </a:lstStyle>
          <a:p>
            <a:r>
              <a:rPr lang="de-DE" dirty="0"/>
              <a:t>Formatvorlage des Untertitelmasters durch Klicken bearbeiten</a:t>
            </a:r>
          </a:p>
        </p:txBody>
      </p:sp>
      <p:sp>
        <p:nvSpPr>
          <p:cNvPr id="12"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2192192" y="19585908"/>
            <a:ext cx="7156240"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0">
                <a:solidFill>
                  <a:schemeClr val="accent1"/>
                </a:solidFill>
              </a:defRPr>
            </a:lvl1pPr>
          </a:lstStyle>
          <a:p>
            <a:pPr lvl="0"/>
            <a:r>
              <a:rPr lang="de-DE" dirty="0"/>
              <a:t>Struktureinheit der TU Dresden</a:t>
            </a:r>
          </a:p>
        </p:txBody>
      </p:sp>
      <p:sp>
        <p:nvSpPr>
          <p:cNvPr id="13"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7" y="27310083"/>
            <a:ext cx="11110464" cy="1222771"/>
          </a:xfrm>
          <a:prstGeom prst="rect">
            <a:avLst/>
          </a:prstGeom>
          <a:solidFill>
            <a:schemeClr val="bg1">
              <a:alpha val="90000"/>
            </a:schemeClr>
          </a:solidFill>
        </p:spPr>
        <p:txBody>
          <a:bodyPr wrap="none" lIns="72000" tIns="0" rIns="36000" bIns="0">
            <a:spAutoFit/>
          </a:bodyPr>
          <a:lstStyle>
            <a:lvl1pPr>
              <a:defRPr sz="7946" b="0">
                <a:solidFill>
                  <a:schemeClr val="accent1"/>
                </a:solidFill>
              </a:defRPr>
            </a:lvl1pPr>
            <a:lvl3pPr marL="178790" indent="0">
              <a:buNone/>
              <a:defRPr/>
            </a:lvl3pPr>
            <a:lvl4pPr marL="446976" indent="0">
              <a:buNone/>
              <a:defRPr/>
            </a:lvl4pPr>
          </a:lstStyle>
          <a:p>
            <a:pPr lvl="0"/>
            <a:r>
              <a:rPr lang="de-DE" dirty="0"/>
              <a:t>durch Kicken bearbeiten</a:t>
            </a:r>
          </a:p>
        </p:txBody>
      </p:sp>
      <p:sp>
        <p:nvSpPr>
          <p:cNvPr id="1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2192192" y="33158508"/>
            <a:ext cx="13168655" cy="611386"/>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300280233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Titelfolie_TUD_Foto_a">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0" y="7520387"/>
            <a:ext cx="30275213" cy="35283370"/>
          </a:xfrm>
          <a:solidFill>
            <a:schemeClr val="bg1">
              <a:lumMod val="95000"/>
            </a:schemeClr>
          </a:solidFill>
        </p:spPr>
        <p:txBody>
          <a:bodyPr/>
          <a:lstStyle/>
          <a:p>
            <a:r>
              <a:rPr lang="de-DE"/>
              <a:t>Bild durch Klicken auf Symbol hinzufügen</a:t>
            </a:r>
          </a:p>
        </p:txBody>
      </p:sp>
      <p:sp>
        <p:nvSpPr>
          <p:cNvPr id="17" name="Textplatzhalter 5"/>
          <p:cNvSpPr>
            <a:spLocks noGrp="1" noChangeAspect="1"/>
          </p:cNvSpPr>
          <p:nvPr>
            <p:ph type="body" sz="quarter" idx="16" hasCustomPrompt="1"/>
          </p:nvPr>
        </p:nvSpPr>
        <p:spPr>
          <a:xfrm>
            <a:off x="720884" y="2182823"/>
            <a:ext cx="4410318" cy="3213091"/>
          </a:xfrm>
          <a:blipFill>
            <a:blip r:embed="rId2"/>
            <a:stretch>
              <a:fillRect/>
            </a:stretch>
          </a:blipFill>
        </p:spPr>
        <p:txBody>
          <a:bodyPr/>
          <a:lstStyle/>
          <a:p>
            <a:pPr lvl="0"/>
            <a:r>
              <a:rPr lang="de-DE" dirty="0"/>
              <a:t> </a:t>
            </a:r>
          </a:p>
        </p:txBody>
      </p:sp>
      <p:sp>
        <p:nvSpPr>
          <p:cNvPr id="16" name="Textplatzhalter 5"/>
          <p:cNvSpPr>
            <a:spLocks noGrp="1" noChangeAspect="1"/>
          </p:cNvSpPr>
          <p:nvPr>
            <p:ph type="body" sz="quarter" idx="17" hasCustomPrompt="1"/>
          </p:nvPr>
        </p:nvSpPr>
        <p:spPr>
          <a:xfrm>
            <a:off x="26549378" y="2048745"/>
            <a:ext cx="3028713" cy="3460252"/>
          </a:xfrm>
          <a:blipFill>
            <a:blip r:embed="rId3"/>
            <a:stretch>
              <a:fillRect/>
            </a:stretch>
          </a:blipFill>
        </p:spPr>
        <p:txBody>
          <a:bodyPr/>
          <a:lstStyle/>
          <a:p>
            <a:pPr lvl="0"/>
            <a:r>
              <a:rPr lang="de-DE" dirty="0"/>
              <a:t> </a:t>
            </a:r>
          </a:p>
        </p:txBody>
      </p:sp>
      <p:sp>
        <p:nvSpPr>
          <p:cNvPr id="7" name="Textplatzhalter 25"/>
          <p:cNvSpPr>
            <a:spLocks noGrp="1"/>
          </p:cNvSpPr>
          <p:nvPr>
            <p:ph type="body" sz="quarter" idx="10" hasCustomPrompt="1"/>
          </p:nvPr>
        </p:nvSpPr>
        <p:spPr>
          <a:xfrm>
            <a:off x="2192192" y="17801301"/>
            <a:ext cx="3924843"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1">
                <a:solidFill>
                  <a:schemeClr val="accent1"/>
                </a:solidFill>
              </a:defRPr>
            </a:lvl1pPr>
          </a:lstStyle>
          <a:p>
            <a:pPr lvl="0"/>
            <a:r>
              <a:rPr lang="de-DE" dirty="0"/>
              <a:t>Vorname, Name</a:t>
            </a:r>
          </a:p>
        </p:txBody>
      </p:sp>
      <p:sp>
        <p:nvSpPr>
          <p:cNvPr id="8" name="Titel 1"/>
          <p:cNvSpPr>
            <a:spLocks noGrp="1"/>
          </p:cNvSpPr>
          <p:nvPr>
            <p:ph type="title" hasCustomPrompt="1"/>
          </p:nvPr>
        </p:nvSpPr>
        <p:spPr>
          <a:xfrm>
            <a:off x="2192101" y="23940314"/>
            <a:ext cx="8701984" cy="1222771"/>
          </a:xfrm>
          <a:solidFill>
            <a:schemeClr val="bg1">
              <a:alpha val="90000"/>
            </a:schemeClr>
          </a:solidFill>
          <a:ln>
            <a:noFill/>
          </a:ln>
        </p:spPr>
        <p:txBody>
          <a:bodyPr wrap="none" lIns="72000" tIns="0" rIns="36000" bIns="0">
            <a:spAutoFit/>
          </a:bodyPr>
          <a:lstStyle>
            <a:lvl1pPr>
              <a:defRPr sz="7946" b="1">
                <a:solidFill>
                  <a:schemeClr val="accent1"/>
                </a:solidFill>
              </a:defRPr>
            </a:lvl1pPr>
          </a:lstStyle>
          <a:p>
            <a:r>
              <a:rPr lang="de-DE" dirty="0"/>
              <a:t>Titelmasterformat</a:t>
            </a:r>
          </a:p>
        </p:txBody>
      </p:sp>
      <p:sp>
        <p:nvSpPr>
          <p:cNvPr id="11" name="Untertitel 2"/>
          <p:cNvSpPr>
            <a:spLocks noGrp="1"/>
          </p:cNvSpPr>
          <p:nvPr>
            <p:ph type="subTitle" idx="1" hasCustomPrompt="1"/>
          </p:nvPr>
        </p:nvSpPr>
        <p:spPr>
          <a:xfrm>
            <a:off x="2192102" y="31383413"/>
            <a:ext cx="14109682" cy="611386"/>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1135319" indent="0" algn="ctr">
              <a:buNone/>
              <a:defRPr>
                <a:solidFill>
                  <a:schemeClr val="tx1">
                    <a:tint val="75000"/>
                  </a:schemeClr>
                </a:solidFill>
              </a:defRPr>
            </a:lvl2pPr>
            <a:lvl3pPr marL="2270638" indent="0" algn="ctr">
              <a:buNone/>
              <a:defRPr>
                <a:solidFill>
                  <a:schemeClr val="tx1">
                    <a:tint val="75000"/>
                  </a:schemeClr>
                </a:solidFill>
              </a:defRPr>
            </a:lvl3pPr>
            <a:lvl4pPr marL="3405957" indent="0" algn="ctr">
              <a:buNone/>
              <a:defRPr>
                <a:solidFill>
                  <a:schemeClr val="tx1">
                    <a:tint val="75000"/>
                  </a:schemeClr>
                </a:solidFill>
              </a:defRPr>
            </a:lvl4pPr>
            <a:lvl5pPr marL="4541276" indent="0" algn="ctr">
              <a:buNone/>
              <a:defRPr>
                <a:solidFill>
                  <a:schemeClr val="tx1">
                    <a:tint val="75000"/>
                  </a:schemeClr>
                </a:solidFill>
              </a:defRPr>
            </a:lvl5pPr>
            <a:lvl6pPr marL="5676595" indent="0" algn="ctr">
              <a:buNone/>
              <a:defRPr>
                <a:solidFill>
                  <a:schemeClr val="tx1">
                    <a:tint val="75000"/>
                  </a:schemeClr>
                </a:solidFill>
              </a:defRPr>
            </a:lvl6pPr>
            <a:lvl7pPr marL="6811914" indent="0" algn="ctr">
              <a:buNone/>
              <a:defRPr>
                <a:solidFill>
                  <a:schemeClr val="tx1">
                    <a:tint val="75000"/>
                  </a:schemeClr>
                </a:solidFill>
              </a:defRPr>
            </a:lvl7pPr>
            <a:lvl8pPr marL="7947233" indent="0" algn="ctr">
              <a:buNone/>
              <a:defRPr>
                <a:solidFill>
                  <a:schemeClr val="tx1">
                    <a:tint val="75000"/>
                  </a:schemeClr>
                </a:solidFill>
              </a:defRPr>
            </a:lvl8pPr>
            <a:lvl9pPr marL="9082552" indent="0" algn="ctr">
              <a:buNone/>
              <a:defRPr>
                <a:solidFill>
                  <a:schemeClr val="tx1">
                    <a:tint val="75000"/>
                  </a:schemeClr>
                </a:solidFill>
              </a:defRPr>
            </a:lvl9pPr>
          </a:lstStyle>
          <a:p>
            <a:r>
              <a:rPr lang="de-DE" dirty="0"/>
              <a:t>Formatvorlage des Untertitelmasters durch Klicken bearbeiten</a:t>
            </a:r>
          </a:p>
        </p:txBody>
      </p:sp>
      <p:sp>
        <p:nvSpPr>
          <p:cNvPr id="12"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2192192" y="19585908"/>
            <a:ext cx="7156240"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0">
                <a:solidFill>
                  <a:schemeClr val="accent1"/>
                </a:solidFill>
              </a:defRPr>
            </a:lvl1pPr>
          </a:lstStyle>
          <a:p>
            <a:pPr lvl="0"/>
            <a:r>
              <a:rPr lang="de-DE" dirty="0"/>
              <a:t>Struktureinheit der TU Dresden</a:t>
            </a:r>
          </a:p>
        </p:txBody>
      </p:sp>
      <p:sp>
        <p:nvSpPr>
          <p:cNvPr id="13"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7" y="27310083"/>
            <a:ext cx="11110464" cy="1222771"/>
          </a:xfrm>
          <a:prstGeom prst="rect">
            <a:avLst/>
          </a:prstGeom>
          <a:solidFill>
            <a:schemeClr val="bg1">
              <a:alpha val="90000"/>
            </a:schemeClr>
          </a:solidFill>
        </p:spPr>
        <p:txBody>
          <a:bodyPr wrap="none" lIns="72000" tIns="0" rIns="36000" bIns="0">
            <a:spAutoFit/>
          </a:bodyPr>
          <a:lstStyle>
            <a:lvl1pPr>
              <a:defRPr sz="7946" b="0">
                <a:solidFill>
                  <a:schemeClr val="accent1"/>
                </a:solidFill>
              </a:defRPr>
            </a:lvl1pPr>
            <a:lvl3pPr marL="178790" indent="0">
              <a:buNone/>
              <a:defRPr/>
            </a:lvl3pPr>
            <a:lvl4pPr marL="446976" indent="0">
              <a:buNone/>
              <a:defRPr/>
            </a:lvl4pPr>
          </a:lstStyle>
          <a:p>
            <a:pPr lvl="0"/>
            <a:r>
              <a:rPr lang="de-DE" dirty="0"/>
              <a:t>durch Kicken bearbeiten</a:t>
            </a:r>
          </a:p>
        </p:txBody>
      </p:sp>
      <p:sp>
        <p:nvSpPr>
          <p:cNvPr id="1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2192192" y="33158508"/>
            <a:ext cx="13168655" cy="611386"/>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pic>
        <p:nvPicPr>
          <p:cNvPr id="15" name="Grafik 14">
            <a:extLst>
              <a:ext uri="{FF2B5EF4-FFF2-40B4-BE49-F238E27FC236}">
                <a16:creationId xmlns:a16="http://schemas.microsoft.com/office/drawing/2014/main" id="{7CB160F9-E1DB-E849-A62F-555E6E8D3F1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047787" y="60685"/>
            <a:ext cx="5239613" cy="7399621"/>
          </a:xfrm>
          <a:prstGeom prst="rect">
            <a:avLst/>
          </a:prstGeom>
        </p:spPr>
      </p:pic>
    </p:spTree>
    <p:extLst>
      <p:ext uri="{BB962C8B-B14F-4D97-AF65-F5344CB8AC3E}">
        <p14:creationId xmlns:p14="http://schemas.microsoft.com/office/powerpoint/2010/main" val="254226289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elfolie_TUD_weiß-blau">
    <p:spTree>
      <p:nvGrpSpPr>
        <p:cNvPr id="1" name=""/>
        <p:cNvGrpSpPr/>
        <p:nvPr/>
      </p:nvGrpSpPr>
      <p:grpSpPr>
        <a:xfrm>
          <a:off x="0" y="0"/>
          <a:ext cx="0" cy="0"/>
          <a:chOff x="0" y="0"/>
          <a:chExt cx="0" cy="0"/>
        </a:xfrm>
      </p:grpSpPr>
      <p:sp>
        <p:nvSpPr>
          <p:cNvPr id="13" name="Rechteck 12"/>
          <p:cNvSpPr/>
          <p:nvPr/>
        </p:nvSpPr>
        <p:spPr>
          <a:xfrm>
            <a:off x="0" y="7520383"/>
            <a:ext cx="30275213" cy="35283389"/>
          </a:xfrm>
          <a:prstGeom prst="rect">
            <a:avLst/>
          </a:prstGeom>
          <a:gradFill>
            <a:gsLst>
              <a:gs pos="14000">
                <a:schemeClr val="accent5"/>
              </a:gs>
              <a:gs pos="10000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47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2224" y="2048748"/>
            <a:ext cx="3025867" cy="3461431"/>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884" y="2182823"/>
            <a:ext cx="4382203" cy="3203030"/>
          </a:xfrm>
          <a:prstGeom prst="rect">
            <a:avLst/>
          </a:prstGeom>
        </p:spPr>
      </p:pic>
      <p:sp>
        <p:nvSpPr>
          <p:cNvPr id="12" name="Textplatzhalter 25"/>
          <p:cNvSpPr>
            <a:spLocks noGrp="1"/>
          </p:cNvSpPr>
          <p:nvPr>
            <p:ph type="body" sz="quarter" idx="10" hasCustomPrompt="1"/>
          </p:nvPr>
        </p:nvSpPr>
        <p:spPr>
          <a:xfrm>
            <a:off x="2192192" y="17801301"/>
            <a:ext cx="3924843"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1">
                <a:solidFill>
                  <a:schemeClr val="accent1"/>
                </a:solidFill>
              </a:defRPr>
            </a:lvl1pPr>
          </a:lstStyle>
          <a:p>
            <a:pPr lvl="0"/>
            <a:r>
              <a:rPr lang="de-DE" dirty="0"/>
              <a:t>Vorname, Name</a:t>
            </a:r>
          </a:p>
        </p:txBody>
      </p:sp>
      <p:sp>
        <p:nvSpPr>
          <p:cNvPr id="14" name="Titel 1"/>
          <p:cNvSpPr>
            <a:spLocks noGrp="1"/>
          </p:cNvSpPr>
          <p:nvPr>
            <p:ph type="title" hasCustomPrompt="1"/>
          </p:nvPr>
        </p:nvSpPr>
        <p:spPr>
          <a:xfrm>
            <a:off x="2192101" y="23940314"/>
            <a:ext cx="8701984" cy="1222771"/>
          </a:xfrm>
          <a:solidFill>
            <a:schemeClr val="bg1">
              <a:alpha val="90000"/>
            </a:schemeClr>
          </a:solidFill>
          <a:ln>
            <a:noFill/>
          </a:ln>
        </p:spPr>
        <p:txBody>
          <a:bodyPr wrap="none" lIns="72000" tIns="0" rIns="36000" bIns="0">
            <a:spAutoFit/>
          </a:bodyPr>
          <a:lstStyle>
            <a:lvl1pPr>
              <a:defRPr sz="7946" b="1">
                <a:solidFill>
                  <a:schemeClr val="accent1"/>
                </a:solidFill>
              </a:defRPr>
            </a:lvl1pPr>
          </a:lstStyle>
          <a:p>
            <a:r>
              <a:rPr lang="de-DE" dirty="0"/>
              <a:t>Titelmasterformat</a:t>
            </a:r>
          </a:p>
        </p:txBody>
      </p:sp>
      <p:sp>
        <p:nvSpPr>
          <p:cNvPr id="15" name="Untertitel 2"/>
          <p:cNvSpPr>
            <a:spLocks noGrp="1"/>
          </p:cNvSpPr>
          <p:nvPr>
            <p:ph type="subTitle" idx="1" hasCustomPrompt="1"/>
          </p:nvPr>
        </p:nvSpPr>
        <p:spPr>
          <a:xfrm>
            <a:off x="2192102" y="31383413"/>
            <a:ext cx="14109682" cy="611386"/>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1135319" indent="0" algn="ctr">
              <a:buNone/>
              <a:defRPr>
                <a:solidFill>
                  <a:schemeClr val="tx1">
                    <a:tint val="75000"/>
                  </a:schemeClr>
                </a:solidFill>
              </a:defRPr>
            </a:lvl2pPr>
            <a:lvl3pPr marL="2270638" indent="0" algn="ctr">
              <a:buNone/>
              <a:defRPr>
                <a:solidFill>
                  <a:schemeClr val="tx1">
                    <a:tint val="75000"/>
                  </a:schemeClr>
                </a:solidFill>
              </a:defRPr>
            </a:lvl3pPr>
            <a:lvl4pPr marL="3405957" indent="0" algn="ctr">
              <a:buNone/>
              <a:defRPr>
                <a:solidFill>
                  <a:schemeClr val="tx1">
                    <a:tint val="75000"/>
                  </a:schemeClr>
                </a:solidFill>
              </a:defRPr>
            </a:lvl4pPr>
            <a:lvl5pPr marL="4541276" indent="0" algn="ctr">
              <a:buNone/>
              <a:defRPr>
                <a:solidFill>
                  <a:schemeClr val="tx1">
                    <a:tint val="75000"/>
                  </a:schemeClr>
                </a:solidFill>
              </a:defRPr>
            </a:lvl5pPr>
            <a:lvl6pPr marL="5676595" indent="0" algn="ctr">
              <a:buNone/>
              <a:defRPr>
                <a:solidFill>
                  <a:schemeClr val="tx1">
                    <a:tint val="75000"/>
                  </a:schemeClr>
                </a:solidFill>
              </a:defRPr>
            </a:lvl6pPr>
            <a:lvl7pPr marL="6811914" indent="0" algn="ctr">
              <a:buNone/>
              <a:defRPr>
                <a:solidFill>
                  <a:schemeClr val="tx1">
                    <a:tint val="75000"/>
                  </a:schemeClr>
                </a:solidFill>
              </a:defRPr>
            </a:lvl7pPr>
            <a:lvl8pPr marL="7947233" indent="0" algn="ctr">
              <a:buNone/>
              <a:defRPr>
                <a:solidFill>
                  <a:schemeClr val="tx1">
                    <a:tint val="75000"/>
                  </a:schemeClr>
                </a:solidFill>
              </a:defRPr>
            </a:lvl8pPr>
            <a:lvl9pPr marL="9082552"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2192192" y="19585908"/>
            <a:ext cx="7156240"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0">
                <a:solidFill>
                  <a:schemeClr val="accent1"/>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7" y="27310083"/>
            <a:ext cx="11110464" cy="1222771"/>
          </a:xfrm>
          <a:prstGeom prst="rect">
            <a:avLst/>
          </a:prstGeom>
          <a:solidFill>
            <a:schemeClr val="bg1">
              <a:alpha val="90000"/>
            </a:schemeClr>
          </a:solidFill>
        </p:spPr>
        <p:txBody>
          <a:bodyPr wrap="none" lIns="72000" tIns="0" rIns="36000" bIns="0">
            <a:spAutoFit/>
          </a:bodyPr>
          <a:lstStyle>
            <a:lvl1pPr>
              <a:defRPr sz="7946" b="0">
                <a:solidFill>
                  <a:schemeClr val="accent1"/>
                </a:solidFill>
              </a:defRPr>
            </a:lvl1pPr>
            <a:lvl3pPr marL="178790" indent="0">
              <a:buNone/>
              <a:defRPr/>
            </a:lvl3pPr>
            <a:lvl4pPr marL="446976" indent="0">
              <a:buNone/>
              <a:defRPr/>
            </a:lvl4pPr>
          </a:lstStyle>
          <a:p>
            <a:pPr lvl="0"/>
            <a:r>
              <a:rPr lang="de-DE" dirty="0"/>
              <a:t>durch Kicken bearbeiten</a:t>
            </a:r>
          </a:p>
        </p:txBody>
      </p:sp>
      <p:sp>
        <p:nvSpPr>
          <p:cNvPr id="2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2192192" y="33158508"/>
            <a:ext cx="13168655" cy="611386"/>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pic>
        <p:nvPicPr>
          <p:cNvPr id="18" name="Grafik 17">
            <a:extLst>
              <a:ext uri="{FF2B5EF4-FFF2-40B4-BE49-F238E27FC236}">
                <a16:creationId xmlns:a16="http://schemas.microsoft.com/office/drawing/2014/main" id="{DDF0F8E1-2370-7040-8822-C830D59BA89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047787" y="60685"/>
            <a:ext cx="5239613" cy="7399621"/>
          </a:xfrm>
          <a:prstGeom prst="rect">
            <a:avLst/>
          </a:prstGeom>
        </p:spPr>
      </p:pic>
    </p:spTree>
    <p:extLst>
      <p:ext uri="{BB962C8B-B14F-4D97-AF65-F5344CB8AC3E}">
        <p14:creationId xmlns:p14="http://schemas.microsoft.com/office/powerpoint/2010/main" val="2984005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elfolie_TUD_weiß-blau">
    <p:spTree>
      <p:nvGrpSpPr>
        <p:cNvPr id="1" name=""/>
        <p:cNvGrpSpPr/>
        <p:nvPr/>
      </p:nvGrpSpPr>
      <p:grpSpPr>
        <a:xfrm>
          <a:off x="0" y="0"/>
          <a:ext cx="0" cy="0"/>
          <a:chOff x="0" y="0"/>
          <a:chExt cx="0" cy="0"/>
        </a:xfrm>
      </p:grpSpPr>
      <p:sp>
        <p:nvSpPr>
          <p:cNvPr id="13" name="Rechteck 12"/>
          <p:cNvSpPr/>
          <p:nvPr/>
        </p:nvSpPr>
        <p:spPr>
          <a:xfrm>
            <a:off x="0" y="7520383"/>
            <a:ext cx="30275213" cy="35283389"/>
          </a:xfrm>
          <a:prstGeom prst="rect">
            <a:avLst/>
          </a:prstGeom>
          <a:gradFill>
            <a:gsLst>
              <a:gs pos="14000">
                <a:srgbClr val="951B81"/>
              </a:gs>
              <a:gs pos="100000">
                <a:srgbClr val="59358C"/>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47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2224" y="2048748"/>
            <a:ext cx="3025867" cy="3461431"/>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884" y="2182823"/>
            <a:ext cx="4382203" cy="3203030"/>
          </a:xfrm>
          <a:prstGeom prst="rect">
            <a:avLst/>
          </a:prstGeom>
        </p:spPr>
      </p:pic>
      <p:sp>
        <p:nvSpPr>
          <p:cNvPr id="12" name="Textplatzhalter 25"/>
          <p:cNvSpPr>
            <a:spLocks noGrp="1"/>
          </p:cNvSpPr>
          <p:nvPr>
            <p:ph type="body" sz="quarter" idx="10" hasCustomPrompt="1"/>
          </p:nvPr>
        </p:nvSpPr>
        <p:spPr>
          <a:xfrm>
            <a:off x="2192192" y="17801301"/>
            <a:ext cx="3924843"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1">
                <a:solidFill>
                  <a:schemeClr val="accent1"/>
                </a:solidFill>
              </a:defRPr>
            </a:lvl1pPr>
          </a:lstStyle>
          <a:p>
            <a:pPr lvl="0"/>
            <a:r>
              <a:rPr lang="de-DE" dirty="0"/>
              <a:t>Vorname, Name</a:t>
            </a:r>
          </a:p>
        </p:txBody>
      </p:sp>
      <p:sp>
        <p:nvSpPr>
          <p:cNvPr id="14" name="Titel 1"/>
          <p:cNvSpPr>
            <a:spLocks noGrp="1"/>
          </p:cNvSpPr>
          <p:nvPr>
            <p:ph type="title" hasCustomPrompt="1"/>
          </p:nvPr>
        </p:nvSpPr>
        <p:spPr>
          <a:xfrm>
            <a:off x="2192101" y="23940314"/>
            <a:ext cx="8701984" cy="1222771"/>
          </a:xfrm>
          <a:solidFill>
            <a:schemeClr val="bg1">
              <a:alpha val="90000"/>
            </a:schemeClr>
          </a:solidFill>
          <a:ln>
            <a:noFill/>
          </a:ln>
        </p:spPr>
        <p:txBody>
          <a:bodyPr wrap="none" lIns="72000" tIns="0" rIns="36000" bIns="0">
            <a:spAutoFit/>
          </a:bodyPr>
          <a:lstStyle>
            <a:lvl1pPr>
              <a:defRPr sz="7946" b="1">
                <a:solidFill>
                  <a:schemeClr val="accent1"/>
                </a:solidFill>
              </a:defRPr>
            </a:lvl1pPr>
          </a:lstStyle>
          <a:p>
            <a:r>
              <a:rPr lang="de-DE" dirty="0"/>
              <a:t>Titelmasterformat</a:t>
            </a:r>
          </a:p>
        </p:txBody>
      </p:sp>
      <p:sp>
        <p:nvSpPr>
          <p:cNvPr id="15" name="Untertitel 2"/>
          <p:cNvSpPr>
            <a:spLocks noGrp="1"/>
          </p:cNvSpPr>
          <p:nvPr>
            <p:ph type="subTitle" idx="1" hasCustomPrompt="1"/>
          </p:nvPr>
        </p:nvSpPr>
        <p:spPr>
          <a:xfrm>
            <a:off x="2192102" y="31383413"/>
            <a:ext cx="14109682" cy="611386"/>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1135319" indent="0" algn="ctr">
              <a:buNone/>
              <a:defRPr>
                <a:solidFill>
                  <a:schemeClr val="tx1">
                    <a:tint val="75000"/>
                  </a:schemeClr>
                </a:solidFill>
              </a:defRPr>
            </a:lvl2pPr>
            <a:lvl3pPr marL="2270638" indent="0" algn="ctr">
              <a:buNone/>
              <a:defRPr>
                <a:solidFill>
                  <a:schemeClr val="tx1">
                    <a:tint val="75000"/>
                  </a:schemeClr>
                </a:solidFill>
              </a:defRPr>
            </a:lvl3pPr>
            <a:lvl4pPr marL="3405957" indent="0" algn="ctr">
              <a:buNone/>
              <a:defRPr>
                <a:solidFill>
                  <a:schemeClr val="tx1">
                    <a:tint val="75000"/>
                  </a:schemeClr>
                </a:solidFill>
              </a:defRPr>
            </a:lvl4pPr>
            <a:lvl5pPr marL="4541276" indent="0" algn="ctr">
              <a:buNone/>
              <a:defRPr>
                <a:solidFill>
                  <a:schemeClr val="tx1">
                    <a:tint val="75000"/>
                  </a:schemeClr>
                </a:solidFill>
              </a:defRPr>
            </a:lvl5pPr>
            <a:lvl6pPr marL="5676595" indent="0" algn="ctr">
              <a:buNone/>
              <a:defRPr>
                <a:solidFill>
                  <a:schemeClr val="tx1">
                    <a:tint val="75000"/>
                  </a:schemeClr>
                </a:solidFill>
              </a:defRPr>
            </a:lvl6pPr>
            <a:lvl7pPr marL="6811914" indent="0" algn="ctr">
              <a:buNone/>
              <a:defRPr>
                <a:solidFill>
                  <a:schemeClr val="tx1">
                    <a:tint val="75000"/>
                  </a:schemeClr>
                </a:solidFill>
              </a:defRPr>
            </a:lvl7pPr>
            <a:lvl8pPr marL="7947233" indent="0" algn="ctr">
              <a:buNone/>
              <a:defRPr>
                <a:solidFill>
                  <a:schemeClr val="tx1">
                    <a:tint val="75000"/>
                  </a:schemeClr>
                </a:solidFill>
              </a:defRPr>
            </a:lvl8pPr>
            <a:lvl9pPr marL="9082552"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2192192" y="19585908"/>
            <a:ext cx="7156240" cy="611386"/>
          </a:xfrm>
          <a:prstGeom prst="rect">
            <a:avLst/>
          </a:prstGeom>
          <a:solidFill>
            <a:schemeClr val="bg1">
              <a:alpha val="90000"/>
            </a:schemeClr>
          </a:solidFill>
          <a:ln>
            <a:noFill/>
          </a:ln>
        </p:spPr>
        <p:txBody>
          <a:bodyPr wrap="none" lIns="72000" tIns="0" rIns="36000" bIns="0">
            <a:spAutoFit/>
          </a:bodyPr>
          <a:lstStyle>
            <a:lvl1pPr>
              <a:spcBef>
                <a:spcPts val="0"/>
              </a:spcBef>
              <a:defRPr sz="3973" b="0">
                <a:solidFill>
                  <a:schemeClr val="accent1"/>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2192097" y="27310083"/>
            <a:ext cx="11110464" cy="1222771"/>
          </a:xfrm>
          <a:prstGeom prst="rect">
            <a:avLst/>
          </a:prstGeom>
          <a:solidFill>
            <a:schemeClr val="bg1">
              <a:alpha val="90000"/>
            </a:schemeClr>
          </a:solidFill>
        </p:spPr>
        <p:txBody>
          <a:bodyPr wrap="none" lIns="72000" tIns="0" rIns="36000" bIns="0">
            <a:spAutoFit/>
          </a:bodyPr>
          <a:lstStyle>
            <a:lvl1pPr>
              <a:defRPr sz="7946" b="0">
                <a:solidFill>
                  <a:schemeClr val="accent1"/>
                </a:solidFill>
              </a:defRPr>
            </a:lvl1pPr>
            <a:lvl3pPr marL="178790" indent="0">
              <a:buNone/>
              <a:defRPr/>
            </a:lvl3pPr>
            <a:lvl4pPr marL="446976" indent="0">
              <a:buNone/>
              <a:defRPr/>
            </a:lvl4pPr>
          </a:lstStyle>
          <a:p>
            <a:pPr lvl="0"/>
            <a:r>
              <a:rPr lang="de-DE" dirty="0"/>
              <a:t>durch Kicken bearbeiten</a:t>
            </a:r>
          </a:p>
        </p:txBody>
      </p:sp>
      <p:sp>
        <p:nvSpPr>
          <p:cNvPr id="2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2192192" y="33158508"/>
            <a:ext cx="13168655" cy="611386"/>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pic>
        <p:nvPicPr>
          <p:cNvPr id="18" name="Grafik 17">
            <a:extLst>
              <a:ext uri="{FF2B5EF4-FFF2-40B4-BE49-F238E27FC236}">
                <a16:creationId xmlns:a16="http://schemas.microsoft.com/office/drawing/2014/main" id="{66FA6C73-96A8-2945-9468-5B066AA2A78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047787" y="60685"/>
            <a:ext cx="5239613" cy="7399621"/>
          </a:xfrm>
          <a:prstGeom prst="rect">
            <a:avLst/>
          </a:prstGeom>
        </p:spPr>
      </p:pic>
    </p:spTree>
    <p:extLst>
      <p:ext uri="{BB962C8B-B14F-4D97-AF65-F5344CB8AC3E}">
        <p14:creationId xmlns:p14="http://schemas.microsoft.com/office/powerpoint/2010/main" val="72336974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72089" y="2160008"/>
            <a:ext cx="26273995" cy="4270471"/>
          </a:xfrm>
          <a:prstGeom prst="rect">
            <a:avLst/>
          </a:prstGeom>
          <a:ln>
            <a:noFill/>
          </a:ln>
        </p:spPr>
        <p:txBody>
          <a:bodyPr vert="horz" lIns="0" tIns="0" rIns="0" bIns="0" rtlCol="0" anchor="t" anchorCtr="0">
            <a:noAutofit/>
          </a:bodyPr>
          <a:lstStyle/>
          <a:p>
            <a:r>
              <a:rPr lang="de-DE" dirty="0"/>
              <a:t>Das ist eine Überschrift</a:t>
            </a:r>
            <a:br>
              <a:rPr lang="de-DE" dirty="0"/>
            </a:br>
            <a:r>
              <a:rPr lang="de-DE" dirty="0"/>
              <a:t>in zwei Zeilen</a:t>
            </a:r>
          </a:p>
        </p:txBody>
      </p:sp>
      <p:sp>
        <p:nvSpPr>
          <p:cNvPr id="3" name="Textplatzhalter 2"/>
          <p:cNvSpPr>
            <a:spLocks noGrp="1"/>
          </p:cNvSpPr>
          <p:nvPr>
            <p:ph type="body" idx="1"/>
          </p:nvPr>
        </p:nvSpPr>
        <p:spPr>
          <a:xfrm>
            <a:off x="2172089" y="9244430"/>
            <a:ext cx="26273995" cy="27218032"/>
          </a:xfrm>
          <a:prstGeom prst="rect">
            <a:avLst/>
          </a:prstGeom>
          <a:ln>
            <a:noFill/>
          </a:ln>
        </p:spPr>
        <p:txBody>
          <a:bodyPr vert="horz" lIns="0" tIns="0" rIns="0" bIns="0" rtlCol="0">
            <a:noAutofit/>
          </a:bodyPr>
          <a:lstStyle/>
          <a:p>
            <a:pPr lvl="0"/>
            <a:r>
              <a:rPr lang="de-DE" dirty="0"/>
              <a:t>Erste Textebene (16pt bis Ebene 4)</a:t>
            </a:r>
          </a:p>
          <a:p>
            <a:pPr lvl="1"/>
            <a:r>
              <a:rPr lang="de-DE" dirty="0"/>
              <a:t>Zweite Textebene für Aufzählungen</a:t>
            </a:r>
          </a:p>
          <a:p>
            <a:pPr lvl="2"/>
            <a:r>
              <a:rPr lang="de-DE" dirty="0"/>
              <a:t>Dritte Textebene bei viel Text (14pt)</a:t>
            </a:r>
          </a:p>
          <a:p>
            <a:pPr lvl="3"/>
            <a:r>
              <a:rPr lang="de-DE" dirty="0"/>
              <a:t>Vierte Textebene für Aufzählungen bei viel Text</a:t>
            </a:r>
          </a:p>
          <a:p>
            <a:pPr lvl="4"/>
            <a:r>
              <a:rPr lang="de-DE" dirty="0"/>
              <a:t>Fünfte Ebene (nachfolgend alles 14 </a:t>
            </a:r>
            <a:r>
              <a:rPr lang="de-DE" dirty="0" err="1"/>
              <a:t>pt</a:t>
            </a:r>
            <a:r>
              <a:rPr lang="de-DE" dirty="0"/>
              <a:t>)</a:t>
            </a:r>
          </a:p>
          <a:p>
            <a:pPr lvl="5"/>
            <a:r>
              <a:rPr lang="de-DE" dirty="0"/>
              <a:t>Sechste Textebene für Aufzählungen bei viel Text</a:t>
            </a:r>
          </a:p>
          <a:p>
            <a:pPr lvl="6"/>
            <a:r>
              <a:rPr lang="de-DE" dirty="0"/>
              <a:t>Siebte Textebene für Aufzählungen bei viel Text</a:t>
            </a:r>
          </a:p>
          <a:p>
            <a:pPr lvl="7"/>
            <a:r>
              <a:rPr lang="de-DE" dirty="0"/>
              <a:t>Achte Textebene für Aufzählungen bei viel Text</a:t>
            </a:r>
          </a:p>
          <a:p>
            <a:pPr lvl="8"/>
            <a:r>
              <a:rPr lang="de-DE" dirty="0"/>
              <a:t>Neunte Textebene für Aufzählungen bei viel Text</a:t>
            </a:r>
          </a:p>
          <a:p>
            <a:pPr lvl="5"/>
            <a:endParaRPr lang="de-DE" dirty="0"/>
          </a:p>
        </p:txBody>
      </p:sp>
      <p:sp>
        <p:nvSpPr>
          <p:cNvPr id="4" name="Textfeld 3"/>
          <p:cNvSpPr txBox="1"/>
          <p:nvPr userDrawn="1"/>
        </p:nvSpPr>
        <p:spPr>
          <a:xfrm>
            <a:off x="6152807" y="40526620"/>
            <a:ext cx="11137179" cy="1223155"/>
          </a:xfrm>
          <a:prstGeom prst="rect">
            <a:avLst/>
          </a:prstGeom>
          <a:noFill/>
        </p:spPr>
        <p:txBody>
          <a:bodyPr wrap="square" lIns="0" tIns="0" rIns="0" bIns="0" rtlCol="0" anchor="b">
            <a:spAutoFit/>
          </a:bodyPr>
          <a:lstStyle/>
          <a:p>
            <a:pPr marL="0" marR="0" lvl="0" indent="0" algn="l" defTabSz="2043574" rtl="0" eaLnBrk="1" fontAlgn="auto" latinLnBrk="0" hangingPunct="1">
              <a:lnSpc>
                <a:spcPct val="100000"/>
              </a:lnSpc>
              <a:spcBef>
                <a:spcPts val="0"/>
              </a:spcBef>
              <a:spcAft>
                <a:spcPts val="0"/>
              </a:spcAft>
              <a:buClrTx/>
              <a:buSzTx/>
              <a:buFontTx/>
              <a:buNone/>
              <a:tabLst/>
              <a:defRPr/>
            </a:pPr>
            <a:r>
              <a:rPr lang="en-GB" altLang="zh-CN" sz="1987" b="0" i="0" cap="all" dirty="0" err="1">
                <a:solidFill>
                  <a:schemeClr val="bg1">
                    <a:lumMod val="50000"/>
                  </a:schemeClr>
                </a:solidFill>
                <a:effectLst/>
                <a:latin typeface="Open Sans TUD"/>
              </a:rPr>
              <a:t>Studienorganisation</a:t>
            </a:r>
            <a:r>
              <a:rPr lang="en-GB" altLang="zh-CN" sz="1987" b="0" i="0" cap="all" dirty="0">
                <a:solidFill>
                  <a:schemeClr val="bg1">
                    <a:lumMod val="50000"/>
                  </a:schemeClr>
                </a:solidFill>
                <a:effectLst/>
                <a:latin typeface="Open Sans TUD"/>
              </a:rPr>
              <a:t> von TU Dresden</a:t>
            </a:r>
          </a:p>
          <a:p>
            <a:pPr marL="0" marR="0" lvl="0" indent="0" algn="l" defTabSz="2043574" rtl="0" eaLnBrk="1" fontAlgn="auto" latinLnBrk="0" hangingPunct="1">
              <a:lnSpc>
                <a:spcPct val="100000"/>
              </a:lnSpc>
              <a:spcBef>
                <a:spcPts val="0"/>
              </a:spcBef>
              <a:spcAft>
                <a:spcPts val="0"/>
              </a:spcAft>
              <a:buClrTx/>
              <a:buSzTx/>
              <a:buFontTx/>
              <a:buNone/>
              <a:tabLst/>
              <a:defRPr/>
            </a:pPr>
            <a:r>
              <a:rPr lang="en-GB" altLang="zh-CN" sz="1987" dirty="0" err="1">
                <a:solidFill>
                  <a:schemeClr val="bg1">
                    <a:lumMod val="50000"/>
                  </a:schemeClr>
                </a:solidFill>
              </a:rPr>
              <a:t>Barrierefreie</a:t>
            </a:r>
            <a:r>
              <a:rPr lang="en-GB" altLang="zh-CN" sz="1987" dirty="0">
                <a:solidFill>
                  <a:schemeClr val="bg1">
                    <a:lumMod val="50000"/>
                  </a:schemeClr>
                </a:solidFill>
              </a:rPr>
              <a:t> </a:t>
            </a:r>
            <a:r>
              <a:rPr lang="en-GB" altLang="zh-CN" sz="1987" dirty="0" err="1">
                <a:solidFill>
                  <a:schemeClr val="bg1">
                    <a:lumMod val="50000"/>
                  </a:schemeClr>
                </a:solidFill>
              </a:rPr>
              <a:t>Dokumente</a:t>
            </a:r>
            <a:endParaRPr lang="de-DE" sz="1987" dirty="0">
              <a:solidFill>
                <a:schemeClr val="tx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algn="l"/>
            <a:r>
              <a:rPr lang="de-DE" sz="1987" baseline="0" dirty="0">
                <a:solidFill>
                  <a:schemeClr val="tx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G</a:t>
            </a:r>
            <a:r>
              <a:rPr lang="en-US" altLang="zh-CN" sz="1987" baseline="0" dirty="0" err="1">
                <a:solidFill>
                  <a:schemeClr val="tx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eorg</a:t>
            </a:r>
            <a:r>
              <a:rPr lang="en-US" altLang="zh-CN" sz="1987" baseline="0" dirty="0">
                <a:solidFill>
                  <a:schemeClr val="tx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altLang="zh-CN" sz="1987" baseline="0" dirty="0" err="1">
                <a:solidFill>
                  <a:schemeClr val="tx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Wanjin</a:t>
            </a:r>
            <a:r>
              <a:rPr lang="en-US" altLang="zh-CN" sz="1987" baseline="0" dirty="0">
                <a:solidFill>
                  <a:schemeClr val="tx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Yixuan</a:t>
            </a:r>
            <a:endParaRPr lang="de-DE" sz="1987" baseline="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algn="l"/>
            <a:r>
              <a:rPr lang="de-DE" sz="1987" baseline="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Drsden</a:t>
            </a:r>
            <a:r>
              <a:rPr lang="de-DE" sz="1987"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12. 2023</a:t>
            </a:r>
            <a:endParaRPr lang="de-DE" sz="1987"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Gerade Verbindung 14"/>
          <p:cNvCxnSpPr/>
          <p:nvPr/>
        </p:nvCxnSpPr>
        <p:spPr>
          <a:xfrm>
            <a:off x="0" y="38217656"/>
            <a:ext cx="3027521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17774073" y="40749060"/>
            <a:ext cx="1750286" cy="917367"/>
          </a:xfrm>
          <a:prstGeom prst="rect">
            <a:avLst/>
          </a:prstGeom>
          <a:noFill/>
        </p:spPr>
        <p:txBody>
          <a:bodyPr wrap="square" lIns="0" tIns="0" rIns="0" bIns="0" rtlCol="0" anchor="b">
            <a:spAutoFit/>
          </a:bodyPr>
          <a:lstStyle/>
          <a:p>
            <a:pPr marL="0" marR="0" lvl="0" indent="0" algn="l" defTabSz="2270313" rtl="0" eaLnBrk="1" fontAlgn="auto" latinLnBrk="0" hangingPunct="1">
              <a:lnSpc>
                <a:spcPct val="100000"/>
              </a:lnSpc>
              <a:spcBef>
                <a:spcPts val="0"/>
              </a:spcBef>
              <a:spcAft>
                <a:spcPts val="0"/>
              </a:spcAft>
              <a:buClrTx/>
              <a:buSzTx/>
              <a:buFontTx/>
              <a:buNone/>
              <a:tabLst/>
              <a:defRPr/>
            </a:pPr>
            <a:br>
              <a:rPr lang="de-DE" sz="1987" dirty="0">
                <a:solidFill>
                  <a:schemeClr val="tx2"/>
                </a:solidFill>
                <a:latin typeface="Open Sans" panose="020B0606030504020204" pitchFamily="34" charset="0"/>
                <a:ea typeface="Open Sans" panose="020B0606030504020204" pitchFamily="34" charset="0"/>
                <a:cs typeface="Open Sans" panose="020B0606030504020204" pitchFamily="34" charset="0"/>
              </a:rPr>
            </a:br>
            <a:r>
              <a:rPr lang="de-DE" sz="1987" dirty="0">
                <a:solidFill>
                  <a:schemeClr val="tx2"/>
                </a:solidFill>
                <a:latin typeface="Open Sans" panose="020B0606030504020204" pitchFamily="34" charset="0"/>
                <a:ea typeface="Open Sans" panose="020B0606030504020204" pitchFamily="34" charset="0"/>
                <a:cs typeface="Open Sans" panose="020B0606030504020204" pitchFamily="34" charset="0"/>
              </a:rPr>
              <a:t>Folie</a:t>
            </a:r>
            <a:r>
              <a:rPr lang="de-DE" sz="1987"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fld id="{38F97D41-8991-4148-BA02-56FEE4AAF2CC}" type="slidenum">
              <a:rPr lang="de-DE" sz="1987" baseline="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marL="0" marR="0" lvl="0" indent="0" algn="l" defTabSz="2270313" rtl="0" eaLnBrk="1" fontAlgn="auto" latinLnBrk="0" hangingPunct="1">
                <a:lnSpc>
                  <a:spcPct val="100000"/>
                </a:lnSpc>
                <a:spcBef>
                  <a:spcPts val="0"/>
                </a:spcBef>
                <a:spcAft>
                  <a:spcPts val="0"/>
                </a:spcAft>
                <a:buClrTx/>
                <a:buSzTx/>
                <a:buFontTx/>
                <a:buNone/>
                <a:tabLst/>
                <a:defRPr/>
              </a:pPr>
              <a:t>‹#›</a:t>
            </a:fld>
            <a:endParaRPr lang="de-DE" sz="1987" baseline="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2270313" rtl="0" eaLnBrk="1" fontAlgn="auto" latinLnBrk="0" hangingPunct="1">
              <a:lnSpc>
                <a:spcPct val="100000"/>
              </a:lnSpc>
              <a:spcBef>
                <a:spcPts val="0"/>
              </a:spcBef>
              <a:spcAft>
                <a:spcPts val="0"/>
              </a:spcAft>
              <a:buClrTx/>
              <a:buSzTx/>
              <a:buFontTx/>
              <a:buNone/>
              <a:tabLst/>
              <a:defRPr/>
            </a:pPr>
            <a:endParaRPr lang="de-DE" sz="1987"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Grafik 8"/>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27250561" y="39548417"/>
            <a:ext cx="1912993" cy="2188360"/>
          </a:xfrm>
          <a:prstGeom prst="rect">
            <a:avLst/>
          </a:prstGeom>
        </p:spPr>
      </p:pic>
      <p:pic>
        <p:nvPicPr>
          <p:cNvPr id="10" name="Grafik 9"/>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1257230" y="39550140"/>
            <a:ext cx="2770487" cy="2024996"/>
          </a:xfrm>
          <a:prstGeom prst="rect">
            <a:avLst/>
          </a:prstGeom>
        </p:spPr>
      </p:pic>
    </p:spTree>
    <p:extLst>
      <p:ext uri="{BB962C8B-B14F-4D97-AF65-F5344CB8AC3E}">
        <p14:creationId xmlns:p14="http://schemas.microsoft.com/office/powerpoint/2010/main" val="2089890264"/>
      </p:ext>
    </p:extLst>
  </p:cSld>
  <p:clrMap bg1="lt1" tx1="dk1" bg2="lt2" tx2="dk2" accent1="accent1" accent2="accent2" accent3="accent3" accent4="accent4" accent5="accent5" accent6="accent6" hlink="hlink" folHlink="folHlink"/>
  <p:sldLayoutIdLst>
    <p:sldLayoutId id="2147483892" r:id="rId1"/>
    <p:sldLayoutId id="2147483904" r:id="rId2"/>
    <p:sldLayoutId id="2147483905" r:id="rId3"/>
    <p:sldLayoutId id="2147483893" r:id="rId4"/>
    <p:sldLayoutId id="2147483906" r:id="rId5"/>
    <p:sldLayoutId id="2147483907" r:id="rId6"/>
    <p:sldLayoutId id="2147483908" r:id="rId7"/>
    <p:sldLayoutId id="2147483909" r:id="rId8"/>
    <p:sldLayoutId id="2147483910" r:id="rId9"/>
    <p:sldLayoutId id="2147483911" r:id="rId10"/>
    <p:sldLayoutId id="2147483912" r:id="rId11"/>
    <p:sldLayoutId id="2147483894" r:id="rId12"/>
    <p:sldLayoutId id="2147483913" r:id="rId13"/>
    <p:sldLayoutId id="2147483897" r:id="rId14"/>
    <p:sldLayoutId id="2147483914" r:id="rId15"/>
    <p:sldLayoutId id="2147483915" r:id="rId16"/>
    <p:sldLayoutId id="2147483916" r:id="rId17"/>
    <p:sldLayoutId id="2147483899" r:id="rId18"/>
    <p:sldLayoutId id="2147483896" r:id="rId19"/>
    <p:sldLayoutId id="2147483900" r:id="rId20"/>
    <p:sldLayoutId id="2147483901" r:id="rId21"/>
    <p:sldLayoutId id="2147483918" r:id="rId22"/>
    <p:sldLayoutId id="2147483919" r:id="rId23"/>
    <p:sldLayoutId id="2147483917" r:id="rId24"/>
    <p:sldLayoutId id="2147483902" r:id="rId25"/>
    <p:sldLayoutId id="2147483903" r:id="rId26"/>
    <p:sldLayoutId id="2147483895" r:id="rId27"/>
    <p:sldLayoutId id="2147483920" r:id="rId28"/>
    <p:sldLayoutId id="2147483921" r:id="rId29"/>
    <p:sldLayoutId id="2147483922" r:id="rId30"/>
    <p:sldLayoutId id="2147483927" r:id="rId31"/>
  </p:sldLayoutIdLst>
  <p:hf hdr="0"/>
  <p:txStyles>
    <p:titleStyle>
      <a:lvl1pPr algn="l" defTabSz="2270313" rtl="0" eaLnBrk="1" latinLnBrk="0" hangingPunct="1">
        <a:spcBef>
          <a:spcPct val="0"/>
        </a:spcBef>
        <a:buNone/>
        <a:defRPr sz="5960" b="1" kern="1200" baseline="0">
          <a:solidFill>
            <a:schemeClr val="accent1"/>
          </a:solidFill>
          <a:latin typeface="+mj-lt"/>
          <a:ea typeface="+mj-ea"/>
          <a:cs typeface="+mj-cs"/>
        </a:defRPr>
      </a:lvl1pPr>
    </p:titleStyle>
    <p:bodyStyle>
      <a:lvl1pPr marL="0" indent="0" algn="l" defTabSz="2270313" rtl="0" eaLnBrk="1" latinLnBrk="0" hangingPunct="1">
        <a:spcBef>
          <a:spcPts val="1490"/>
        </a:spcBef>
        <a:buFont typeface="Arial" panose="020B0604020202020204" pitchFamily="34" charset="0"/>
        <a:buNone/>
        <a:defRPr sz="3973" b="1" kern="1200">
          <a:solidFill>
            <a:schemeClr val="accent1"/>
          </a:solidFill>
          <a:latin typeface="+mn-lt"/>
          <a:ea typeface="+mn-ea"/>
          <a:cs typeface="+mn-cs"/>
        </a:defRPr>
      </a:lvl1pPr>
      <a:lvl2pPr marL="0" indent="0" algn="l" defTabSz="2270313" rtl="0" eaLnBrk="1" latinLnBrk="0" hangingPunct="1">
        <a:spcBef>
          <a:spcPts val="1490"/>
        </a:spcBef>
        <a:buFont typeface="Open Sans" panose="020B0606030504020204" pitchFamily="34" charset="0"/>
        <a:buNone/>
        <a:defRPr sz="3973" kern="1200">
          <a:solidFill>
            <a:schemeClr val="accent1"/>
          </a:solidFill>
          <a:latin typeface="+mn-lt"/>
          <a:ea typeface="+mn-ea"/>
          <a:cs typeface="+mn-cs"/>
        </a:defRPr>
      </a:lvl2pPr>
      <a:lvl3pPr marL="625766" indent="-625766" algn="l" defTabSz="2270313" rtl="0" eaLnBrk="1" latinLnBrk="0" hangingPunct="1">
        <a:spcBef>
          <a:spcPts val="0"/>
        </a:spcBef>
        <a:buFont typeface="Arial" panose="020B0604020202020204" pitchFamily="34" charset="0"/>
        <a:buChar char="—"/>
        <a:defRPr sz="3973" kern="1200">
          <a:solidFill>
            <a:schemeClr val="accent1"/>
          </a:solidFill>
          <a:latin typeface="+mn-lt"/>
          <a:ea typeface="+mn-ea"/>
          <a:cs typeface="+mn-cs"/>
        </a:defRPr>
      </a:lvl3pPr>
      <a:lvl4pPr marL="625766" indent="-357581" algn="l" defTabSz="2270313" rtl="0" eaLnBrk="1" latinLnBrk="0" hangingPunct="1">
        <a:spcBef>
          <a:spcPts val="0"/>
        </a:spcBef>
        <a:buFont typeface="Open Sans" panose="020B0606030504020204" pitchFamily="34" charset="0"/>
        <a:buChar char="–"/>
        <a:defRPr sz="3973" kern="1200">
          <a:solidFill>
            <a:schemeClr val="accent1"/>
          </a:solidFill>
          <a:latin typeface="+mn-lt"/>
          <a:ea typeface="+mn-ea"/>
          <a:cs typeface="+mn-cs"/>
        </a:defRPr>
      </a:lvl4pPr>
      <a:lvl5pPr marL="0" indent="0" algn="l" defTabSz="2270313" rtl="0" eaLnBrk="1" latinLnBrk="0" hangingPunct="1">
        <a:spcBef>
          <a:spcPts val="1490"/>
        </a:spcBef>
        <a:spcAft>
          <a:spcPts val="0"/>
        </a:spcAft>
        <a:buFont typeface="Symbol" panose="05050102010706020507" pitchFamily="18" charset="2"/>
        <a:buNone/>
        <a:defRPr sz="3476" b="1" kern="1200" baseline="0">
          <a:solidFill>
            <a:schemeClr val="accent1"/>
          </a:solidFill>
          <a:latin typeface="+mn-lt"/>
          <a:ea typeface="+mn-ea"/>
          <a:cs typeface="+mn-cs"/>
        </a:defRPr>
      </a:lvl5pPr>
      <a:lvl6pPr marL="0" marR="0" indent="0" algn="l" defTabSz="2270313" rtl="0" eaLnBrk="1" fontAlgn="auto" latinLnBrk="0" hangingPunct="1">
        <a:lnSpc>
          <a:spcPct val="100000"/>
        </a:lnSpc>
        <a:spcBef>
          <a:spcPts val="1490"/>
        </a:spcBef>
        <a:spcAft>
          <a:spcPts val="0"/>
        </a:spcAft>
        <a:buClrTx/>
        <a:buSzTx/>
        <a:buFont typeface="Arial" panose="020B0604020202020204" pitchFamily="34" charset="0"/>
        <a:buNone/>
        <a:tabLst/>
        <a:defRPr sz="3476" b="0" kern="1200">
          <a:solidFill>
            <a:schemeClr val="accent1"/>
          </a:solidFill>
          <a:latin typeface="+mn-lt"/>
          <a:ea typeface="+mn-ea"/>
          <a:cs typeface="+mn-cs"/>
        </a:defRPr>
      </a:lvl6pPr>
      <a:lvl7pPr marL="625766" marR="0" indent="-625766" algn="l" defTabSz="2270313" rtl="0" eaLnBrk="1" fontAlgn="auto" latinLnBrk="0" hangingPunct="1">
        <a:lnSpc>
          <a:spcPct val="100000"/>
        </a:lnSpc>
        <a:spcBef>
          <a:spcPts val="0"/>
        </a:spcBef>
        <a:spcAft>
          <a:spcPts val="0"/>
        </a:spcAft>
        <a:buClrTx/>
        <a:buSzTx/>
        <a:buFont typeface="Arial" panose="020B0604020202020204" pitchFamily="34" charset="0"/>
        <a:buChar char="—"/>
        <a:tabLst/>
        <a:defRPr lang="de-DE" sz="3476" kern="1200" dirty="0" smtClean="0">
          <a:solidFill>
            <a:schemeClr val="accent1"/>
          </a:solidFill>
          <a:latin typeface="+mn-lt"/>
          <a:ea typeface="+mn-ea"/>
          <a:cs typeface="+mn-cs"/>
        </a:defRPr>
      </a:lvl7pPr>
      <a:lvl8pPr marL="625766" marR="0" indent="-357581" algn="l" defTabSz="2270313" rtl="0" eaLnBrk="1" fontAlgn="auto" latinLnBrk="0" hangingPunct="1">
        <a:lnSpc>
          <a:spcPct val="100000"/>
        </a:lnSpc>
        <a:spcBef>
          <a:spcPts val="0"/>
        </a:spcBef>
        <a:spcAft>
          <a:spcPts val="0"/>
        </a:spcAft>
        <a:buClrTx/>
        <a:buSzTx/>
        <a:buFont typeface="Open Sans" panose="020B0606030504020204" pitchFamily="34" charset="0"/>
        <a:buChar char="–"/>
        <a:tabLst/>
        <a:defRPr sz="3476" kern="1200">
          <a:solidFill>
            <a:schemeClr val="accent1"/>
          </a:solidFill>
          <a:latin typeface="+mn-lt"/>
          <a:ea typeface="+mn-ea"/>
          <a:cs typeface="+mn-cs"/>
        </a:defRPr>
      </a:lvl8pPr>
      <a:lvl9pPr marL="983347" marR="0" indent="-357581" algn="l" defTabSz="2270313" rtl="0" eaLnBrk="1" fontAlgn="auto" latinLnBrk="0" hangingPunct="1">
        <a:lnSpc>
          <a:spcPct val="100000"/>
        </a:lnSpc>
        <a:spcBef>
          <a:spcPts val="0"/>
        </a:spcBef>
        <a:spcAft>
          <a:spcPts val="0"/>
        </a:spcAft>
        <a:buClrTx/>
        <a:buSzTx/>
        <a:buFont typeface="Wingdings" panose="05000000000000000000" pitchFamily="2" charset="2"/>
        <a:buChar char="§"/>
        <a:tabLst/>
        <a:defRPr sz="3476" kern="1200">
          <a:solidFill>
            <a:schemeClr val="accent1"/>
          </a:solidFill>
          <a:latin typeface="+mn-lt"/>
          <a:ea typeface="+mn-ea"/>
          <a:cs typeface="+mn-cs"/>
        </a:defRPr>
      </a:lvl9pPr>
    </p:bodyStyle>
    <p:otherStyle>
      <a:defPPr>
        <a:defRPr lang="de-DE"/>
      </a:defPPr>
      <a:lvl1pPr marL="0" algn="l" defTabSz="2270313" rtl="0" eaLnBrk="1" latinLnBrk="0" hangingPunct="1">
        <a:defRPr sz="4470" kern="1200">
          <a:solidFill>
            <a:schemeClr val="tx1"/>
          </a:solidFill>
          <a:latin typeface="+mn-lt"/>
          <a:ea typeface="+mn-ea"/>
          <a:cs typeface="+mn-cs"/>
        </a:defRPr>
      </a:lvl1pPr>
      <a:lvl2pPr marL="1135158" algn="l" defTabSz="2270313" rtl="0" eaLnBrk="1" latinLnBrk="0" hangingPunct="1">
        <a:defRPr sz="4470" kern="1200">
          <a:solidFill>
            <a:schemeClr val="tx1"/>
          </a:solidFill>
          <a:latin typeface="+mn-lt"/>
          <a:ea typeface="+mn-ea"/>
          <a:cs typeface="+mn-cs"/>
        </a:defRPr>
      </a:lvl2pPr>
      <a:lvl3pPr marL="2270313" algn="l" defTabSz="2270313" rtl="0" eaLnBrk="1" latinLnBrk="0" hangingPunct="1">
        <a:defRPr sz="4470" kern="1200">
          <a:solidFill>
            <a:schemeClr val="tx1"/>
          </a:solidFill>
          <a:latin typeface="+mn-lt"/>
          <a:ea typeface="+mn-ea"/>
          <a:cs typeface="+mn-cs"/>
        </a:defRPr>
      </a:lvl3pPr>
      <a:lvl4pPr marL="3405465" algn="l" defTabSz="2270313" rtl="0" eaLnBrk="1" latinLnBrk="0" hangingPunct="1">
        <a:defRPr sz="4470" kern="1200">
          <a:solidFill>
            <a:schemeClr val="tx1"/>
          </a:solidFill>
          <a:latin typeface="+mn-lt"/>
          <a:ea typeface="+mn-ea"/>
          <a:cs typeface="+mn-cs"/>
        </a:defRPr>
      </a:lvl4pPr>
      <a:lvl5pPr marL="4540616" algn="l" defTabSz="2270313" rtl="0" eaLnBrk="1" latinLnBrk="0" hangingPunct="1">
        <a:defRPr sz="4470" kern="1200">
          <a:solidFill>
            <a:schemeClr val="tx1"/>
          </a:solidFill>
          <a:latin typeface="+mn-lt"/>
          <a:ea typeface="+mn-ea"/>
          <a:cs typeface="+mn-cs"/>
        </a:defRPr>
      </a:lvl5pPr>
      <a:lvl6pPr marL="5675776" algn="l" defTabSz="2270313" rtl="0" eaLnBrk="1" latinLnBrk="0" hangingPunct="1">
        <a:defRPr sz="4470" kern="1200">
          <a:solidFill>
            <a:schemeClr val="tx1"/>
          </a:solidFill>
          <a:latin typeface="+mn-lt"/>
          <a:ea typeface="+mn-ea"/>
          <a:cs typeface="+mn-cs"/>
        </a:defRPr>
      </a:lvl6pPr>
      <a:lvl7pPr marL="6810928" algn="l" defTabSz="2270313" rtl="0" eaLnBrk="1" latinLnBrk="0" hangingPunct="1">
        <a:defRPr sz="4470" kern="1200">
          <a:solidFill>
            <a:schemeClr val="tx1"/>
          </a:solidFill>
          <a:latin typeface="+mn-lt"/>
          <a:ea typeface="+mn-ea"/>
          <a:cs typeface="+mn-cs"/>
        </a:defRPr>
      </a:lvl7pPr>
      <a:lvl8pPr marL="7946081" algn="l" defTabSz="2270313" rtl="0" eaLnBrk="1" latinLnBrk="0" hangingPunct="1">
        <a:defRPr sz="4470" kern="1200">
          <a:solidFill>
            <a:schemeClr val="tx1"/>
          </a:solidFill>
          <a:latin typeface="+mn-lt"/>
          <a:ea typeface="+mn-ea"/>
          <a:cs typeface="+mn-cs"/>
        </a:defRPr>
      </a:lvl8pPr>
      <a:lvl9pPr marL="9081236" algn="l" defTabSz="2270313" rtl="0" eaLnBrk="1" latinLnBrk="0" hangingPunct="1">
        <a:defRPr sz="447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2463" userDrawn="1">
          <p15:clr>
            <a:srgbClr val="F26B43"/>
          </p15:clr>
        </p15:guide>
        <p15:guide id="7" pos="2781" userDrawn="1">
          <p15:clr>
            <a:srgbClr val="F26B43"/>
          </p15:clr>
        </p15:guide>
        <p15:guide id="8" pos="4162" userDrawn="1">
          <p15:clr>
            <a:srgbClr val="F26B43"/>
          </p15:clr>
        </p15:guide>
        <p15:guide id="9" pos="3864" userDrawn="1">
          <p15:clr>
            <a:srgbClr val="F26B43"/>
          </p15:clr>
        </p15:guide>
        <p15:guide id="10" pos="5592" userDrawn="1">
          <p15:clr>
            <a:srgbClr val="F26B43"/>
          </p15:clr>
        </p15:guide>
        <p15:guide id="11" pos="5284" userDrawn="1">
          <p15:clr>
            <a:srgbClr val="F26B43"/>
          </p15:clr>
        </p15:guide>
        <p15:guide id="16" pos="9496" userDrawn="1">
          <p15:clr>
            <a:srgbClr val="F26B43"/>
          </p15:clr>
        </p15:guide>
        <p15:guide id="17" pos="9804" userDrawn="1">
          <p15:clr>
            <a:srgbClr val="F26B43"/>
          </p15:clr>
        </p15:guide>
        <p15:guide id="20" pos="10886" userDrawn="1">
          <p15:clr>
            <a:srgbClr val="F26B43"/>
          </p15:clr>
        </p15:guide>
        <p15:guide id="21" pos="11194" userDrawn="1">
          <p15:clr>
            <a:srgbClr val="F26B43"/>
          </p15:clr>
        </p15:guide>
        <p15:guide id="22" pos="16836" userDrawn="1">
          <p15:clr>
            <a:srgbClr val="F26B43"/>
          </p15:clr>
        </p15:guide>
        <p15:guide id="23" pos="16528" userDrawn="1">
          <p15:clr>
            <a:srgbClr val="F26B43"/>
          </p15:clr>
        </p15:guide>
        <p15:guide id="24" pos="12317" userDrawn="1">
          <p15:clr>
            <a:srgbClr val="F26B43"/>
          </p15:clr>
        </p15:guide>
        <p15:guide id="25" pos="12625" userDrawn="1">
          <p15:clr>
            <a:srgbClr val="F26B43"/>
          </p15:clr>
        </p15:guide>
        <p15:guide id="30" orient="horz" pos="3358" userDrawn="1">
          <p15:clr>
            <a:srgbClr val="F26B43"/>
          </p15:clr>
        </p15:guide>
        <p15:guide id="31" pos="1368" userDrawn="1">
          <p15:clr>
            <a:srgbClr val="F26B43"/>
          </p15:clr>
        </p15:guide>
        <p15:guide id="39" pos="15128" userDrawn="1">
          <p15:clr>
            <a:srgbClr val="F26B43"/>
          </p15:clr>
        </p15:guide>
        <p15:guide id="40" pos="15436" userDrawn="1">
          <p15:clr>
            <a:srgbClr val="F26B43"/>
          </p15:clr>
        </p15:guide>
        <p15:guide id="41" pos="6685" userDrawn="1">
          <p15:clr>
            <a:srgbClr val="F26B43"/>
          </p15:clr>
        </p15:guide>
        <p15:guide id="42" pos="6973" userDrawn="1">
          <p15:clr>
            <a:srgbClr val="F26B43"/>
          </p15:clr>
        </p15:guide>
        <p15:guide id="43" pos="8095" userDrawn="1">
          <p15:clr>
            <a:srgbClr val="F26B43"/>
          </p15:clr>
        </p15:guide>
        <p15:guide id="44" pos="8393" userDrawn="1">
          <p15:clr>
            <a:srgbClr val="F26B43"/>
          </p15:clr>
        </p15:guide>
        <p15:guide id="50" pos="13707" userDrawn="1">
          <p15:clr>
            <a:srgbClr val="F26B43"/>
          </p15:clr>
        </p15:guide>
        <p15:guide id="52" orient="horz" pos="5823" userDrawn="1">
          <p15:clr>
            <a:srgbClr val="F26B43"/>
          </p15:clr>
        </p15:guide>
        <p15:guide id="53" orient="horz" pos="4737" userDrawn="1">
          <p15:clr>
            <a:srgbClr val="F26B43"/>
          </p15:clr>
        </p15:guide>
        <p15:guide id="58" orient="horz" pos="1361" userDrawn="1">
          <p15:clr>
            <a:srgbClr val="F26B43"/>
          </p15:clr>
        </p15:guide>
        <p15:guide id="59" orient="horz" pos="22968" userDrawn="1">
          <p15:clr>
            <a:srgbClr val="F26B43"/>
          </p15:clr>
        </p15:guide>
        <p15:guide id="60" orient="horz" pos="24098" userDrawn="1">
          <p15:clr>
            <a:srgbClr val="F26B43"/>
          </p15:clr>
        </p15:guide>
        <p15:guide id="62" orient="horz" pos="13294" userDrawn="1">
          <p15:clr>
            <a:srgbClr val="F26B43"/>
          </p15:clr>
        </p15:guide>
        <p15:guide id="65" pos="14025" userDrawn="1">
          <p15:clr>
            <a:srgbClr val="F26B43"/>
          </p15:clr>
        </p15:guide>
        <p15:guide id="66" orient="horz" pos="4051" userDrawn="1">
          <p15:clr>
            <a:srgbClr val="F26B43"/>
          </p15:clr>
        </p15:guide>
        <p15:guide id="67" pos="17919" userDrawn="1">
          <p15:clr>
            <a:srgbClr val="F26B43"/>
          </p15:clr>
        </p15:guide>
        <p15:guide id="69" orient="horz" pos="24891" userDrawn="1">
          <p15:clr>
            <a:srgbClr val="F26B43"/>
          </p15:clr>
        </p15:guide>
        <p15:guide id="70" orient="horz" pos="26189" userDrawn="1">
          <p15:clr>
            <a:srgbClr val="F26B43"/>
          </p15:clr>
        </p15:guide>
        <p15:guide id="71" pos="790" userDrawn="1">
          <p15:clr>
            <a:srgbClr val="F26B43"/>
          </p15:clr>
        </p15:guide>
        <p15:guide id="72" orient="horz" pos="2569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7.xml"/><Relationship Id="rId6" Type="http://schemas.openxmlformats.org/officeDocument/2006/relationships/chart" Target="../charts/chart1.xml"/><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9000">
              <a:srgbClr val="87C5FF"/>
            </a:gs>
            <a:gs pos="0">
              <a:schemeClr val="accent1">
                <a:lumMod val="5000"/>
                <a:lumOff val="95000"/>
              </a:schemeClr>
            </a:gs>
            <a:gs pos="14000">
              <a:srgbClr val="B8DDFF"/>
            </a:gs>
            <a:gs pos="47000">
              <a:schemeClr val="accent1">
                <a:lumMod val="45000"/>
                <a:lumOff val="55000"/>
              </a:schemeClr>
            </a:gs>
            <a:gs pos="84000">
              <a:srgbClr val="56ADFF"/>
            </a:gs>
            <a:gs pos="6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9" name="Inhalt 3">
            <a:extLst>
              <a:ext uri="{FF2B5EF4-FFF2-40B4-BE49-F238E27FC236}">
                <a16:creationId xmlns:a16="http://schemas.microsoft.com/office/drawing/2014/main" id="{8BFEE0BE-EC79-9D1F-FEF3-F04DD39E7469}"/>
              </a:ext>
            </a:extLst>
          </p:cNvPr>
          <p:cNvSpPr txBox="1">
            <a:spLocks/>
          </p:cNvSpPr>
          <p:nvPr/>
        </p:nvSpPr>
        <p:spPr>
          <a:xfrm>
            <a:off x="19022574" y="28424678"/>
            <a:ext cx="10831838" cy="10789485"/>
          </a:xfrm>
          <a:prstGeom prst="rect">
            <a:avLst/>
          </a:prstGeom>
        </p:spPr>
        <p:txBody>
          <a:bodyPr/>
          <a:lstStyle>
            <a:lvl1pPr marL="0" indent="0" algn="l" defTabSz="2270313" rtl="0" eaLnBrk="1" latinLnBrk="0" hangingPunct="1">
              <a:spcBef>
                <a:spcPts val="1490"/>
              </a:spcBef>
              <a:buFont typeface="Arial" panose="020B0604020202020204" pitchFamily="34" charset="0"/>
              <a:buNone/>
              <a:defRPr sz="3973" b="1" kern="1200">
                <a:solidFill>
                  <a:schemeClr val="accent1"/>
                </a:solidFill>
                <a:latin typeface="+mn-lt"/>
                <a:ea typeface="+mn-ea"/>
                <a:cs typeface="+mn-cs"/>
              </a:defRPr>
            </a:lvl1pPr>
            <a:lvl2pPr marL="0" indent="0" algn="l" defTabSz="2270313" rtl="0" eaLnBrk="1" latinLnBrk="0" hangingPunct="1">
              <a:spcBef>
                <a:spcPts val="1490"/>
              </a:spcBef>
              <a:buFont typeface="Open Sans" panose="020B0606030504020204" pitchFamily="34" charset="0"/>
              <a:buNone/>
              <a:defRPr sz="3973" kern="1200">
                <a:solidFill>
                  <a:schemeClr val="accent1"/>
                </a:solidFill>
                <a:latin typeface="+mn-lt"/>
                <a:ea typeface="+mn-ea"/>
                <a:cs typeface="+mn-cs"/>
              </a:defRPr>
            </a:lvl2pPr>
            <a:lvl3pPr marL="625766" indent="-625766" algn="l" defTabSz="2270313" rtl="0" eaLnBrk="1" latinLnBrk="0" hangingPunct="1">
              <a:spcBef>
                <a:spcPts val="0"/>
              </a:spcBef>
              <a:buFont typeface="Arial" panose="020B0604020202020204" pitchFamily="34" charset="0"/>
              <a:buChar char="—"/>
              <a:defRPr sz="3973" kern="1200">
                <a:solidFill>
                  <a:schemeClr val="accent1"/>
                </a:solidFill>
                <a:latin typeface="+mn-lt"/>
                <a:ea typeface="+mn-ea"/>
                <a:cs typeface="+mn-cs"/>
              </a:defRPr>
            </a:lvl3pPr>
            <a:lvl4pPr marL="625766" indent="-357581" algn="l" defTabSz="2270313" rtl="0" eaLnBrk="1" latinLnBrk="0" hangingPunct="1">
              <a:spcBef>
                <a:spcPts val="0"/>
              </a:spcBef>
              <a:buFont typeface="Open Sans" panose="020B0606030504020204" pitchFamily="34" charset="0"/>
              <a:buChar char="–"/>
              <a:defRPr sz="3973" kern="1200">
                <a:solidFill>
                  <a:schemeClr val="accent1"/>
                </a:solidFill>
                <a:latin typeface="+mn-lt"/>
                <a:ea typeface="+mn-ea"/>
                <a:cs typeface="+mn-cs"/>
              </a:defRPr>
            </a:lvl4pPr>
            <a:lvl5pPr marL="0" indent="0" algn="l" defTabSz="2270313" rtl="0" eaLnBrk="1" latinLnBrk="0" hangingPunct="1">
              <a:spcBef>
                <a:spcPts val="1490"/>
              </a:spcBef>
              <a:spcAft>
                <a:spcPts val="0"/>
              </a:spcAft>
              <a:buFont typeface="Symbol" panose="05050102010706020507" pitchFamily="18" charset="2"/>
              <a:buNone/>
              <a:defRPr sz="3476" b="1" kern="1200" baseline="0">
                <a:solidFill>
                  <a:schemeClr val="accent1"/>
                </a:solidFill>
                <a:latin typeface="+mn-lt"/>
                <a:ea typeface="+mn-ea"/>
                <a:cs typeface="+mn-cs"/>
              </a:defRPr>
            </a:lvl5pPr>
            <a:lvl6pPr marL="0" marR="0" indent="0" algn="l" defTabSz="2270313" rtl="0" eaLnBrk="1" fontAlgn="auto" latinLnBrk="0" hangingPunct="1">
              <a:lnSpc>
                <a:spcPct val="100000"/>
              </a:lnSpc>
              <a:spcBef>
                <a:spcPts val="1490"/>
              </a:spcBef>
              <a:spcAft>
                <a:spcPts val="0"/>
              </a:spcAft>
              <a:buClrTx/>
              <a:buSzTx/>
              <a:buFont typeface="Arial" panose="020B0604020202020204" pitchFamily="34" charset="0"/>
              <a:buNone/>
              <a:tabLst/>
              <a:defRPr sz="3476" b="0" kern="1200">
                <a:solidFill>
                  <a:schemeClr val="accent1"/>
                </a:solidFill>
                <a:latin typeface="+mn-lt"/>
                <a:ea typeface="+mn-ea"/>
                <a:cs typeface="+mn-cs"/>
              </a:defRPr>
            </a:lvl6pPr>
            <a:lvl7pPr marL="625766" marR="0" indent="-625766" algn="l" defTabSz="2270313" rtl="0" eaLnBrk="1" fontAlgn="auto" latinLnBrk="0" hangingPunct="1">
              <a:lnSpc>
                <a:spcPct val="100000"/>
              </a:lnSpc>
              <a:spcBef>
                <a:spcPts val="0"/>
              </a:spcBef>
              <a:spcAft>
                <a:spcPts val="0"/>
              </a:spcAft>
              <a:buClrTx/>
              <a:buSzTx/>
              <a:buFont typeface="Arial" panose="020B0604020202020204" pitchFamily="34" charset="0"/>
              <a:buChar char="—"/>
              <a:tabLst/>
              <a:defRPr lang="de-DE" sz="3476" kern="1200" dirty="0" smtClean="0">
                <a:solidFill>
                  <a:schemeClr val="accent1"/>
                </a:solidFill>
                <a:latin typeface="+mn-lt"/>
                <a:ea typeface="+mn-ea"/>
                <a:cs typeface="+mn-cs"/>
              </a:defRPr>
            </a:lvl7pPr>
            <a:lvl8pPr marL="625766" marR="0" indent="-357581" algn="l" defTabSz="2270313" rtl="0" eaLnBrk="1" fontAlgn="auto" latinLnBrk="0" hangingPunct="1">
              <a:lnSpc>
                <a:spcPct val="100000"/>
              </a:lnSpc>
              <a:spcBef>
                <a:spcPts val="0"/>
              </a:spcBef>
              <a:spcAft>
                <a:spcPts val="0"/>
              </a:spcAft>
              <a:buClrTx/>
              <a:buSzTx/>
              <a:buFont typeface="Open Sans" panose="020B0606030504020204" pitchFamily="34" charset="0"/>
              <a:buChar char="–"/>
              <a:tabLst/>
              <a:defRPr sz="3476" kern="1200">
                <a:solidFill>
                  <a:schemeClr val="accent1"/>
                </a:solidFill>
                <a:latin typeface="+mn-lt"/>
                <a:ea typeface="+mn-ea"/>
                <a:cs typeface="+mn-cs"/>
              </a:defRPr>
            </a:lvl8pPr>
            <a:lvl9pPr marL="983347" marR="0" indent="-357581" algn="l" defTabSz="2270313" rtl="0" eaLnBrk="1" fontAlgn="auto" latinLnBrk="0" hangingPunct="1">
              <a:lnSpc>
                <a:spcPct val="100000"/>
              </a:lnSpc>
              <a:spcBef>
                <a:spcPts val="0"/>
              </a:spcBef>
              <a:spcAft>
                <a:spcPts val="0"/>
              </a:spcAft>
              <a:buClrTx/>
              <a:buSzTx/>
              <a:buFont typeface="Wingdings" panose="05000000000000000000" pitchFamily="2" charset="2"/>
              <a:buChar char="§"/>
              <a:tabLst/>
              <a:defRPr sz="3476" kern="1200">
                <a:solidFill>
                  <a:schemeClr val="accent1"/>
                </a:solidFill>
                <a:latin typeface="+mn-lt"/>
                <a:ea typeface="+mn-ea"/>
                <a:cs typeface="+mn-cs"/>
              </a:defRPr>
            </a:lvl9pPr>
          </a:lstStyle>
          <a:p>
            <a:pPr marL="851489" indent="-851489">
              <a:buFont typeface="+mj-lt"/>
              <a:buAutoNum type="arabicPeriod"/>
            </a:pPr>
            <a:r>
              <a:rPr lang="de-DE" altLang="zh-CN" sz="4000" b="0" dirty="0">
                <a:solidFill>
                  <a:schemeClr val="bg1">
                    <a:lumMod val="95000"/>
                  </a:schemeClr>
                </a:solidFill>
              </a:rPr>
              <a:t>Kompetenzerwerb zur Förderung des Studiums </a:t>
            </a:r>
          </a:p>
          <a:p>
            <a:pPr marL="851489" indent="-851489">
              <a:buFont typeface="+mj-lt"/>
              <a:buAutoNum type="arabicPeriod"/>
            </a:pPr>
            <a:r>
              <a:rPr lang="de-DE" altLang="zh-CN" sz="4000" b="0" dirty="0">
                <a:solidFill>
                  <a:schemeClr val="bg1">
                    <a:lumMod val="95000"/>
                  </a:schemeClr>
                </a:solidFill>
              </a:rPr>
              <a:t>Erwerbstätigkeit, ohne die die Fortsetzung des Studiums nicht möglich wäre</a:t>
            </a:r>
          </a:p>
          <a:p>
            <a:pPr marL="851489" indent="-851489">
              <a:buFont typeface="+mj-lt"/>
              <a:buAutoNum type="arabicPeriod"/>
            </a:pPr>
            <a:r>
              <a:rPr lang="de-DE" altLang="zh-CN" sz="4000" b="0" dirty="0">
                <a:solidFill>
                  <a:schemeClr val="bg1">
                    <a:lumMod val="95000"/>
                  </a:schemeClr>
                </a:solidFill>
              </a:rPr>
              <a:t>Akute krisenhafte Situation, während dessen ein Studium nicht möglich ist</a:t>
            </a:r>
          </a:p>
          <a:p>
            <a:pPr marL="851489" indent="-851489">
              <a:buFont typeface="+mj-lt"/>
              <a:buAutoNum type="arabicPeriod"/>
            </a:pPr>
            <a:r>
              <a:rPr lang="de-DE" altLang="zh-CN" sz="4000" b="0" dirty="0">
                <a:solidFill>
                  <a:schemeClr val="bg1">
                    <a:lumMod val="95000"/>
                  </a:schemeClr>
                </a:solidFill>
              </a:rPr>
              <a:t>Mutterschutz, Elternzeit, Kinderbetreuung bis zum 1 Lebensjahr oder Pflege von Angehörigen </a:t>
            </a:r>
          </a:p>
          <a:p>
            <a:pPr marL="851489" indent="-851489">
              <a:buFont typeface="+mj-lt"/>
              <a:buAutoNum type="arabicPeriod"/>
            </a:pPr>
            <a:r>
              <a:rPr lang="de-DE" altLang="zh-CN" sz="4000" b="0" dirty="0">
                <a:solidFill>
                  <a:schemeClr val="bg1">
                    <a:lumMod val="95000"/>
                  </a:schemeClr>
                </a:solidFill>
              </a:rPr>
              <a:t>Prüfungsvorbereitung</a:t>
            </a:r>
          </a:p>
          <a:p>
            <a:pPr marL="851489" indent="-851489">
              <a:buFont typeface="+mj-lt"/>
              <a:buAutoNum type="arabicPeriod"/>
            </a:pPr>
            <a:r>
              <a:rPr lang="de-DE" altLang="zh-CN" sz="4000" b="0" dirty="0">
                <a:solidFill>
                  <a:schemeClr val="bg1">
                    <a:lumMod val="95000"/>
                  </a:schemeClr>
                </a:solidFill>
              </a:rPr>
              <a:t>Tätigkeiten in besonderem gesellschaftlichen Interesse (z.B. FSJ, ehrenamtliche Tätigkeit, Teilnahme an besonderen Wettbewerben)</a:t>
            </a:r>
          </a:p>
          <a:p>
            <a:endParaRPr lang="zh-CN" altLang="en-US" dirty="0"/>
          </a:p>
        </p:txBody>
      </p:sp>
      <p:sp>
        <p:nvSpPr>
          <p:cNvPr id="48" name="Titel 7">
            <a:extLst>
              <a:ext uri="{FF2B5EF4-FFF2-40B4-BE49-F238E27FC236}">
                <a16:creationId xmlns:a16="http://schemas.microsoft.com/office/drawing/2014/main" id="{BED1E6E0-0234-4FBF-53CF-5DE30794CBF4}"/>
              </a:ext>
            </a:extLst>
          </p:cNvPr>
          <p:cNvSpPr txBox="1"/>
          <p:nvPr/>
        </p:nvSpPr>
        <p:spPr>
          <a:xfrm>
            <a:off x="18976766" y="27481345"/>
            <a:ext cx="15716250" cy="830997"/>
          </a:xfrm>
          <a:prstGeom prst="rect">
            <a:avLst/>
          </a:prstGeom>
          <a:noFill/>
        </p:spPr>
        <p:txBody>
          <a:bodyPr wrap="square">
            <a:spAutoFit/>
          </a:bodyPr>
          <a:lstStyle/>
          <a:p>
            <a:r>
              <a:rPr lang="en-US" altLang="zh-CN" sz="4800" b="1" dirty="0" err="1">
                <a:solidFill>
                  <a:schemeClr val="bg1">
                    <a:lumMod val="95000"/>
                  </a:schemeClr>
                </a:solidFill>
              </a:rPr>
              <a:t>Beurlaubung</a:t>
            </a:r>
            <a:r>
              <a:rPr lang="en-US" altLang="zh-CN" sz="4800" b="1" dirty="0">
                <a:solidFill>
                  <a:schemeClr val="bg1">
                    <a:lumMod val="95000"/>
                  </a:schemeClr>
                </a:solidFill>
              </a:rPr>
              <a:t> </a:t>
            </a:r>
            <a:r>
              <a:rPr lang="en-US" altLang="zh-CN" sz="4800" b="1" dirty="0" err="1">
                <a:solidFill>
                  <a:schemeClr val="bg1">
                    <a:lumMod val="95000"/>
                  </a:schemeClr>
                </a:solidFill>
              </a:rPr>
              <a:t>vom</a:t>
            </a:r>
            <a:r>
              <a:rPr lang="en-US" altLang="zh-CN" sz="4800" b="1" dirty="0">
                <a:solidFill>
                  <a:schemeClr val="bg1">
                    <a:lumMod val="95000"/>
                  </a:schemeClr>
                </a:solidFill>
              </a:rPr>
              <a:t> </a:t>
            </a:r>
            <a:r>
              <a:rPr lang="en-US" altLang="zh-CN" sz="4800" b="1" dirty="0" err="1">
                <a:solidFill>
                  <a:schemeClr val="bg1">
                    <a:lumMod val="95000"/>
                  </a:schemeClr>
                </a:solidFill>
              </a:rPr>
              <a:t>Studium</a:t>
            </a:r>
            <a:endParaRPr lang="zh-CN" altLang="en-US" sz="4800" b="1" dirty="0">
              <a:solidFill>
                <a:schemeClr val="bg1">
                  <a:lumMod val="95000"/>
                </a:schemeClr>
              </a:solidFill>
            </a:endParaRPr>
          </a:p>
        </p:txBody>
      </p:sp>
      <p:pic>
        <p:nvPicPr>
          <p:cNvPr id="41" name="Kontakt 3" descr="Schild mit Verweis auf das IHI">
            <a:extLst>
              <a:ext uri="{FF2B5EF4-FFF2-40B4-BE49-F238E27FC236}">
                <a16:creationId xmlns:a16="http://schemas.microsoft.com/office/drawing/2014/main" id="{34C8B924-2336-096F-AA5D-4543F2265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1968" y="28618802"/>
            <a:ext cx="5553162" cy="3360194"/>
          </a:xfrm>
          <a:prstGeom prst="rect">
            <a:avLst/>
          </a:prstGeom>
        </p:spPr>
      </p:pic>
      <p:sp>
        <p:nvSpPr>
          <p:cNvPr id="45" name="info 3">
            <a:extLst>
              <a:ext uri="{FF2B5EF4-FFF2-40B4-BE49-F238E27FC236}">
                <a16:creationId xmlns:a16="http://schemas.microsoft.com/office/drawing/2014/main" id="{24C79590-3BC3-163E-AA6B-D1EB03E8EFCE}"/>
              </a:ext>
            </a:extLst>
          </p:cNvPr>
          <p:cNvSpPr txBox="1"/>
          <p:nvPr/>
        </p:nvSpPr>
        <p:spPr>
          <a:xfrm>
            <a:off x="13525120" y="32497839"/>
            <a:ext cx="7302718" cy="5016758"/>
          </a:xfrm>
          <a:prstGeom prst="rect">
            <a:avLst/>
          </a:prstGeom>
          <a:noFill/>
        </p:spPr>
        <p:txBody>
          <a:bodyPr wrap="square" rtlCol="0">
            <a:spAutoFit/>
          </a:bodyPr>
          <a:lstStyle/>
          <a:p>
            <a:pPr algn="l"/>
            <a:r>
              <a:rPr lang="en-GB" altLang="zh-CN" sz="4000" b="1" dirty="0" err="1">
                <a:solidFill>
                  <a:schemeClr val="bg1">
                    <a:lumMod val="95000"/>
                  </a:schemeClr>
                </a:solidFill>
              </a:rPr>
              <a:t>Besuchsadresse</a:t>
            </a:r>
            <a:r>
              <a:rPr lang="en-GB" altLang="zh-CN" sz="4000" b="1" dirty="0">
                <a:solidFill>
                  <a:schemeClr val="bg1">
                    <a:lumMod val="95000"/>
                  </a:schemeClr>
                </a:solidFill>
              </a:rPr>
              <a:t>:</a:t>
            </a:r>
          </a:p>
          <a:p>
            <a:pPr algn="l"/>
            <a:r>
              <a:rPr lang="en-GB" altLang="zh-CN" sz="4000" dirty="0">
                <a:solidFill>
                  <a:schemeClr val="bg1">
                    <a:lumMod val="95000"/>
                  </a:schemeClr>
                </a:solidFill>
              </a:rPr>
              <a:t>IHI </a:t>
            </a:r>
            <a:r>
              <a:rPr lang="en-GB" altLang="zh-CN" sz="4000" dirty="0" err="1">
                <a:solidFill>
                  <a:schemeClr val="bg1">
                    <a:lumMod val="95000"/>
                  </a:schemeClr>
                </a:solidFill>
              </a:rPr>
              <a:t>ZittauMarkt</a:t>
            </a:r>
            <a:r>
              <a:rPr lang="en-GB" altLang="zh-CN" sz="4000" dirty="0">
                <a:solidFill>
                  <a:schemeClr val="bg1">
                    <a:lumMod val="95000"/>
                  </a:schemeClr>
                </a:solidFill>
              </a:rPr>
              <a:t> 23</a:t>
            </a:r>
          </a:p>
          <a:p>
            <a:pPr algn="l"/>
            <a:r>
              <a:rPr lang="en-GB" altLang="zh-CN" sz="4000" dirty="0">
                <a:solidFill>
                  <a:schemeClr val="bg1">
                    <a:lumMod val="95000"/>
                  </a:schemeClr>
                </a:solidFill>
              </a:rPr>
              <a:t>02763 Zittau</a:t>
            </a:r>
          </a:p>
          <a:p>
            <a:pPr algn="l"/>
            <a:endParaRPr lang="en-GB" altLang="zh-CN" sz="4000" b="1" dirty="0">
              <a:solidFill>
                <a:schemeClr val="bg1">
                  <a:lumMod val="95000"/>
                </a:schemeClr>
              </a:solidFill>
            </a:endParaRPr>
          </a:p>
          <a:p>
            <a:pPr algn="l"/>
            <a:r>
              <a:rPr lang="en-GB" altLang="zh-CN" sz="4000" b="1" dirty="0" err="1">
                <a:solidFill>
                  <a:schemeClr val="bg1">
                    <a:lumMod val="95000"/>
                  </a:schemeClr>
                </a:solidFill>
              </a:rPr>
              <a:t>Postadresse</a:t>
            </a:r>
            <a:r>
              <a:rPr lang="en-GB" altLang="zh-CN" sz="4000" b="1" dirty="0">
                <a:solidFill>
                  <a:schemeClr val="bg1">
                    <a:lumMod val="95000"/>
                  </a:schemeClr>
                </a:solidFill>
              </a:rPr>
              <a:t>:</a:t>
            </a:r>
          </a:p>
          <a:p>
            <a:pPr algn="l"/>
            <a:r>
              <a:rPr lang="en-GB" altLang="zh-CN" sz="4000" dirty="0" err="1">
                <a:solidFill>
                  <a:schemeClr val="bg1">
                    <a:lumMod val="95000"/>
                  </a:schemeClr>
                </a:solidFill>
              </a:rPr>
              <a:t>Technische</a:t>
            </a:r>
            <a:r>
              <a:rPr lang="en-GB" altLang="zh-CN" sz="4000" dirty="0">
                <a:solidFill>
                  <a:schemeClr val="bg1">
                    <a:lumMod val="95000"/>
                  </a:schemeClr>
                </a:solidFill>
              </a:rPr>
              <a:t> Universität </a:t>
            </a:r>
            <a:r>
              <a:rPr lang="en-GB" altLang="zh-CN" sz="4000" dirty="0" err="1">
                <a:solidFill>
                  <a:schemeClr val="bg1">
                    <a:lumMod val="95000"/>
                  </a:schemeClr>
                </a:solidFill>
              </a:rPr>
              <a:t>DresdenIHIMarkt</a:t>
            </a:r>
            <a:r>
              <a:rPr lang="en-GB" altLang="zh-CN" sz="4000" dirty="0">
                <a:solidFill>
                  <a:schemeClr val="bg1">
                    <a:lumMod val="95000"/>
                  </a:schemeClr>
                </a:solidFill>
              </a:rPr>
              <a:t> 23</a:t>
            </a:r>
          </a:p>
          <a:p>
            <a:pPr algn="l"/>
            <a:r>
              <a:rPr lang="en-GB" altLang="zh-CN" sz="4000" dirty="0">
                <a:solidFill>
                  <a:schemeClr val="bg1">
                    <a:lumMod val="95000"/>
                  </a:schemeClr>
                </a:solidFill>
              </a:rPr>
              <a:t>02763 Zittau</a:t>
            </a:r>
          </a:p>
        </p:txBody>
      </p:sp>
      <p:sp>
        <p:nvSpPr>
          <p:cNvPr id="44" name="info 2">
            <a:extLst>
              <a:ext uri="{FF2B5EF4-FFF2-40B4-BE49-F238E27FC236}">
                <a16:creationId xmlns:a16="http://schemas.microsoft.com/office/drawing/2014/main" id="{63D99AD8-E7F7-2F2B-9805-E55C6A277878}"/>
              </a:ext>
            </a:extLst>
          </p:cNvPr>
          <p:cNvSpPr txBox="1"/>
          <p:nvPr/>
        </p:nvSpPr>
        <p:spPr>
          <a:xfrm>
            <a:off x="7184791" y="32279536"/>
            <a:ext cx="7426888" cy="8006936"/>
          </a:xfrm>
          <a:prstGeom prst="rect">
            <a:avLst/>
          </a:prstGeom>
          <a:noFill/>
        </p:spPr>
        <p:txBody>
          <a:bodyPr wrap="square" rtlCol="0">
            <a:spAutoFit/>
          </a:bodyPr>
          <a:lstStyle/>
          <a:p>
            <a:pPr algn="l"/>
            <a:r>
              <a:rPr lang="de-DE" altLang="zh-CN" sz="4000" b="1" dirty="0">
                <a:solidFill>
                  <a:schemeClr val="bg1">
                    <a:lumMod val="95000"/>
                  </a:schemeClr>
                </a:solidFill>
              </a:rPr>
              <a:t>Besuchsadresse:</a:t>
            </a:r>
          </a:p>
          <a:p>
            <a:pPr algn="l"/>
            <a:r>
              <a:rPr lang="de-DE" altLang="zh-CN" sz="4000" dirty="0">
                <a:solidFill>
                  <a:schemeClr val="bg1">
                    <a:lumMod val="95000"/>
                  </a:schemeClr>
                </a:solidFill>
              </a:rPr>
              <a:t>Fritz-Foerster-Bau, 1. </a:t>
            </a:r>
            <a:r>
              <a:rPr lang="de-DE" altLang="zh-CN" sz="4000" dirty="0" err="1">
                <a:solidFill>
                  <a:schemeClr val="bg1">
                    <a:lumMod val="95000"/>
                  </a:schemeClr>
                </a:solidFill>
              </a:rPr>
              <a:t>EtageMommsenstraße</a:t>
            </a:r>
            <a:r>
              <a:rPr lang="de-DE" altLang="zh-CN" sz="4000" dirty="0">
                <a:solidFill>
                  <a:schemeClr val="bg1">
                    <a:lumMod val="95000"/>
                  </a:schemeClr>
                </a:solidFill>
              </a:rPr>
              <a:t> 6</a:t>
            </a:r>
          </a:p>
          <a:p>
            <a:pPr algn="l"/>
            <a:r>
              <a:rPr lang="de-DE" altLang="zh-CN" sz="4000" dirty="0">
                <a:solidFill>
                  <a:schemeClr val="bg1">
                    <a:lumMod val="95000"/>
                  </a:schemeClr>
                </a:solidFill>
              </a:rPr>
              <a:t>01069 Dresden</a:t>
            </a:r>
          </a:p>
          <a:p>
            <a:pPr algn="l"/>
            <a:endParaRPr lang="de-DE" altLang="zh-CN" sz="4000" dirty="0">
              <a:solidFill>
                <a:schemeClr val="bg1">
                  <a:lumMod val="95000"/>
                </a:schemeClr>
              </a:solidFill>
            </a:endParaRPr>
          </a:p>
          <a:p>
            <a:pPr algn="l"/>
            <a:r>
              <a:rPr lang="de-DE" altLang="zh-CN" sz="4000" b="1" dirty="0">
                <a:solidFill>
                  <a:schemeClr val="bg1">
                    <a:lumMod val="95000"/>
                  </a:schemeClr>
                </a:solidFill>
              </a:rPr>
              <a:t>Postadresse:</a:t>
            </a:r>
          </a:p>
          <a:p>
            <a:pPr algn="l"/>
            <a:r>
              <a:rPr lang="de-DE" altLang="zh-CN" sz="4000" dirty="0">
                <a:solidFill>
                  <a:schemeClr val="bg1">
                    <a:lumMod val="95000"/>
                  </a:schemeClr>
                </a:solidFill>
              </a:rPr>
              <a:t>Technische Universität </a:t>
            </a:r>
            <a:r>
              <a:rPr lang="de-DE" altLang="zh-CN" sz="4000" dirty="0" err="1">
                <a:solidFill>
                  <a:schemeClr val="bg1">
                    <a:lumMod val="95000"/>
                  </a:schemeClr>
                </a:solidFill>
              </a:rPr>
              <a:t>DresdenInternational</a:t>
            </a:r>
            <a:r>
              <a:rPr lang="de-DE" altLang="zh-CN" sz="4000" dirty="0">
                <a:solidFill>
                  <a:schemeClr val="bg1">
                    <a:lumMod val="95000"/>
                  </a:schemeClr>
                </a:solidFill>
              </a:rPr>
              <a:t> Office</a:t>
            </a:r>
          </a:p>
          <a:p>
            <a:pPr algn="l"/>
            <a:r>
              <a:rPr lang="de-DE" altLang="zh-CN" sz="4000" dirty="0">
                <a:solidFill>
                  <a:schemeClr val="bg1">
                    <a:lumMod val="95000"/>
                  </a:schemeClr>
                </a:solidFill>
              </a:rPr>
              <a:t>01062 Dresden</a:t>
            </a:r>
          </a:p>
          <a:p>
            <a:endParaRPr lang="zh-CN" altLang="en-US" sz="15431" dirty="0"/>
          </a:p>
        </p:txBody>
      </p:sp>
      <p:pic>
        <p:nvPicPr>
          <p:cNvPr id="40" name="Kontakt 2" descr="Briefkasten AAA">
            <a:extLst>
              <a:ext uri="{FF2B5EF4-FFF2-40B4-BE49-F238E27FC236}">
                <a16:creationId xmlns:a16="http://schemas.microsoft.com/office/drawing/2014/main" id="{2506BB8E-008B-E1C1-3D0D-A7789693F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791" y="28603456"/>
            <a:ext cx="5553161" cy="3360193"/>
          </a:xfrm>
          <a:prstGeom prst="rect">
            <a:avLst/>
          </a:prstGeom>
        </p:spPr>
      </p:pic>
      <p:sp>
        <p:nvSpPr>
          <p:cNvPr id="42" name="Info1">
            <a:extLst>
              <a:ext uri="{FF2B5EF4-FFF2-40B4-BE49-F238E27FC236}">
                <a16:creationId xmlns:a16="http://schemas.microsoft.com/office/drawing/2014/main" id="{BA61B7FF-460D-B545-9592-B6F7D3E664A7}"/>
              </a:ext>
            </a:extLst>
          </p:cNvPr>
          <p:cNvSpPr txBox="1"/>
          <p:nvPr/>
        </p:nvSpPr>
        <p:spPr>
          <a:xfrm>
            <a:off x="520832" y="32294883"/>
            <a:ext cx="8132672" cy="8006936"/>
          </a:xfrm>
          <a:prstGeom prst="rect">
            <a:avLst/>
          </a:prstGeom>
          <a:noFill/>
        </p:spPr>
        <p:txBody>
          <a:bodyPr wrap="square" rtlCol="0">
            <a:spAutoFit/>
          </a:bodyPr>
          <a:lstStyle/>
          <a:p>
            <a:pPr algn="l"/>
            <a:r>
              <a:rPr lang="en-GB" altLang="zh-CN" sz="4000" b="1" dirty="0" err="1">
                <a:solidFill>
                  <a:schemeClr val="bg1">
                    <a:lumMod val="95000"/>
                  </a:schemeClr>
                </a:solidFill>
              </a:rPr>
              <a:t>Besuchsadresse</a:t>
            </a:r>
            <a:r>
              <a:rPr lang="en-GB" altLang="zh-CN" sz="4000" b="1" dirty="0">
                <a:solidFill>
                  <a:schemeClr val="bg1">
                    <a:lumMod val="95000"/>
                  </a:schemeClr>
                </a:solidFill>
              </a:rPr>
              <a:t>:</a:t>
            </a:r>
          </a:p>
          <a:p>
            <a:pPr algn="l"/>
            <a:r>
              <a:rPr lang="en-GB" altLang="zh-CN" sz="4000" dirty="0">
                <a:solidFill>
                  <a:schemeClr val="bg1">
                    <a:lumMod val="95000"/>
                  </a:schemeClr>
                </a:solidFill>
              </a:rPr>
              <a:t>Fritz-Foerster-</a:t>
            </a:r>
            <a:r>
              <a:rPr lang="en-GB" altLang="zh-CN" sz="4000" dirty="0" err="1">
                <a:solidFill>
                  <a:schemeClr val="bg1">
                    <a:lumMod val="95000"/>
                  </a:schemeClr>
                </a:solidFill>
              </a:rPr>
              <a:t>Bau</a:t>
            </a:r>
            <a:r>
              <a:rPr lang="en-GB" altLang="zh-CN" sz="4000" dirty="0">
                <a:solidFill>
                  <a:schemeClr val="bg1">
                    <a:lumMod val="95000"/>
                  </a:schemeClr>
                </a:solidFill>
              </a:rPr>
              <a:t>, </a:t>
            </a:r>
            <a:r>
              <a:rPr lang="en-GB" altLang="zh-CN" sz="4000" dirty="0" err="1">
                <a:solidFill>
                  <a:schemeClr val="bg1">
                    <a:lumMod val="95000"/>
                  </a:schemeClr>
                </a:solidFill>
              </a:rPr>
              <a:t>ErdgeschossMommsenstr</a:t>
            </a:r>
            <a:r>
              <a:rPr lang="en-GB" altLang="zh-CN" sz="4000" dirty="0">
                <a:solidFill>
                  <a:schemeClr val="bg1">
                    <a:lumMod val="95000"/>
                  </a:schemeClr>
                </a:solidFill>
              </a:rPr>
              <a:t>. 6</a:t>
            </a:r>
          </a:p>
          <a:p>
            <a:pPr algn="l"/>
            <a:r>
              <a:rPr lang="en-GB" altLang="zh-CN" sz="4000" dirty="0">
                <a:solidFill>
                  <a:schemeClr val="bg1">
                    <a:lumMod val="95000"/>
                  </a:schemeClr>
                </a:solidFill>
              </a:rPr>
              <a:t>01069 Dresden</a:t>
            </a:r>
          </a:p>
          <a:p>
            <a:pPr algn="l"/>
            <a:endParaRPr lang="en-GB" altLang="zh-CN" sz="4000" dirty="0">
              <a:solidFill>
                <a:schemeClr val="bg1">
                  <a:lumMod val="95000"/>
                </a:schemeClr>
              </a:solidFill>
            </a:endParaRPr>
          </a:p>
          <a:p>
            <a:pPr algn="l"/>
            <a:r>
              <a:rPr lang="en-GB" altLang="zh-CN" sz="4000" b="1" dirty="0" err="1">
                <a:solidFill>
                  <a:schemeClr val="bg1">
                    <a:lumMod val="95000"/>
                  </a:schemeClr>
                </a:solidFill>
              </a:rPr>
              <a:t>Postadresse</a:t>
            </a:r>
            <a:r>
              <a:rPr lang="en-GB" altLang="zh-CN" sz="4000" b="1" dirty="0">
                <a:solidFill>
                  <a:schemeClr val="bg1">
                    <a:lumMod val="95000"/>
                  </a:schemeClr>
                </a:solidFill>
              </a:rPr>
              <a:t>:</a:t>
            </a:r>
          </a:p>
          <a:p>
            <a:pPr algn="l"/>
            <a:r>
              <a:rPr lang="en-GB" altLang="zh-CN" sz="4000" dirty="0" err="1">
                <a:solidFill>
                  <a:schemeClr val="bg1">
                    <a:lumMod val="95000"/>
                  </a:schemeClr>
                </a:solidFill>
              </a:rPr>
              <a:t>Technische</a:t>
            </a:r>
            <a:r>
              <a:rPr lang="en-GB" altLang="zh-CN" sz="4000" dirty="0">
                <a:solidFill>
                  <a:schemeClr val="bg1">
                    <a:lumMod val="95000"/>
                  </a:schemeClr>
                </a:solidFill>
              </a:rPr>
              <a:t> Universität </a:t>
            </a:r>
            <a:r>
              <a:rPr lang="en-GB" altLang="zh-CN" sz="4000" dirty="0" err="1">
                <a:solidFill>
                  <a:schemeClr val="bg1">
                    <a:lumMod val="95000"/>
                  </a:schemeClr>
                </a:solidFill>
              </a:rPr>
              <a:t>DresdenImmatrikulationsamt</a:t>
            </a:r>
            <a:endParaRPr lang="en-GB" altLang="zh-CN" sz="4000" dirty="0">
              <a:solidFill>
                <a:schemeClr val="bg1">
                  <a:lumMod val="95000"/>
                </a:schemeClr>
              </a:solidFill>
            </a:endParaRPr>
          </a:p>
          <a:p>
            <a:pPr algn="l"/>
            <a:r>
              <a:rPr lang="en-GB" altLang="zh-CN" sz="4000" dirty="0">
                <a:solidFill>
                  <a:schemeClr val="bg1">
                    <a:lumMod val="95000"/>
                  </a:schemeClr>
                </a:solidFill>
              </a:rPr>
              <a:t>01062 Dresden</a:t>
            </a:r>
          </a:p>
          <a:p>
            <a:endParaRPr lang="zh-CN" altLang="en-US" sz="15431" dirty="0"/>
          </a:p>
        </p:txBody>
      </p:sp>
      <p:pic>
        <p:nvPicPr>
          <p:cNvPr id="39" name="Kontakt 1" descr="Schild Immaamt">
            <a:extLst>
              <a:ext uri="{FF2B5EF4-FFF2-40B4-BE49-F238E27FC236}">
                <a16:creationId xmlns:a16="http://schemas.microsoft.com/office/drawing/2014/main" id="{71B67223-F5E1-B5F1-32ED-19A991578E8F}"/>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832" y="28618803"/>
            <a:ext cx="6189943" cy="3360193"/>
          </a:xfrm>
          <a:prstGeom prst="rect">
            <a:avLst/>
          </a:prstGeom>
        </p:spPr>
      </p:pic>
      <p:sp>
        <p:nvSpPr>
          <p:cNvPr id="38" name="Titel 6">
            <a:extLst>
              <a:ext uri="{FF2B5EF4-FFF2-40B4-BE49-F238E27FC236}">
                <a16:creationId xmlns:a16="http://schemas.microsoft.com/office/drawing/2014/main" id="{C1936A49-AE0C-4EA1-1C87-E1ABC90813B5}"/>
              </a:ext>
            </a:extLst>
          </p:cNvPr>
          <p:cNvSpPr txBox="1">
            <a:spLocks/>
          </p:cNvSpPr>
          <p:nvPr/>
        </p:nvSpPr>
        <p:spPr>
          <a:xfrm>
            <a:off x="782397" y="27487349"/>
            <a:ext cx="6402394" cy="738664"/>
          </a:xfrm>
          <a:prstGeom prst="rect">
            <a:avLst/>
          </a:prstGeom>
          <a:noFill/>
          <a:ln>
            <a:noFill/>
          </a:ln>
        </p:spPr>
        <p:txBody>
          <a:bodyPr vert="horz" wrap="none" lIns="0" tIns="0" rIns="0" bIns="0" rtlCol="0" anchor="t" anchorCtr="0">
            <a:spAutoFit/>
          </a:bodyPr>
          <a:lstStyle>
            <a:lvl1pPr algn="l" defTabSz="2270313" rtl="0" eaLnBrk="1" latinLnBrk="0" hangingPunct="1">
              <a:spcBef>
                <a:spcPct val="0"/>
              </a:spcBef>
              <a:buNone/>
              <a:defRPr sz="7946" b="1" kern="1200" baseline="0">
                <a:solidFill>
                  <a:schemeClr val="bg1"/>
                </a:solidFill>
                <a:latin typeface="+mj-lt"/>
                <a:ea typeface="+mj-ea"/>
                <a:cs typeface="+mj-cs"/>
              </a:defRPr>
            </a:lvl1pPr>
          </a:lstStyle>
          <a:p>
            <a:r>
              <a:rPr lang="en-US" altLang="zh-CN" sz="4800" dirty="0" err="1"/>
              <a:t>Kontaktinformationen</a:t>
            </a:r>
            <a:endParaRPr lang="zh-CN" altLang="en-US" sz="4800" dirty="0"/>
          </a:p>
        </p:txBody>
      </p:sp>
      <p:cxnSp>
        <p:nvCxnSpPr>
          <p:cNvPr id="37" name="line 5">
            <a:extLst>
              <a:ext uri="{FF2B5EF4-FFF2-40B4-BE49-F238E27FC236}">
                <a16:creationId xmlns:a16="http://schemas.microsoft.com/office/drawing/2014/main" id="{D2AD691B-73C9-201C-1509-7501964ADCB1}"/>
              </a:ext>
              <a:ext uri="{C183D7F6-B498-43B3-948B-1728B52AA6E4}">
                <adec:decorative xmlns:adec="http://schemas.microsoft.com/office/drawing/2017/decorative" val="1"/>
              </a:ext>
            </a:extLst>
          </p:cNvPr>
          <p:cNvCxnSpPr/>
          <p:nvPr/>
        </p:nvCxnSpPr>
        <p:spPr>
          <a:xfrm>
            <a:off x="-1" y="27334950"/>
            <a:ext cx="30275213" cy="0"/>
          </a:xfrm>
          <a:prstGeom prst="line">
            <a:avLst/>
          </a:prstGeom>
          <a:ln w="38100" cap="flat" cmpd="sng" algn="ctr">
            <a:gradFill>
              <a:gsLst>
                <a:gs pos="29000">
                  <a:srgbClr val="87C5FF"/>
                </a:gs>
                <a:gs pos="0">
                  <a:schemeClr val="accent1">
                    <a:lumMod val="5000"/>
                    <a:lumOff val="95000"/>
                  </a:schemeClr>
                </a:gs>
                <a:gs pos="14000">
                  <a:srgbClr val="B8DDFF"/>
                </a:gs>
                <a:gs pos="47000">
                  <a:schemeClr val="accent1">
                    <a:lumMod val="45000"/>
                    <a:lumOff val="55000"/>
                  </a:schemeClr>
                </a:gs>
                <a:gs pos="84000">
                  <a:srgbClr val="56ADFF"/>
                </a:gs>
                <a:gs pos="62000">
                  <a:schemeClr val="accent1">
                    <a:lumMod val="45000"/>
                    <a:lumOff val="55000"/>
                  </a:schemeClr>
                </a:gs>
                <a:gs pos="100000">
                  <a:schemeClr val="accent1">
                    <a:lumMod val="30000"/>
                    <a:lumOff val="70000"/>
                  </a:schemeClr>
                </a:gs>
              </a:gsLst>
              <a:lin ang="5400000" scaled="1"/>
            </a:gra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34" name="Table" descr="Das tägliche Zeitraster der Lehrveranstaltungen ist grundsätzlich universitätsweit einheitlich. Es gibt täglich acht eineinhalbstündige Doppelstunden, die in der Tabelle aufgeführt sind.">
            <a:extLst>
              <a:ext uri="{FF2B5EF4-FFF2-40B4-BE49-F238E27FC236}">
                <a16:creationId xmlns:a16="http://schemas.microsoft.com/office/drawing/2014/main" id="{426D5703-B4CB-705F-DC1E-14F5A2A516AB}"/>
              </a:ext>
            </a:extLst>
          </p:cNvPr>
          <p:cNvGraphicFramePr>
            <a:graphicFrameLocks noGrp="1"/>
          </p:cNvGraphicFramePr>
          <p:nvPr>
            <p:extLst>
              <p:ext uri="{D42A27DB-BD31-4B8C-83A1-F6EECF244321}">
                <p14:modId xmlns:p14="http://schemas.microsoft.com/office/powerpoint/2010/main" val="1446221434"/>
              </p:ext>
            </p:extLst>
          </p:nvPr>
        </p:nvGraphicFramePr>
        <p:xfrm>
          <a:off x="18859496" y="17596755"/>
          <a:ext cx="11415708" cy="9738195"/>
        </p:xfrm>
        <a:graphic>
          <a:graphicData uri="http://schemas.openxmlformats.org/drawingml/2006/table">
            <a:tbl>
              <a:tblPr firstRow="1">
                <a:tableStyleId>{5C22544A-7EE6-4342-B048-85BDC9FD1C3A}</a:tableStyleId>
              </a:tblPr>
              <a:tblGrid>
                <a:gridCol w="5707854">
                  <a:extLst>
                    <a:ext uri="{9D8B030D-6E8A-4147-A177-3AD203B41FA5}">
                      <a16:colId xmlns:a16="http://schemas.microsoft.com/office/drawing/2014/main" val="581751328"/>
                    </a:ext>
                  </a:extLst>
                </a:gridCol>
                <a:gridCol w="5707854">
                  <a:extLst>
                    <a:ext uri="{9D8B030D-6E8A-4147-A177-3AD203B41FA5}">
                      <a16:colId xmlns:a16="http://schemas.microsoft.com/office/drawing/2014/main" val="558666092"/>
                    </a:ext>
                  </a:extLst>
                </a:gridCol>
              </a:tblGrid>
              <a:tr h="1652586">
                <a:tc>
                  <a:txBody>
                    <a:bodyPr/>
                    <a:lstStyle/>
                    <a:p>
                      <a:r>
                        <a:rPr lang="en-GB" altLang="zh-CN" sz="4000" b="1" i="0" kern="1200" dirty="0" err="1">
                          <a:solidFill>
                            <a:schemeClr val="lt1"/>
                          </a:solidFill>
                          <a:effectLst/>
                          <a:latin typeface="+mn-lt"/>
                          <a:ea typeface="+mn-ea"/>
                          <a:cs typeface="+mn-cs"/>
                        </a:rPr>
                        <a:t>Semesterwochen-stunde</a:t>
                      </a:r>
                      <a:endParaRPr lang="zh-CN" altLang="en-US" sz="4000" b="1" dirty="0"/>
                    </a:p>
                  </a:txBody>
                  <a:tcPr marL="227064" marR="227064" marT="113532" marB="113532"/>
                </a:tc>
                <a:tc>
                  <a:txBody>
                    <a:bodyPr/>
                    <a:lstStyle/>
                    <a:p>
                      <a:r>
                        <a:rPr lang="en-US" altLang="zh-CN" sz="4000" dirty="0" err="1"/>
                        <a:t>Zeitraum</a:t>
                      </a:r>
                      <a:endParaRPr lang="zh-CN" altLang="en-US" sz="4000" dirty="0"/>
                    </a:p>
                  </a:txBody>
                  <a:tcPr marL="227064" marR="227064" marT="113532" marB="113532"/>
                </a:tc>
                <a:extLst>
                  <a:ext uri="{0D108BD9-81ED-4DB2-BD59-A6C34878D82A}">
                    <a16:rowId xmlns:a16="http://schemas.microsoft.com/office/drawing/2014/main" val="636291550"/>
                  </a:ext>
                </a:extLst>
              </a:tr>
              <a:tr h="920871">
                <a:tc>
                  <a:txBody>
                    <a:bodyPr/>
                    <a:lstStyle/>
                    <a:p>
                      <a:r>
                        <a:rPr lang="en-GB" altLang="zh-CN" sz="4000" b="0" i="0" kern="1200" dirty="0">
                          <a:solidFill>
                            <a:schemeClr val="accent2">
                              <a:lumMod val="50000"/>
                            </a:schemeClr>
                          </a:solidFill>
                          <a:effectLst/>
                          <a:latin typeface="+mn-lt"/>
                          <a:ea typeface="+mn-ea"/>
                          <a:cs typeface="+mn-cs"/>
                        </a:rPr>
                        <a:t>1. </a:t>
                      </a:r>
                      <a:r>
                        <a:rPr lang="en-GB" altLang="zh-CN" sz="4000" b="0" i="0" kern="1200" dirty="0" err="1">
                          <a:solidFill>
                            <a:schemeClr val="accent2">
                              <a:lumMod val="50000"/>
                            </a:schemeClr>
                          </a:solidFill>
                          <a:effectLst/>
                          <a:latin typeface="+mn-lt"/>
                          <a:ea typeface="+mn-ea"/>
                          <a:cs typeface="+mn-cs"/>
                        </a:rPr>
                        <a:t>Doppelstunde</a:t>
                      </a:r>
                      <a:endParaRPr lang="zh-CN" altLang="en-US" sz="4000" dirty="0">
                        <a:solidFill>
                          <a:schemeClr val="accent2">
                            <a:lumMod val="50000"/>
                          </a:schemeClr>
                        </a:solidFill>
                      </a:endParaRPr>
                    </a:p>
                  </a:txBody>
                  <a:tcPr marL="227064" marR="227064" marT="113532" marB="113532"/>
                </a:tc>
                <a:tc>
                  <a:txBody>
                    <a:bodyPr/>
                    <a:lstStyle/>
                    <a:p>
                      <a:r>
                        <a:rPr lang="en-GB" altLang="zh-CN" sz="4000" b="0" i="0" kern="1200" dirty="0">
                          <a:solidFill>
                            <a:schemeClr val="accent2">
                              <a:lumMod val="50000"/>
                            </a:schemeClr>
                          </a:solidFill>
                          <a:effectLst/>
                          <a:latin typeface="+mn-lt"/>
                          <a:ea typeface="+mn-ea"/>
                          <a:cs typeface="+mn-cs"/>
                        </a:rPr>
                        <a:t>07:30 - 09:00 </a:t>
                      </a:r>
                      <a:r>
                        <a:rPr lang="en-GB" altLang="zh-CN" sz="4000" b="0" i="0" kern="1200" dirty="0" err="1">
                          <a:solidFill>
                            <a:schemeClr val="accent2">
                              <a:lumMod val="50000"/>
                            </a:schemeClr>
                          </a:solidFill>
                          <a:effectLst/>
                          <a:latin typeface="+mn-lt"/>
                          <a:ea typeface="+mn-ea"/>
                          <a:cs typeface="+mn-cs"/>
                        </a:rPr>
                        <a:t>Uhr</a:t>
                      </a:r>
                      <a:endParaRPr lang="zh-CN" altLang="en-US" sz="4000" dirty="0">
                        <a:solidFill>
                          <a:schemeClr val="accent2">
                            <a:lumMod val="50000"/>
                          </a:schemeClr>
                        </a:solidFill>
                      </a:endParaRPr>
                    </a:p>
                  </a:txBody>
                  <a:tcPr marL="227064" marR="227064" marT="113532" marB="113532"/>
                </a:tc>
                <a:extLst>
                  <a:ext uri="{0D108BD9-81ED-4DB2-BD59-A6C34878D82A}">
                    <a16:rowId xmlns:a16="http://schemas.microsoft.com/office/drawing/2014/main" val="2604658243"/>
                  </a:ext>
                </a:extLst>
              </a:tr>
              <a:tr h="920871">
                <a:tc>
                  <a:txBody>
                    <a:bodyPr/>
                    <a:lstStyle/>
                    <a:p>
                      <a:r>
                        <a:rPr lang="en-GB" altLang="zh-CN" sz="4000" b="0" i="0" kern="1200" dirty="0">
                          <a:solidFill>
                            <a:schemeClr val="accent2">
                              <a:lumMod val="50000"/>
                            </a:schemeClr>
                          </a:solidFill>
                          <a:effectLst/>
                          <a:latin typeface="+mn-lt"/>
                          <a:ea typeface="+mn-ea"/>
                          <a:cs typeface="+mn-cs"/>
                        </a:rPr>
                        <a:t>2. </a:t>
                      </a:r>
                      <a:r>
                        <a:rPr lang="en-GB" altLang="zh-CN" sz="4000" b="0" i="0" kern="1200" dirty="0" err="1">
                          <a:solidFill>
                            <a:schemeClr val="accent2">
                              <a:lumMod val="50000"/>
                            </a:schemeClr>
                          </a:solidFill>
                          <a:effectLst/>
                          <a:latin typeface="+mn-lt"/>
                          <a:ea typeface="+mn-ea"/>
                          <a:cs typeface="+mn-cs"/>
                        </a:rPr>
                        <a:t>Doppelstunde</a:t>
                      </a:r>
                      <a:endParaRPr lang="zh-CN" altLang="en-US" sz="4000" dirty="0">
                        <a:solidFill>
                          <a:schemeClr val="accent2">
                            <a:lumMod val="50000"/>
                          </a:schemeClr>
                        </a:solidFill>
                      </a:endParaRPr>
                    </a:p>
                  </a:txBody>
                  <a:tcPr marL="227064" marR="227064" marT="113532" marB="113532"/>
                </a:tc>
                <a:tc>
                  <a:txBody>
                    <a:bodyPr/>
                    <a:lstStyle/>
                    <a:p>
                      <a:r>
                        <a:rPr lang="en-GB" altLang="zh-CN" sz="4000" b="0" i="0" kern="1200" dirty="0">
                          <a:solidFill>
                            <a:schemeClr val="accent2">
                              <a:lumMod val="50000"/>
                            </a:schemeClr>
                          </a:solidFill>
                          <a:effectLst/>
                          <a:latin typeface="+mn-lt"/>
                          <a:ea typeface="+mn-ea"/>
                          <a:cs typeface="+mn-cs"/>
                        </a:rPr>
                        <a:t>09:20 - 10:50 </a:t>
                      </a:r>
                      <a:r>
                        <a:rPr lang="en-GB" altLang="zh-CN" sz="4000" b="0" i="0" kern="1200" dirty="0" err="1">
                          <a:solidFill>
                            <a:schemeClr val="accent2">
                              <a:lumMod val="50000"/>
                            </a:schemeClr>
                          </a:solidFill>
                          <a:effectLst/>
                          <a:latin typeface="+mn-lt"/>
                          <a:ea typeface="+mn-ea"/>
                          <a:cs typeface="+mn-cs"/>
                        </a:rPr>
                        <a:t>Uhr</a:t>
                      </a:r>
                      <a:endParaRPr lang="zh-CN" altLang="en-US" sz="4000" dirty="0">
                        <a:solidFill>
                          <a:schemeClr val="accent2">
                            <a:lumMod val="50000"/>
                          </a:schemeClr>
                        </a:solidFill>
                      </a:endParaRPr>
                    </a:p>
                  </a:txBody>
                  <a:tcPr marL="227064" marR="227064" marT="113532" marB="113532"/>
                </a:tc>
                <a:extLst>
                  <a:ext uri="{0D108BD9-81ED-4DB2-BD59-A6C34878D82A}">
                    <a16:rowId xmlns:a16="http://schemas.microsoft.com/office/drawing/2014/main" val="1861778420"/>
                  </a:ext>
                </a:extLst>
              </a:tr>
              <a:tr h="920871">
                <a:tc>
                  <a:txBody>
                    <a:bodyPr/>
                    <a:lstStyle/>
                    <a:p>
                      <a:pPr marL="0" marR="0" lvl="0" indent="0" algn="l" defTabSz="914269" rtl="0" eaLnBrk="1" fontAlgn="auto" latinLnBrk="0" hangingPunct="1">
                        <a:lnSpc>
                          <a:spcPct val="100000"/>
                        </a:lnSpc>
                        <a:spcBef>
                          <a:spcPts val="0"/>
                        </a:spcBef>
                        <a:spcAft>
                          <a:spcPts val="0"/>
                        </a:spcAft>
                        <a:buClrTx/>
                        <a:buSzTx/>
                        <a:buFontTx/>
                        <a:buNone/>
                        <a:tabLst/>
                        <a:defRPr/>
                      </a:pPr>
                      <a:r>
                        <a:rPr lang="en-GB" altLang="zh-CN" sz="4000" b="0" i="0" kern="1200" dirty="0">
                          <a:solidFill>
                            <a:schemeClr val="accent2">
                              <a:lumMod val="50000"/>
                            </a:schemeClr>
                          </a:solidFill>
                          <a:effectLst/>
                          <a:latin typeface="+mn-lt"/>
                          <a:ea typeface="+mn-ea"/>
                          <a:cs typeface="+mn-cs"/>
                        </a:rPr>
                        <a:t>3. </a:t>
                      </a:r>
                      <a:r>
                        <a:rPr lang="en-GB" altLang="zh-CN" sz="4000" b="0" i="0" kern="1200" dirty="0" err="1">
                          <a:solidFill>
                            <a:schemeClr val="accent2">
                              <a:lumMod val="50000"/>
                            </a:schemeClr>
                          </a:solidFill>
                          <a:effectLst/>
                          <a:latin typeface="+mn-lt"/>
                          <a:ea typeface="+mn-ea"/>
                          <a:cs typeface="+mn-cs"/>
                        </a:rPr>
                        <a:t>Doppelstunde</a:t>
                      </a:r>
                      <a:endParaRPr lang="zh-CN" altLang="en-US" sz="4000" dirty="0">
                        <a:solidFill>
                          <a:schemeClr val="accent2">
                            <a:lumMod val="50000"/>
                          </a:schemeClr>
                        </a:solidFill>
                      </a:endParaRPr>
                    </a:p>
                  </a:txBody>
                  <a:tcPr marL="227064" marR="227064" marT="113532" marB="113532"/>
                </a:tc>
                <a:tc>
                  <a:txBody>
                    <a:bodyPr/>
                    <a:lstStyle/>
                    <a:p>
                      <a:r>
                        <a:rPr lang="en-GB" altLang="zh-CN" sz="4000" b="0" i="0" kern="1200" dirty="0">
                          <a:solidFill>
                            <a:schemeClr val="accent2">
                              <a:lumMod val="50000"/>
                            </a:schemeClr>
                          </a:solidFill>
                          <a:effectLst/>
                          <a:latin typeface="+mn-lt"/>
                          <a:ea typeface="+mn-ea"/>
                          <a:cs typeface="+mn-cs"/>
                        </a:rPr>
                        <a:t>11:10 - 12:40 </a:t>
                      </a:r>
                      <a:r>
                        <a:rPr lang="en-GB" altLang="zh-CN" sz="4000" b="0" i="0" kern="1200" dirty="0" err="1">
                          <a:solidFill>
                            <a:schemeClr val="accent2">
                              <a:lumMod val="50000"/>
                            </a:schemeClr>
                          </a:solidFill>
                          <a:effectLst/>
                          <a:latin typeface="+mn-lt"/>
                          <a:ea typeface="+mn-ea"/>
                          <a:cs typeface="+mn-cs"/>
                        </a:rPr>
                        <a:t>Uhr</a:t>
                      </a:r>
                      <a:endParaRPr lang="zh-CN" altLang="en-US" sz="4000" dirty="0">
                        <a:solidFill>
                          <a:schemeClr val="accent2">
                            <a:lumMod val="50000"/>
                          </a:schemeClr>
                        </a:solidFill>
                      </a:endParaRPr>
                    </a:p>
                  </a:txBody>
                  <a:tcPr marL="227064" marR="227064" marT="113532" marB="113532"/>
                </a:tc>
                <a:extLst>
                  <a:ext uri="{0D108BD9-81ED-4DB2-BD59-A6C34878D82A}">
                    <a16:rowId xmlns:a16="http://schemas.microsoft.com/office/drawing/2014/main" val="1144874167"/>
                  </a:ext>
                </a:extLst>
              </a:tr>
              <a:tr h="1074673">
                <a:tc>
                  <a:txBody>
                    <a:bodyPr/>
                    <a:lstStyle/>
                    <a:p>
                      <a:r>
                        <a:rPr lang="en-US" altLang="zh-CN" sz="4000" dirty="0">
                          <a:solidFill>
                            <a:schemeClr val="accent2">
                              <a:lumMod val="50000"/>
                            </a:schemeClr>
                          </a:solidFill>
                        </a:rPr>
                        <a:t>4. </a:t>
                      </a:r>
                      <a:r>
                        <a:rPr lang="en-GB" altLang="zh-CN" sz="4000" b="0" i="0" kern="1200" dirty="0" err="1">
                          <a:solidFill>
                            <a:schemeClr val="accent2">
                              <a:lumMod val="50000"/>
                            </a:schemeClr>
                          </a:solidFill>
                          <a:effectLst/>
                          <a:latin typeface="+mn-lt"/>
                          <a:ea typeface="+mn-ea"/>
                          <a:cs typeface="+mn-cs"/>
                        </a:rPr>
                        <a:t>Doppelstunde</a:t>
                      </a:r>
                      <a:endParaRPr lang="zh-CN" altLang="en-US" sz="4000" dirty="0">
                        <a:solidFill>
                          <a:schemeClr val="accent2">
                            <a:lumMod val="50000"/>
                          </a:schemeClr>
                        </a:solidFill>
                      </a:endParaRPr>
                    </a:p>
                  </a:txBody>
                  <a:tcPr marL="227064" marR="227064" marT="113532" marB="113532"/>
                </a:tc>
                <a:tc>
                  <a:txBody>
                    <a:bodyPr/>
                    <a:lstStyle/>
                    <a:p>
                      <a:r>
                        <a:rPr lang="en-GB" altLang="zh-CN" sz="4000" b="0" i="0" kern="1200" dirty="0">
                          <a:solidFill>
                            <a:schemeClr val="accent2">
                              <a:lumMod val="50000"/>
                            </a:schemeClr>
                          </a:solidFill>
                          <a:effectLst/>
                          <a:latin typeface="+mn-lt"/>
                          <a:ea typeface="+mn-ea"/>
                          <a:cs typeface="+mn-cs"/>
                        </a:rPr>
                        <a:t>13:00 - 14:30 </a:t>
                      </a:r>
                      <a:r>
                        <a:rPr lang="en-GB" altLang="zh-CN" sz="4000" b="0" i="0" kern="1200" dirty="0" err="1">
                          <a:solidFill>
                            <a:schemeClr val="accent2">
                              <a:lumMod val="50000"/>
                            </a:schemeClr>
                          </a:solidFill>
                          <a:effectLst/>
                          <a:latin typeface="+mn-lt"/>
                          <a:ea typeface="+mn-ea"/>
                          <a:cs typeface="+mn-cs"/>
                        </a:rPr>
                        <a:t>Uhr</a:t>
                      </a:r>
                      <a:endParaRPr lang="zh-CN" altLang="en-US" sz="4000" dirty="0">
                        <a:solidFill>
                          <a:schemeClr val="accent2">
                            <a:lumMod val="50000"/>
                          </a:schemeClr>
                        </a:solidFill>
                      </a:endParaRPr>
                    </a:p>
                  </a:txBody>
                  <a:tcPr marL="227064" marR="227064" marT="113532" marB="113532"/>
                </a:tc>
                <a:extLst>
                  <a:ext uri="{0D108BD9-81ED-4DB2-BD59-A6C34878D82A}">
                    <a16:rowId xmlns:a16="http://schemas.microsoft.com/office/drawing/2014/main" val="2117236414"/>
                  </a:ext>
                </a:extLst>
              </a:tr>
              <a:tr h="1066800">
                <a:tc>
                  <a:txBody>
                    <a:bodyPr/>
                    <a:lstStyle/>
                    <a:p>
                      <a:r>
                        <a:rPr lang="en-US" altLang="zh-CN" sz="4000" dirty="0">
                          <a:solidFill>
                            <a:schemeClr val="accent2">
                              <a:lumMod val="50000"/>
                            </a:schemeClr>
                          </a:solidFill>
                        </a:rPr>
                        <a:t>5. </a:t>
                      </a:r>
                      <a:r>
                        <a:rPr lang="en-GB" altLang="zh-CN" sz="4000" b="0" i="0" kern="1200" dirty="0" err="1">
                          <a:solidFill>
                            <a:schemeClr val="accent2">
                              <a:lumMod val="50000"/>
                            </a:schemeClr>
                          </a:solidFill>
                          <a:effectLst/>
                          <a:latin typeface="+mn-lt"/>
                          <a:ea typeface="+mn-ea"/>
                          <a:cs typeface="+mn-cs"/>
                        </a:rPr>
                        <a:t>Doppelstunde</a:t>
                      </a:r>
                      <a:endParaRPr lang="zh-CN" altLang="en-US" sz="4000" dirty="0">
                        <a:solidFill>
                          <a:schemeClr val="accent2">
                            <a:lumMod val="50000"/>
                          </a:schemeClr>
                        </a:solidFill>
                      </a:endParaRPr>
                    </a:p>
                  </a:txBody>
                  <a:tcPr marL="227064" marR="227064" marT="113532" marB="113532"/>
                </a:tc>
                <a:tc>
                  <a:txBody>
                    <a:bodyPr/>
                    <a:lstStyle/>
                    <a:p>
                      <a:r>
                        <a:rPr lang="en-GB" altLang="zh-CN" sz="4000" b="0" i="0" kern="1200" dirty="0">
                          <a:solidFill>
                            <a:schemeClr val="accent2">
                              <a:lumMod val="50000"/>
                            </a:schemeClr>
                          </a:solidFill>
                          <a:effectLst/>
                          <a:latin typeface="+mn-lt"/>
                          <a:ea typeface="+mn-ea"/>
                          <a:cs typeface="+mn-cs"/>
                        </a:rPr>
                        <a:t>14:50 - 16:20 </a:t>
                      </a:r>
                      <a:r>
                        <a:rPr lang="en-GB" altLang="zh-CN" sz="4000" b="0" i="0" kern="1200" dirty="0" err="1">
                          <a:solidFill>
                            <a:schemeClr val="accent2">
                              <a:lumMod val="50000"/>
                            </a:schemeClr>
                          </a:solidFill>
                          <a:effectLst/>
                          <a:latin typeface="+mn-lt"/>
                          <a:ea typeface="+mn-ea"/>
                          <a:cs typeface="+mn-cs"/>
                        </a:rPr>
                        <a:t>Uhr</a:t>
                      </a:r>
                      <a:endParaRPr lang="zh-CN" altLang="en-US" sz="4000" dirty="0">
                        <a:solidFill>
                          <a:schemeClr val="accent2">
                            <a:lumMod val="50000"/>
                          </a:schemeClr>
                        </a:solidFill>
                      </a:endParaRPr>
                    </a:p>
                  </a:txBody>
                  <a:tcPr marL="227064" marR="227064" marT="113532" marB="113532"/>
                </a:tc>
                <a:extLst>
                  <a:ext uri="{0D108BD9-81ED-4DB2-BD59-A6C34878D82A}">
                    <a16:rowId xmlns:a16="http://schemas.microsoft.com/office/drawing/2014/main" val="1231686957"/>
                  </a:ext>
                </a:extLst>
              </a:tr>
              <a:tr h="911572">
                <a:tc>
                  <a:txBody>
                    <a:bodyPr/>
                    <a:lstStyle/>
                    <a:p>
                      <a:r>
                        <a:rPr lang="en-US" altLang="zh-CN" sz="4000" dirty="0">
                          <a:solidFill>
                            <a:schemeClr val="accent2">
                              <a:lumMod val="50000"/>
                            </a:schemeClr>
                          </a:solidFill>
                        </a:rPr>
                        <a:t>6. </a:t>
                      </a:r>
                      <a:r>
                        <a:rPr lang="en-GB" altLang="zh-CN" sz="4000" b="0" i="0" kern="1200" dirty="0" err="1">
                          <a:solidFill>
                            <a:schemeClr val="accent2">
                              <a:lumMod val="50000"/>
                            </a:schemeClr>
                          </a:solidFill>
                          <a:effectLst/>
                          <a:latin typeface="+mn-lt"/>
                          <a:ea typeface="+mn-ea"/>
                          <a:cs typeface="+mn-cs"/>
                        </a:rPr>
                        <a:t>Doppelstunde</a:t>
                      </a:r>
                      <a:endParaRPr lang="zh-CN" altLang="en-US" sz="4000" dirty="0">
                        <a:solidFill>
                          <a:schemeClr val="accent2">
                            <a:lumMod val="50000"/>
                          </a:schemeClr>
                        </a:solidFill>
                      </a:endParaRPr>
                    </a:p>
                  </a:txBody>
                  <a:tcPr marL="227064" marR="227064" marT="113532" marB="113532"/>
                </a:tc>
                <a:tc>
                  <a:txBody>
                    <a:bodyPr/>
                    <a:lstStyle/>
                    <a:p>
                      <a:r>
                        <a:rPr lang="en-GB" altLang="zh-CN" sz="4000" b="0" i="0" kern="1200" dirty="0">
                          <a:solidFill>
                            <a:schemeClr val="accent2">
                              <a:lumMod val="50000"/>
                            </a:schemeClr>
                          </a:solidFill>
                          <a:effectLst/>
                          <a:latin typeface="+mn-lt"/>
                          <a:ea typeface="+mn-ea"/>
                          <a:cs typeface="+mn-cs"/>
                        </a:rPr>
                        <a:t>16:40 - 18:10 </a:t>
                      </a:r>
                      <a:r>
                        <a:rPr lang="en-GB" altLang="zh-CN" sz="4000" b="0" i="0" kern="1200" dirty="0" err="1">
                          <a:solidFill>
                            <a:schemeClr val="accent2">
                              <a:lumMod val="50000"/>
                            </a:schemeClr>
                          </a:solidFill>
                          <a:effectLst/>
                          <a:latin typeface="+mn-lt"/>
                          <a:ea typeface="+mn-ea"/>
                          <a:cs typeface="+mn-cs"/>
                        </a:rPr>
                        <a:t>Uhr</a:t>
                      </a:r>
                      <a:endParaRPr lang="zh-CN" altLang="en-US" sz="4000" dirty="0">
                        <a:solidFill>
                          <a:schemeClr val="accent2">
                            <a:lumMod val="50000"/>
                          </a:schemeClr>
                        </a:solidFill>
                      </a:endParaRPr>
                    </a:p>
                  </a:txBody>
                  <a:tcPr marL="227064" marR="227064" marT="113532" marB="113532"/>
                </a:tc>
                <a:extLst>
                  <a:ext uri="{0D108BD9-81ED-4DB2-BD59-A6C34878D82A}">
                    <a16:rowId xmlns:a16="http://schemas.microsoft.com/office/drawing/2014/main" val="3121211254"/>
                  </a:ext>
                </a:extLst>
              </a:tr>
              <a:tr h="1066800">
                <a:tc>
                  <a:txBody>
                    <a:bodyPr/>
                    <a:lstStyle/>
                    <a:p>
                      <a:r>
                        <a:rPr lang="en-US" altLang="zh-CN" sz="4000" dirty="0">
                          <a:solidFill>
                            <a:schemeClr val="accent2">
                              <a:lumMod val="50000"/>
                            </a:schemeClr>
                          </a:solidFill>
                        </a:rPr>
                        <a:t>7. </a:t>
                      </a:r>
                      <a:r>
                        <a:rPr lang="en-GB" altLang="zh-CN" sz="4000" b="0" i="0" kern="1200" dirty="0" err="1">
                          <a:solidFill>
                            <a:schemeClr val="accent2">
                              <a:lumMod val="50000"/>
                            </a:schemeClr>
                          </a:solidFill>
                          <a:effectLst/>
                          <a:latin typeface="+mn-lt"/>
                          <a:ea typeface="+mn-ea"/>
                          <a:cs typeface="+mn-cs"/>
                        </a:rPr>
                        <a:t>Doppelstunde</a:t>
                      </a:r>
                      <a:endParaRPr lang="zh-CN" altLang="en-US" sz="4000" dirty="0">
                        <a:solidFill>
                          <a:schemeClr val="accent2">
                            <a:lumMod val="50000"/>
                          </a:schemeClr>
                        </a:solidFill>
                      </a:endParaRPr>
                    </a:p>
                  </a:txBody>
                  <a:tcPr marL="227064" marR="227064" marT="113532" marB="113532"/>
                </a:tc>
                <a:tc>
                  <a:txBody>
                    <a:bodyPr/>
                    <a:lstStyle/>
                    <a:p>
                      <a:r>
                        <a:rPr lang="en-GB" altLang="zh-CN" sz="4000" b="0" i="0" kern="1200" dirty="0">
                          <a:solidFill>
                            <a:schemeClr val="accent2">
                              <a:lumMod val="50000"/>
                            </a:schemeClr>
                          </a:solidFill>
                          <a:effectLst/>
                          <a:latin typeface="+mn-lt"/>
                          <a:ea typeface="+mn-ea"/>
                          <a:cs typeface="+mn-cs"/>
                        </a:rPr>
                        <a:t>18:30 - 20:00 </a:t>
                      </a:r>
                      <a:r>
                        <a:rPr lang="en-GB" altLang="zh-CN" sz="4000" b="0" i="0" kern="1200" dirty="0" err="1">
                          <a:solidFill>
                            <a:schemeClr val="accent2">
                              <a:lumMod val="50000"/>
                            </a:schemeClr>
                          </a:solidFill>
                          <a:effectLst/>
                          <a:latin typeface="+mn-lt"/>
                          <a:ea typeface="+mn-ea"/>
                          <a:cs typeface="+mn-cs"/>
                        </a:rPr>
                        <a:t>Uhr</a:t>
                      </a:r>
                      <a:endParaRPr lang="zh-CN" altLang="en-US" sz="4000" dirty="0">
                        <a:solidFill>
                          <a:schemeClr val="accent2">
                            <a:lumMod val="50000"/>
                          </a:schemeClr>
                        </a:solidFill>
                      </a:endParaRPr>
                    </a:p>
                  </a:txBody>
                  <a:tcPr marL="227064" marR="227064" marT="113532" marB="113532"/>
                </a:tc>
                <a:extLst>
                  <a:ext uri="{0D108BD9-81ED-4DB2-BD59-A6C34878D82A}">
                    <a16:rowId xmlns:a16="http://schemas.microsoft.com/office/drawing/2014/main" val="862472751"/>
                  </a:ext>
                </a:extLst>
              </a:tr>
              <a:tr h="1203151">
                <a:tc>
                  <a:txBody>
                    <a:bodyPr/>
                    <a:lstStyle/>
                    <a:p>
                      <a:r>
                        <a:rPr lang="en-US" altLang="zh-CN" sz="4000" dirty="0">
                          <a:solidFill>
                            <a:schemeClr val="accent2">
                              <a:lumMod val="50000"/>
                            </a:schemeClr>
                          </a:solidFill>
                        </a:rPr>
                        <a:t>8. </a:t>
                      </a:r>
                      <a:r>
                        <a:rPr lang="en-GB" altLang="zh-CN" sz="4000" b="0" i="0" kern="1200" dirty="0" err="1">
                          <a:solidFill>
                            <a:schemeClr val="accent2">
                              <a:lumMod val="50000"/>
                            </a:schemeClr>
                          </a:solidFill>
                          <a:effectLst/>
                          <a:latin typeface="+mn-lt"/>
                          <a:ea typeface="+mn-ea"/>
                          <a:cs typeface="+mn-cs"/>
                        </a:rPr>
                        <a:t>Doppelstunde</a:t>
                      </a:r>
                      <a:endParaRPr lang="zh-CN" altLang="en-US" sz="4000" dirty="0">
                        <a:solidFill>
                          <a:schemeClr val="accent2">
                            <a:lumMod val="50000"/>
                          </a:schemeClr>
                        </a:solidFill>
                      </a:endParaRPr>
                    </a:p>
                  </a:txBody>
                  <a:tcPr marL="227064" marR="227064" marT="113532" marB="113532"/>
                </a:tc>
                <a:tc>
                  <a:txBody>
                    <a:bodyPr/>
                    <a:lstStyle/>
                    <a:p>
                      <a:r>
                        <a:rPr lang="en-GB" altLang="zh-CN" sz="4000" b="0" i="0" kern="1200" dirty="0">
                          <a:solidFill>
                            <a:schemeClr val="accent2">
                              <a:lumMod val="50000"/>
                            </a:schemeClr>
                          </a:solidFill>
                          <a:effectLst/>
                          <a:latin typeface="+mn-lt"/>
                          <a:ea typeface="+mn-ea"/>
                          <a:cs typeface="+mn-cs"/>
                        </a:rPr>
                        <a:t>20:20 - 21:50 </a:t>
                      </a:r>
                      <a:r>
                        <a:rPr lang="en-GB" altLang="zh-CN" sz="4000" b="0" i="0" kern="1200" dirty="0" err="1">
                          <a:solidFill>
                            <a:schemeClr val="accent2">
                              <a:lumMod val="50000"/>
                            </a:schemeClr>
                          </a:solidFill>
                          <a:effectLst/>
                          <a:latin typeface="+mn-lt"/>
                          <a:ea typeface="+mn-ea"/>
                          <a:cs typeface="+mn-cs"/>
                        </a:rPr>
                        <a:t>Uhr</a:t>
                      </a:r>
                      <a:endParaRPr lang="zh-CN" altLang="en-US" sz="4000" dirty="0">
                        <a:solidFill>
                          <a:schemeClr val="accent2">
                            <a:lumMod val="50000"/>
                          </a:schemeClr>
                        </a:solidFill>
                      </a:endParaRPr>
                    </a:p>
                  </a:txBody>
                  <a:tcPr marL="227064" marR="227064" marT="113532" marB="113532"/>
                </a:tc>
                <a:extLst>
                  <a:ext uri="{0D108BD9-81ED-4DB2-BD59-A6C34878D82A}">
                    <a16:rowId xmlns:a16="http://schemas.microsoft.com/office/drawing/2014/main" val="3239762813"/>
                  </a:ext>
                </a:extLst>
              </a:tr>
            </a:tbl>
          </a:graphicData>
        </a:graphic>
      </p:graphicFrame>
      <p:sp>
        <p:nvSpPr>
          <p:cNvPr id="31" name="Tittel 4">
            <a:extLst>
              <a:ext uri="{FF2B5EF4-FFF2-40B4-BE49-F238E27FC236}">
                <a16:creationId xmlns:a16="http://schemas.microsoft.com/office/drawing/2014/main" id="{D44761E4-C6D9-639F-4740-EE4BE66F037A}"/>
              </a:ext>
            </a:extLst>
          </p:cNvPr>
          <p:cNvSpPr txBox="1">
            <a:spLocks/>
          </p:cNvSpPr>
          <p:nvPr/>
        </p:nvSpPr>
        <p:spPr>
          <a:xfrm>
            <a:off x="19279759" y="16561463"/>
            <a:ext cx="12152741" cy="738664"/>
          </a:xfrm>
          <a:prstGeom prst="rect">
            <a:avLst/>
          </a:prstGeom>
          <a:noFill/>
          <a:ln>
            <a:noFill/>
          </a:ln>
        </p:spPr>
        <p:txBody>
          <a:bodyPr vert="horz" wrap="square" lIns="0" tIns="0" rIns="0" bIns="0" rtlCol="0" anchor="t" anchorCtr="0">
            <a:spAutoFit/>
          </a:bodyPr>
          <a:lstStyle>
            <a:lvl1pPr algn="l" defTabSz="2270313" rtl="0" eaLnBrk="1" latinLnBrk="0" hangingPunct="1">
              <a:spcBef>
                <a:spcPct val="0"/>
              </a:spcBef>
              <a:buNone/>
              <a:defRPr sz="7946" b="1" kern="1200" baseline="0">
                <a:solidFill>
                  <a:schemeClr val="bg1"/>
                </a:solidFill>
                <a:latin typeface="+mj-lt"/>
                <a:ea typeface="+mj-ea"/>
                <a:cs typeface="+mj-cs"/>
              </a:defRPr>
            </a:lvl1pPr>
          </a:lstStyle>
          <a:p>
            <a:r>
              <a:rPr lang="de-DE" altLang="zh-CN" sz="4800" dirty="0"/>
              <a:t>Z</a:t>
            </a:r>
            <a:r>
              <a:rPr lang="en-US" altLang="zh-CN" sz="4800" dirty="0" err="1"/>
              <a:t>eitraster</a:t>
            </a:r>
            <a:r>
              <a:rPr lang="en-US" altLang="zh-CN" sz="4800" dirty="0"/>
              <a:t> der TU Dresden</a:t>
            </a:r>
            <a:endParaRPr lang="zh-CN" altLang="en-US" sz="4800" dirty="0"/>
          </a:p>
        </p:txBody>
      </p:sp>
      <p:cxnSp>
        <p:nvCxnSpPr>
          <p:cNvPr id="24" name="line 4">
            <a:extLst>
              <a:ext uri="{FF2B5EF4-FFF2-40B4-BE49-F238E27FC236}">
                <a16:creationId xmlns:a16="http://schemas.microsoft.com/office/drawing/2014/main" id="{22475A01-B0BF-A9CA-38A0-A7A1A0B34FF5}"/>
              </a:ext>
              <a:ext uri="{C183D7F6-B498-43B3-948B-1728B52AA6E4}">
                <adec:decorative xmlns:adec="http://schemas.microsoft.com/office/drawing/2017/decorative" val="1"/>
              </a:ext>
            </a:extLst>
          </p:cNvPr>
          <p:cNvCxnSpPr>
            <a:cxnSpLocks/>
          </p:cNvCxnSpPr>
          <p:nvPr/>
        </p:nvCxnSpPr>
        <p:spPr>
          <a:xfrm>
            <a:off x="18859496" y="16402829"/>
            <a:ext cx="22904" cy="21811471"/>
          </a:xfrm>
          <a:prstGeom prst="line">
            <a:avLst/>
          </a:prstGeom>
          <a:ln w="38100" cap="flat" cmpd="sng" algn="ctr">
            <a:gradFill>
              <a:gsLst>
                <a:gs pos="29000">
                  <a:srgbClr val="87C5FF"/>
                </a:gs>
                <a:gs pos="0">
                  <a:schemeClr val="accent1">
                    <a:lumMod val="5000"/>
                    <a:lumOff val="95000"/>
                  </a:schemeClr>
                </a:gs>
                <a:gs pos="14000">
                  <a:srgbClr val="B8DDFF"/>
                </a:gs>
                <a:gs pos="47000">
                  <a:schemeClr val="accent1">
                    <a:lumMod val="45000"/>
                    <a:lumOff val="55000"/>
                  </a:schemeClr>
                </a:gs>
                <a:gs pos="84000">
                  <a:srgbClr val="56ADFF"/>
                </a:gs>
                <a:gs pos="62000">
                  <a:schemeClr val="accent1">
                    <a:lumMod val="45000"/>
                    <a:lumOff val="55000"/>
                  </a:schemeClr>
                </a:gs>
                <a:gs pos="100000">
                  <a:schemeClr val="accent1">
                    <a:lumMod val="30000"/>
                    <a:lumOff val="70000"/>
                  </a:schemeClr>
                </a:gs>
              </a:gsLst>
              <a:lin ang="5400000" scaled="1"/>
            </a:gra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Inhalt 2">
            <a:extLst>
              <a:ext uri="{FF2B5EF4-FFF2-40B4-BE49-F238E27FC236}">
                <a16:creationId xmlns:a16="http://schemas.microsoft.com/office/drawing/2014/main" id="{B5CDF0D6-A913-04AB-A98D-070A9153CF46}"/>
              </a:ext>
            </a:extLst>
          </p:cNvPr>
          <p:cNvSpPr txBox="1">
            <a:spLocks/>
          </p:cNvSpPr>
          <p:nvPr/>
        </p:nvSpPr>
        <p:spPr>
          <a:xfrm>
            <a:off x="782397" y="17509267"/>
            <a:ext cx="18077099" cy="10395352"/>
          </a:xfrm>
          <a:prstGeom prst="rect">
            <a:avLst/>
          </a:prstGeom>
        </p:spPr>
        <p:txBody>
          <a:bodyPr/>
          <a:lstStyle>
            <a:lvl1pPr marL="0" indent="0" algn="l" defTabSz="2270313" rtl="0" eaLnBrk="1" latinLnBrk="0" hangingPunct="1">
              <a:spcBef>
                <a:spcPts val="1490"/>
              </a:spcBef>
              <a:buFont typeface="Arial" panose="020B0604020202020204" pitchFamily="34" charset="0"/>
              <a:buNone/>
              <a:defRPr sz="3973" b="1" kern="1200">
                <a:solidFill>
                  <a:schemeClr val="accent1"/>
                </a:solidFill>
                <a:latin typeface="+mn-lt"/>
                <a:ea typeface="+mn-ea"/>
                <a:cs typeface="+mn-cs"/>
              </a:defRPr>
            </a:lvl1pPr>
            <a:lvl2pPr marL="0" indent="0" algn="l" defTabSz="2270313" rtl="0" eaLnBrk="1" latinLnBrk="0" hangingPunct="1">
              <a:spcBef>
                <a:spcPts val="1490"/>
              </a:spcBef>
              <a:buFont typeface="Open Sans" panose="020B0606030504020204" pitchFamily="34" charset="0"/>
              <a:buNone/>
              <a:defRPr sz="3973" kern="1200">
                <a:solidFill>
                  <a:schemeClr val="accent1"/>
                </a:solidFill>
                <a:latin typeface="+mn-lt"/>
                <a:ea typeface="+mn-ea"/>
                <a:cs typeface="+mn-cs"/>
              </a:defRPr>
            </a:lvl2pPr>
            <a:lvl3pPr marL="625766" indent="-625766" algn="l" defTabSz="2270313" rtl="0" eaLnBrk="1" latinLnBrk="0" hangingPunct="1">
              <a:spcBef>
                <a:spcPts val="0"/>
              </a:spcBef>
              <a:buFont typeface="Arial" panose="020B0604020202020204" pitchFamily="34" charset="0"/>
              <a:buChar char="—"/>
              <a:defRPr sz="3973" kern="1200">
                <a:solidFill>
                  <a:schemeClr val="accent1"/>
                </a:solidFill>
                <a:latin typeface="+mn-lt"/>
                <a:ea typeface="+mn-ea"/>
                <a:cs typeface="+mn-cs"/>
              </a:defRPr>
            </a:lvl3pPr>
            <a:lvl4pPr marL="625766" indent="-357581" algn="l" defTabSz="2270313" rtl="0" eaLnBrk="1" latinLnBrk="0" hangingPunct="1">
              <a:spcBef>
                <a:spcPts val="0"/>
              </a:spcBef>
              <a:buFont typeface="Open Sans" panose="020B0606030504020204" pitchFamily="34" charset="0"/>
              <a:buChar char="–"/>
              <a:defRPr sz="3973" kern="1200">
                <a:solidFill>
                  <a:schemeClr val="accent1"/>
                </a:solidFill>
                <a:latin typeface="+mn-lt"/>
                <a:ea typeface="+mn-ea"/>
                <a:cs typeface="+mn-cs"/>
              </a:defRPr>
            </a:lvl4pPr>
            <a:lvl5pPr marL="0" indent="0" algn="l" defTabSz="2270313" rtl="0" eaLnBrk="1" latinLnBrk="0" hangingPunct="1">
              <a:spcBef>
                <a:spcPts val="1490"/>
              </a:spcBef>
              <a:spcAft>
                <a:spcPts val="0"/>
              </a:spcAft>
              <a:buFont typeface="Symbol" panose="05050102010706020507" pitchFamily="18" charset="2"/>
              <a:buNone/>
              <a:defRPr sz="3476" b="1" kern="1200" baseline="0">
                <a:solidFill>
                  <a:schemeClr val="accent1"/>
                </a:solidFill>
                <a:latin typeface="+mn-lt"/>
                <a:ea typeface="+mn-ea"/>
                <a:cs typeface="+mn-cs"/>
              </a:defRPr>
            </a:lvl5pPr>
            <a:lvl6pPr marL="0" marR="0" indent="0" algn="l" defTabSz="2270313" rtl="0" eaLnBrk="1" fontAlgn="auto" latinLnBrk="0" hangingPunct="1">
              <a:lnSpc>
                <a:spcPct val="100000"/>
              </a:lnSpc>
              <a:spcBef>
                <a:spcPts val="1490"/>
              </a:spcBef>
              <a:spcAft>
                <a:spcPts val="0"/>
              </a:spcAft>
              <a:buClrTx/>
              <a:buSzTx/>
              <a:buFont typeface="Arial" panose="020B0604020202020204" pitchFamily="34" charset="0"/>
              <a:buNone/>
              <a:tabLst/>
              <a:defRPr sz="3476" b="0" kern="1200">
                <a:solidFill>
                  <a:schemeClr val="accent1"/>
                </a:solidFill>
                <a:latin typeface="+mn-lt"/>
                <a:ea typeface="+mn-ea"/>
                <a:cs typeface="+mn-cs"/>
              </a:defRPr>
            </a:lvl6pPr>
            <a:lvl7pPr marL="625766" marR="0" indent="-625766" algn="l" defTabSz="2270313" rtl="0" eaLnBrk="1" fontAlgn="auto" latinLnBrk="0" hangingPunct="1">
              <a:lnSpc>
                <a:spcPct val="100000"/>
              </a:lnSpc>
              <a:spcBef>
                <a:spcPts val="0"/>
              </a:spcBef>
              <a:spcAft>
                <a:spcPts val="0"/>
              </a:spcAft>
              <a:buClrTx/>
              <a:buSzTx/>
              <a:buFont typeface="Arial" panose="020B0604020202020204" pitchFamily="34" charset="0"/>
              <a:buChar char="—"/>
              <a:tabLst/>
              <a:defRPr lang="de-DE" sz="3476" kern="1200" dirty="0" smtClean="0">
                <a:solidFill>
                  <a:schemeClr val="accent1"/>
                </a:solidFill>
                <a:latin typeface="+mn-lt"/>
                <a:ea typeface="+mn-ea"/>
                <a:cs typeface="+mn-cs"/>
              </a:defRPr>
            </a:lvl7pPr>
            <a:lvl8pPr marL="625766" marR="0" indent="-357581" algn="l" defTabSz="2270313" rtl="0" eaLnBrk="1" fontAlgn="auto" latinLnBrk="0" hangingPunct="1">
              <a:lnSpc>
                <a:spcPct val="100000"/>
              </a:lnSpc>
              <a:spcBef>
                <a:spcPts val="0"/>
              </a:spcBef>
              <a:spcAft>
                <a:spcPts val="0"/>
              </a:spcAft>
              <a:buClrTx/>
              <a:buSzTx/>
              <a:buFont typeface="Open Sans" panose="020B0606030504020204" pitchFamily="34" charset="0"/>
              <a:buChar char="–"/>
              <a:tabLst/>
              <a:defRPr sz="3476" kern="1200">
                <a:solidFill>
                  <a:schemeClr val="accent1"/>
                </a:solidFill>
                <a:latin typeface="+mn-lt"/>
                <a:ea typeface="+mn-ea"/>
                <a:cs typeface="+mn-cs"/>
              </a:defRPr>
            </a:lvl8pPr>
            <a:lvl9pPr marL="983347" marR="0" indent="-357581" algn="l" defTabSz="2270313" rtl="0" eaLnBrk="1" fontAlgn="auto" latinLnBrk="0" hangingPunct="1">
              <a:lnSpc>
                <a:spcPct val="100000"/>
              </a:lnSpc>
              <a:spcBef>
                <a:spcPts val="0"/>
              </a:spcBef>
              <a:spcAft>
                <a:spcPts val="0"/>
              </a:spcAft>
              <a:buClrTx/>
              <a:buSzTx/>
              <a:buFont typeface="Wingdings" panose="05000000000000000000" pitchFamily="2" charset="2"/>
              <a:buChar char="§"/>
              <a:tabLst/>
              <a:defRPr sz="3476" kern="1200">
                <a:solidFill>
                  <a:schemeClr val="accent1"/>
                </a:solidFill>
                <a:latin typeface="+mn-lt"/>
                <a:ea typeface="+mn-ea"/>
                <a:cs typeface="+mn-cs"/>
              </a:defRPr>
            </a:lvl9pPr>
          </a:lstStyle>
          <a:p>
            <a:pPr lvl="1"/>
            <a:r>
              <a:rPr lang="de-DE" altLang="zh-CN" sz="4400" dirty="0">
                <a:solidFill>
                  <a:schemeClr val="bg1">
                    <a:lumMod val="95000"/>
                  </a:schemeClr>
                </a:solidFill>
              </a:rPr>
              <a:t>Das tägliche Zeitraster der Lehrveranstaltungen ist grundsätzlich universitätsweit einheitlich. Das konkrete Angebot an Lehrveranstaltungen wird für jedes Semester in einem Vorlesungsverzeichnis</a:t>
            </a:r>
            <a:r>
              <a:rPr lang="de-DE" altLang="zh-CN" sz="4400" b="1" dirty="0">
                <a:solidFill>
                  <a:schemeClr val="bg1">
                    <a:lumMod val="95000"/>
                  </a:schemeClr>
                </a:solidFill>
              </a:rPr>
              <a:t> </a:t>
            </a:r>
            <a:r>
              <a:rPr lang="de-DE" altLang="zh-CN" sz="4400" dirty="0">
                <a:solidFill>
                  <a:schemeClr val="bg1">
                    <a:lumMod val="95000"/>
                  </a:schemeClr>
                </a:solidFill>
              </a:rPr>
              <a:t>veröffentlicht und umfasst unter anderem</a:t>
            </a:r>
            <a:r>
              <a:rPr lang="en-GB" altLang="zh-CN" sz="4400" dirty="0">
                <a:solidFill>
                  <a:schemeClr val="bg1">
                    <a:lumMod val="95000"/>
                  </a:schemeClr>
                </a:solidFill>
              </a:rPr>
              <a:t>:</a:t>
            </a:r>
          </a:p>
          <a:p>
            <a:pPr marL="851489" lvl="1" indent="-851489">
              <a:buFont typeface="+mj-lt"/>
              <a:buAutoNum type="arabicPeriod"/>
            </a:pPr>
            <a:r>
              <a:rPr lang="en-GB" altLang="zh-CN" sz="4400" dirty="0" err="1">
                <a:solidFill>
                  <a:schemeClr val="bg1">
                    <a:lumMod val="95000"/>
                  </a:schemeClr>
                </a:solidFill>
              </a:rPr>
              <a:t>Vorlesungen</a:t>
            </a:r>
            <a:endParaRPr lang="en-GB" altLang="zh-CN" sz="4400" dirty="0">
              <a:solidFill>
                <a:schemeClr val="bg1">
                  <a:lumMod val="95000"/>
                </a:schemeClr>
              </a:solidFill>
            </a:endParaRPr>
          </a:p>
          <a:p>
            <a:pPr marL="851489" lvl="1" indent="-851489">
              <a:buFont typeface="+mj-lt"/>
              <a:buAutoNum type="arabicPeriod"/>
            </a:pPr>
            <a:r>
              <a:rPr lang="en-GB" altLang="zh-CN" sz="4400" dirty="0" err="1">
                <a:solidFill>
                  <a:schemeClr val="bg1">
                    <a:lumMod val="95000"/>
                  </a:schemeClr>
                </a:solidFill>
              </a:rPr>
              <a:t>Seminare</a:t>
            </a:r>
            <a:endParaRPr lang="en-GB" altLang="zh-CN" sz="4400" dirty="0">
              <a:solidFill>
                <a:schemeClr val="bg1">
                  <a:lumMod val="95000"/>
                </a:schemeClr>
              </a:solidFill>
            </a:endParaRPr>
          </a:p>
          <a:p>
            <a:pPr marL="851489" lvl="1" indent="-851489">
              <a:buFont typeface="+mj-lt"/>
              <a:buAutoNum type="arabicPeriod"/>
            </a:pPr>
            <a:r>
              <a:rPr lang="en-GB" altLang="zh-CN" sz="4400" dirty="0" err="1">
                <a:solidFill>
                  <a:schemeClr val="bg1">
                    <a:lumMod val="95000"/>
                  </a:schemeClr>
                </a:solidFill>
              </a:rPr>
              <a:t>Übungen</a:t>
            </a:r>
            <a:endParaRPr lang="en-GB" altLang="zh-CN" sz="4400" dirty="0">
              <a:solidFill>
                <a:schemeClr val="bg1">
                  <a:lumMod val="95000"/>
                </a:schemeClr>
              </a:solidFill>
            </a:endParaRPr>
          </a:p>
          <a:p>
            <a:pPr marL="851489" lvl="1" indent="-851489">
              <a:buFont typeface="+mj-lt"/>
              <a:buAutoNum type="arabicPeriod"/>
            </a:pPr>
            <a:r>
              <a:rPr lang="en-GB" altLang="zh-CN" sz="4400" dirty="0" err="1">
                <a:solidFill>
                  <a:schemeClr val="bg1">
                    <a:lumMod val="95000"/>
                  </a:schemeClr>
                </a:solidFill>
              </a:rPr>
              <a:t>Tutorien</a:t>
            </a:r>
            <a:endParaRPr lang="en-GB" altLang="zh-CN" sz="4400" dirty="0">
              <a:solidFill>
                <a:schemeClr val="bg1">
                  <a:lumMod val="95000"/>
                </a:schemeClr>
              </a:solidFill>
            </a:endParaRPr>
          </a:p>
          <a:p>
            <a:pPr marL="851489" lvl="1" indent="-851489">
              <a:buFont typeface="+mj-lt"/>
              <a:buAutoNum type="arabicPeriod"/>
            </a:pPr>
            <a:r>
              <a:rPr lang="en-GB" altLang="zh-CN" sz="4400" dirty="0" err="1">
                <a:solidFill>
                  <a:schemeClr val="bg1">
                    <a:lumMod val="95000"/>
                  </a:schemeClr>
                </a:solidFill>
              </a:rPr>
              <a:t>Praktika</a:t>
            </a:r>
            <a:endParaRPr lang="en-GB" altLang="zh-CN" sz="4400" dirty="0">
              <a:solidFill>
                <a:schemeClr val="bg1">
                  <a:lumMod val="95000"/>
                </a:schemeClr>
              </a:solidFill>
            </a:endParaRPr>
          </a:p>
          <a:p>
            <a:pPr marL="1477256" lvl="2" indent="-851489">
              <a:buFont typeface="Wingdings" panose="05000000000000000000" pitchFamily="2" charset="2"/>
              <a:buChar char="l"/>
            </a:pPr>
            <a:r>
              <a:rPr lang="de-DE" altLang="zh-CN" sz="4400" dirty="0">
                <a:solidFill>
                  <a:schemeClr val="bg1">
                    <a:lumMod val="95000"/>
                  </a:schemeClr>
                </a:solidFill>
              </a:rPr>
              <a:t>in der Universität</a:t>
            </a:r>
          </a:p>
          <a:p>
            <a:pPr marL="1477256" lvl="2" indent="-851489">
              <a:buFont typeface="Wingdings" panose="05000000000000000000" pitchFamily="2" charset="2"/>
              <a:buChar char="l"/>
            </a:pPr>
            <a:r>
              <a:rPr lang="de-DE" altLang="zh-CN" sz="4400" dirty="0">
                <a:solidFill>
                  <a:schemeClr val="bg1">
                    <a:lumMod val="95000"/>
                  </a:schemeClr>
                </a:solidFill>
              </a:rPr>
              <a:t>außerhalb</a:t>
            </a:r>
            <a:endParaRPr lang="en-GB" altLang="zh-CN" sz="4400" dirty="0">
              <a:solidFill>
                <a:schemeClr val="bg1">
                  <a:lumMod val="95000"/>
                </a:schemeClr>
              </a:solidFill>
            </a:endParaRPr>
          </a:p>
          <a:p>
            <a:pPr marL="851489" lvl="1" indent="-851489">
              <a:buFont typeface="+mj-lt"/>
              <a:buAutoNum type="arabicPeriod"/>
            </a:pPr>
            <a:r>
              <a:rPr lang="en-GB" altLang="zh-CN" sz="4400" dirty="0" err="1">
                <a:solidFill>
                  <a:schemeClr val="bg1">
                    <a:lumMod val="95000"/>
                  </a:schemeClr>
                </a:solidFill>
              </a:rPr>
              <a:t>Exkursionen</a:t>
            </a:r>
            <a:endParaRPr lang="en-GB" altLang="zh-CN" sz="4400" dirty="0">
              <a:solidFill>
                <a:schemeClr val="bg1">
                  <a:lumMod val="95000"/>
                </a:schemeClr>
              </a:solidFill>
            </a:endParaRPr>
          </a:p>
          <a:p>
            <a:pPr lvl="1"/>
            <a:endParaRPr lang="de-DE" dirty="0">
              <a:solidFill>
                <a:schemeClr val="accent2">
                  <a:lumMod val="50000"/>
                </a:schemeClr>
              </a:solidFill>
            </a:endParaRPr>
          </a:p>
        </p:txBody>
      </p:sp>
      <p:pic>
        <p:nvPicPr>
          <p:cNvPr id="51" name="Figure" descr="Seminar">
            <a:extLst>
              <a:ext uri="{FF2B5EF4-FFF2-40B4-BE49-F238E27FC236}">
                <a16:creationId xmlns:a16="http://schemas.microsoft.com/office/drawing/2014/main" id="{4F692609-A82D-72C7-3EC0-1CF4B1CFFF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5580" y="21159670"/>
            <a:ext cx="8890920" cy="4978915"/>
          </a:xfrm>
          <a:prstGeom prst="rect">
            <a:avLst/>
          </a:prstGeom>
        </p:spPr>
      </p:pic>
      <p:sp>
        <p:nvSpPr>
          <p:cNvPr id="19" name="Titel 3">
            <a:extLst>
              <a:ext uri="{FF2B5EF4-FFF2-40B4-BE49-F238E27FC236}">
                <a16:creationId xmlns:a16="http://schemas.microsoft.com/office/drawing/2014/main" id="{53CB0635-49BF-2557-8D3D-99BED21278D3}"/>
              </a:ext>
            </a:extLst>
          </p:cNvPr>
          <p:cNvSpPr txBox="1">
            <a:spLocks/>
          </p:cNvSpPr>
          <p:nvPr/>
        </p:nvSpPr>
        <p:spPr>
          <a:xfrm>
            <a:off x="934801" y="16561463"/>
            <a:ext cx="6989999" cy="738664"/>
          </a:xfrm>
          <a:prstGeom prst="rect">
            <a:avLst/>
          </a:prstGeom>
          <a:noFill/>
          <a:ln>
            <a:noFill/>
          </a:ln>
        </p:spPr>
        <p:txBody>
          <a:bodyPr vert="horz" wrap="square" lIns="0" tIns="0" rIns="0" bIns="0" rtlCol="0" anchor="t" anchorCtr="0">
            <a:spAutoFit/>
          </a:bodyPr>
          <a:lstStyle>
            <a:lvl1pPr algn="l" defTabSz="2270313" rtl="0" eaLnBrk="1" latinLnBrk="0" hangingPunct="1">
              <a:spcBef>
                <a:spcPct val="0"/>
              </a:spcBef>
              <a:buNone/>
              <a:defRPr sz="7946" b="1" kern="1200" baseline="0">
                <a:solidFill>
                  <a:schemeClr val="bg1"/>
                </a:solidFill>
                <a:latin typeface="+mj-lt"/>
                <a:ea typeface="+mj-ea"/>
                <a:cs typeface="+mj-cs"/>
              </a:defRPr>
            </a:lvl1pPr>
          </a:lstStyle>
          <a:p>
            <a:r>
              <a:rPr lang="de-DE" sz="4800" dirty="0"/>
              <a:t>Lehrangebot</a:t>
            </a:r>
            <a:endParaRPr lang="de-DE" sz="4800" b="0" dirty="0"/>
          </a:p>
        </p:txBody>
      </p:sp>
      <p:cxnSp>
        <p:nvCxnSpPr>
          <p:cNvPr id="23" name="line3">
            <a:extLst>
              <a:ext uri="{FF2B5EF4-FFF2-40B4-BE49-F238E27FC236}">
                <a16:creationId xmlns:a16="http://schemas.microsoft.com/office/drawing/2014/main" id="{F350990A-1FA0-9944-16F7-B9229B6D6144}"/>
              </a:ext>
              <a:ext uri="{C183D7F6-B498-43B3-948B-1728B52AA6E4}">
                <adec:decorative xmlns:adec="http://schemas.microsoft.com/office/drawing/2017/decorative" val="1"/>
              </a:ext>
            </a:extLst>
          </p:cNvPr>
          <p:cNvCxnSpPr/>
          <p:nvPr/>
        </p:nvCxnSpPr>
        <p:spPr>
          <a:xfrm>
            <a:off x="0" y="16312902"/>
            <a:ext cx="30275213" cy="0"/>
          </a:xfrm>
          <a:prstGeom prst="line">
            <a:avLst/>
          </a:prstGeom>
          <a:ln w="38100" cap="flat" cmpd="sng" algn="ctr">
            <a:gradFill>
              <a:gsLst>
                <a:gs pos="29000">
                  <a:srgbClr val="87C5FF"/>
                </a:gs>
                <a:gs pos="0">
                  <a:schemeClr val="accent1">
                    <a:lumMod val="5000"/>
                    <a:lumOff val="95000"/>
                  </a:schemeClr>
                </a:gs>
                <a:gs pos="14000">
                  <a:srgbClr val="B8DDFF"/>
                </a:gs>
                <a:gs pos="47000">
                  <a:schemeClr val="accent1">
                    <a:lumMod val="45000"/>
                    <a:lumOff val="55000"/>
                  </a:schemeClr>
                </a:gs>
                <a:gs pos="84000">
                  <a:srgbClr val="56ADFF"/>
                </a:gs>
                <a:gs pos="62000">
                  <a:schemeClr val="accent1">
                    <a:lumMod val="45000"/>
                    <a:lumOff val="55000"/>
                  </a:schemeClr>
                </a:gs>
                <a:gs pos="100000">
                  <a:schemeClr val="accent1">
                    <a:lumMod val="30000"/>
                    <a:lumOff val="70000"/>
                  </a:schemeClr>
                </a:gs>
              </a:gsLst>
              <a:lin ang="5400000" scaled="1"/>
            </a:gra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Inhalt 1">
            <a:extLst>
              <a:ext uri="{FF2B5EF4-FFF2-40B4-BE49-F238E27FC236}">
                <a16:creationId xmlns:a16="http://schemas.microsoft.com/office/drawing/2014/main" id="{F7B6EB24-9B95-9C1A-5E92-F135976C4450}"/>
              </a:ext>
            </a:extLst>
          </p:cNvPr>
          <p:cNvSpPr txBox="1"/>
          <p:nvPr/>
        </p:nvSpPr>
        <p:spPr>
          <a:xfrm>
            <a:off x="18859500" y="6934202"/>
            <a:ext cx="10782300" cy="8894743"/>
          </a:xfrm>
          <a:prstGeom prst="rect">
            <a:avLst/>
          </a:prstGeom>
          <a:noFill/>
        </p:spPr>
        <p:txBody>
          <a:bodyPr wrap="square" rtlCol="0">
            <a:spAutoFit/>
          </a:bodyPr>
          <a:lstStyle/>
          <a:p>
            <a:r>
              <a:rPr lang="de-DE" altLang="zh-CN" sz="4400" b="0" i="0" dirty="0">
                <a:solidFill>
                  <a:schemeClr val="bg1">
                    <a:lumMod val="95000"/>
                  </a:schemeClr>
                </a:solidFill>
                <a:effectLst/>
              </a:rPr>
              <a:t>Um sich für das jeweils nächste Semester zurückzumelden, müssen Sie sich innerhalb der festgelegten Rückmeldefristen durch Überweisung des aktuellen Semesterbeitrages und sofern zutreffend der </a:t>
            </a:r>
            <a:r>
              <a:rPr lang="de-DE" altLang="zh-CN" sz="4400" b="0" i="0" u="none" strike="noStrike" dirty="0">
                <a:solidFill>
                  <a:schemeClr val="bg1">
                    <a:lumMod val="95000"/>
                  </a:schemeClr>
                </a:solidFill>
                <a:effectLst/>
              </a:rPr>
              <a:t>Studiengebühr</a:t>
            </a:r>
            <a:r>
              <a:rPr lang="de-DE" altLang="zh-CN" sz="4400" b="0" i="0" dirty="0">
                <a:solidFill>
                  <a:schemeClr val="bg1">
                    <a:lumMod val="95000"/>
                  </a:schemeClr>
                </a:solidFill>
                <a:effectLst/>
              </a:rPr>
              <a:t> zurückmelden. Beachten Sie, dass sich insbesondere die Semesterbeiträge entsprechend der aktuellen Beitragsordnungen des </a:t>
            </a:r>
            <a:r>
              <a:rPr lang="de-DE" altLang="zh-CN" sz="4400" b="0" i="0" u="none" strike="noStrike" dirty="0">
                <a:solidFill>
                  <a:schemeClr val="bg1">
                    <a:lumMod val="95000"/>
                  </a:schemeClr>
                </a:solidFill>
                <a:effectLst/>
              </a:rPr>
              <a:t>Studentenwerkes</a:t>
            </a:r>
            <a:r>
              <a:rPr lang="de-DE" altLang="zh-CN" sz="4400" b="0" i="0" dirty="0">
                <a:solidFill>
                  <a:schemeClr val="bg1">
                    <a:lumMod val="95000"/>
                  </a:schemeClr>
                </a:solidFill>
                <a:effectLst/>
              </a:rPr>
              <a:t> bzw. des </a:t>
            </a:r>
            <a:r>
              <a:rPr lang="de-DE" altLang="zh-CN" sz="4400" b="0" i="0" u="none" strike="noStrike" dirty="0">
                <a:solidFill>
                  <a:schemeClr val="bg1">
                    <a:lumMod val="95000"/>
                  </a:schemeClr>
                </a:solidFill>
                <a:effectLst/>
              </a:rPr>
              <a:t>Studierendenrates</a:t>
            </a:r>
            <a:r>
              <a:rPr lang="de-DE" altLang="zh-CN" sz="4400" b="0" i="0" dirty="0">
                <a:solidFill>
                  <a:schemeClr val="bg1">
                    <a:lumMod val="95000"/>
                  </a:schemeClr>
                </a:solidFill>
                <a:effectLst/>
              </a:rPr>
              <a:t> jedes Semester ändern können. </a:t>
            </a:r>
            <a:endParaRPr lang="zh-CN" altLang="en-US" sz="4400" dirty="0">
              <a:solidFill>
                <a:schemeClr val="bg1">
                  <a:lumMod val="95000"/>
                </a:schemeClr>
              </a:solidFill>
            </a:endParaRPr>
          </a:p>
        </p:txBody>
      </p:sp>
      <p:graphicFrame>
        <p:nvGraphicFramePr>
          <p:cNvPr id="17" name="Grafik" descr="Liniendiagramm, welches den Semesterbeitrag in früheren Jahren abbildet. Im Wintersemester 2018 zu 2019 lag der Beitrag bei 274,4€, und im Sommersemester bei 276,4€. In den folgenden Semestern bis Sommersemester betragen die Gebühren 281,2€, 284,1€, 281,1€, 276,1€, 289,1€, 290,3€, 290,3€ und 300,3€.&#10;Copyright: TU Dresden ">
            <a:extLst>
              <a:ext uri="{FF2B5EF4-FFF2-40B4-BE49-F238E27FC236}">
                <a16:creationId xmlns:a16="http://schemas.microsoft.com/office/drawing/2014/main" id="{B6BAF1CF-7ECD-2173-6190-15C8AE3A00FF}"/>
              </a:ext>
              <a:ext uri="{C183D7F6-B498-43B3-948B-1728B52AA6E4}">
                <adec:decorative xmlns:adec="http://schemas.microsoft.com/office/drawing/2017/decorative" val="0"/>
              </a:ext>
            </a:extLst>
          </p:cNvPr>
          <p:cNvGraphicFramePr>
            <a:graphicFrameLocks/>
          </p:cNvGraphicFramePr>
          <p:nvPr>
            <p:extLst>
              <p:ext uri="{D42A27DB-BD31-4B8C-83A1-F6EECF244321}">
                <p14:modId xmlns:p14="http://schemas.microsoft.com/office/powerpoint/2010/main" val="3710449023"/>
              </p:ext>
            </p:extLst>
          </p:nvPr>
        </p:nvGraphicFramePr>
        <p:xfrm>
          <a:off x="934801" y="6819901"/>
          <a:ext cx="16781699" cy="9493001"/>
        </p:xfrm>
        <a:graphic>
          <a:graphicData uri="http://schemas.openxmlformats.org/drawingml/2006/chart">
            <c:chart xmlns:c="http://schemas.openxmlformats.org/drawingml/2006/chart" xmlns:r="http://schemas.openxmlformats.org/officeDocument/2006/relationships" r:id="rId6"/>
          </a:graphicData>
        </a:graphic>
      </p:graphicFrame>
      <p:sp>
        <p:nvSpPr>
          <p:cNvPr id="14" name="Titel 2">
            <a:extLst>
              <a:ext uri="{FF2B5EF4-FFF2-40B4-BE49-F238E27FC236}">
                <a16:creationId xmlns:a16="http://schemas.microsoft.com/office/drawing/2014/main" id="{748D1ADF-7A01-5839-CAA9-035B0EA70E76}"/>
              </a:ext>
            </a:extLst>
          </p:cNvPr>
          <p:cNvSpPr txBox="1">
            <a:spLocks/>
          </p:cNvSpPr>
          <p:nvPr/>
        </p:nvSpPr>
        <p:spPr>
          <a:xfrm>
            <a:off x="1112601" y="5691815"/>
            <a:ext cx="6812199" cy="738664"/>
          </a:xfrm>
          <a:prstGeom prst="rect">
            <a:avLst/>
          </a:prstGeom>
          <a:noFill/>
          <a:ln>
            <a:noFill/>
          </a:ln>
        </p:spPr>
        <p:txBody>
          <a:bodyPr vert="horz" wrap="square" lIns="0" tIns="0" rIns="0" bIns="0" rtlCol="0" anchor="t" anchorCtr="0">
            <a:spAutoFit/>
          </a:bodyPr>
          <a:lstStyle>
            <a:lvl1pPr algn="l" defTabSz="2270313" rtl="0" eaLnBrk="1" latinLnBrk="0" hangingPunct="1">
              <a:spcBef>
                <a:spcPct val="0"/>
              </a:spcBef>
              <a:buNone/>
              <a:defRPr sz="7946" b="1" kern="1200" baseline="0">
                <a:solidFill>
                  <a:schemeClr val="bg1"/>
                </a:solidFill>
                <a:latin typeface="+mj-lt"/>
                <a:ea typeface="+mj-ea"/>
                <a:cs typeface="+mj-cs"/>
              </a:defRPr>
            </a:lvl1pPr>
          </a:lstStyle>
          <a:p>
            <a:r>
              <a:rPr lang="de-DE" sz="4800" dirty="0"/>
              <a:t>R</a:t>
            </a:r>
            <a:r>
              <a:rPr lang="en-GB" sz="4800" dirty="0" err="1"/>
              <a:t>ückmeldug</a:t>
            </a:r>
            <a:endParaRPr lang="de-DE" sz="4800" b="0" dirty="0"/>
          </a:p>
        </p:txBody>
      </p:sp>
      <p:cxnSp>
        <p:nvCxnSpPr>
          <p:cNvPr id="21" name="line2">
            <a:extLst>
              <a:ext uri="{FF2B5EF4-FFF2-40B4-BE49-F238E27FC236}">
                <a16:creationId xmlns:a16="http://schemas.microsoft.com/office/drawing/2014/main" id="{5A9B7F0A-E99B-3259-5D4D-DCAF6694C35B}"/>
              </a:ext>
              <a:ext uri="{C183D7F6-B498-43B3-948B-1728B52AA6E4}">
                <adec:decorative xmlns:adec="http://schemas.microsoft.com/office/drawing/2017/decorative" val="1"/>
              </a:ext>
            </a:extLst>
          </p:cNvPr>
          <p:cNvCxnSpPr/>
          <p:nvPr/>
        </p:nvCxnSpPr>
        <p:spPr>
          <a:xfrm>
            <a:off x="-1" y="5501315"/>
            <a:ext cx="30275213" cy="0"/>
          </a:xfrm>
          <a:prstGeom prst="line">
            <a:avLst/>
          </a:prstGeom>
          <a:ln w="38100" cap="flat" cmpd="sng" algn="ctr">
            <a:gradFill>
              <a:gsLst>
                <a:gs pos="29000">
                  <a:srgbClr val="87C5FF"/>
                </a:gs>
                <a:gs pos="0">
                  <a:schemeClr val="accent1">
                    <a:lumMod val="5000"/>
                    <a:lumOff val="95000"/>
                  </a:schemeClr>
                </a:gs>
                <a:gs pos="14000">
                  <a:srgbClr val="B8DDFF"/>
                </a:gs>
                <a:gs pos="47000">
                  <a:schemeClr val="accent1">
                    <a:lumMod val="45000"/>
                    <a:lumOff val="55000"/>
                  </a:schemeClr>
                </a:gs>
                <a:gs pos="84000">
                  <a:srgbClr val="56ADFF"/>
                </a:gs>
                <a:gs pos="62000">
                  <a:schemeClr val="accent1">
                    <a:lumMod val="45000"/>
                    <a:lumOff val="55000"/>
                  </a:schemeClr>
                </a:gs>
                <a:gs pos="100000">
                  <a:schemeClr val="accent1">
                    <a:lumMod val="30000"/>
                    <a:lumOff val="70000"/>
                  </a:schemeClr>
                </a:gs>
              </a:gsLst>
              <a:lin ang="5400000" scaled="1"/>
            </a:gra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line1">
            <a:extLst>
              <a:ext uri="{FF2B5EF4-FFF2-40B4-BE49-F238E27FC236}">
                <a16:creationId xmlns:a16="http://schemas.microsoft.com/office/drawing/2014/main" id="{0FA862B4-C596-204F-A216-B9E7B790C5F5}"/>
              </a:ext>
              <a:ext uri="{C183D7F6-B498-43B3-948B-1728B52AA6E4}">
                <adec:decorative xmlns:adec="http://schemas.microsoft.com/office/drawing/2017/decorative" val="1"/>
              </a:ext>
            </a:extLst>
          </p:cNvPr>
          <p:cNvCxnSpPr/>
          <p:nvPr/>
        </p:nvCxnSpPr>
        <p:spPr>
          <a:xfrm>
            <a:off x="-1" y="5387015"/>
            <a:ext cx="30275213" cy="0"/>
          </a:xfrm>
          <a:prstGeom prst="line">
            <a:avLst/>
          </a:prstGeom>
          <a:ln w="38100" cap="flat" cmpd="sng" algn="ctr">
            <a:gradFill>
              <a:gsLst>
                <a:gs pos="29000">
                  <a:srgbClr val="87C5FF"/>
                </a:gs>
                <a:gs pos="0">
                  <a:schemeClr val="accent1">
                    <a:lumMod val="5000"/>
                    <a:lumOff val="95000"/>
                  </a:schemeClr>
                </a:gs>
                <a:gs pos="14000">
                  <a:srgbClr val="B8DDFF"/>
                </a:gs>
                <a:gs pos="47000">
                  <a:schemeClr val="accent1">
                    <a:lumMod val="45000"/>
                    <a:lumOff val="55000"/>
                  </a:schemeClr>
                </a:gs>
                <a:gs pos="84000">
                  <a:srgbClr val="56ADFF"/>
                </a:gs>
                <a:gs pos="62000">
                  <a:schemeClr val="accent1">
                    <a:lumMod val="45000"/>
                    <a:lumOff val="55000"/>
                  </a:schemeClr>
                </a:gs>
                <a:gs pos="100000">
                  <a:schemeClr val="accent1">
                    <a:lumMod val="30000"/>
                    <a:lumOff val="70000"/>
                  </a:schemeClr>
                </a:gs>
              </a:gsLst>
              <a:lin ang="5400000" scaled="1"/>
            </a:gra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untertitel">
            <a:extLst>
              <a:ext uri="{FF2B5EF4-FFF2-40B4-BE49-F238E27FC236}">
                <a16:creationId xmlns:a16="http://schemas.microsoft.com/office/drawing/2014/main" id="{81386BE3-636E-AD38-1AAD-F0420EFCA094}"/>
              </a:ext>
            </a:extLst>
          </p:cNvPr>
          <p:cNvSpPr txBox="1"/>
          <p:nvPr/>
        </p:nvSpPr>
        <p:spPr>
          <a:xfrm>
            <a:off x="1112601" y="2812031"/>
            <a:ext cx="27614799" cy="2123658"/>
          </a:xfrm>
          <a:prstGeom prst="rect">
            <a:avLst/>
          </a:prstGeom>
          <a:noFill/>
        </p:spPr>
        <p:txBody>
          <a:bodyPr wrap="square" rtlCol="0">
            <a:spAutoFit/>
          </a:bodyPr>
          <a:lstStyle/>
          <a:p>
            <a:r>
              <a:rPr lang="de-DE" altLang="zh-CN" sz="4400" b="0" i="0" dirty="0">
                <a:solidFill>
                  <a:schemeClr val="bg1">
                    <a:lumMod val="95000"/>
                  </a:schemeClr>
                </a:solidFill>
                <a:effectLst/>
              </a:rPr>
              <a:t>Neben den fachlichen Inhalten begegnet man während des Studiums auch vielen organisatorischen Dingen. Auf den folgenden Seiten erfahren Sie mehr über Themen, wie die Rückmeldung zum Semester, alles zur Beurlaubung oder auch zur Exmatrikulation.</a:t>
            </a:r>
            <a:endParaRPr lang="zh-CN" altLang="en-US" sz="4400" dirty="0">
              <a:solidFill>
                <a:schemeClr val="bg1">
                  <a:lumMod val="95000"/>
                </a:schemeClr>
              </a:solidFill>
            </a:endParaRPr>
          </a:p>
        </p:txBody>
      </p:sp>
      <p:sp>
        <p:nvSpPr>
          <p:cNvPr id="5" name="Titel">
            <a:extLst>
              <a:ext uri="{FF2B5EF4-FFF2-40B4-BE49-F238E27FC236}">
                <a16:creationId xmlns:a16="http://schemas.microsoft.com/office/drawing/2014/main" id="{110046B1-A467-D45A-EA32-51F2EECF95E3}"/>
              </a:ext>
            </a:extLst>
          </p:cNvPr>
          <p:cNvSpPr>
            <a:spLocks noGrp="1"/>
          </p:cNvSpPr>
          <p:nvPr>
            <p:ph type="title"/>
          </p:nvPr>
        </p:nvSpPr>
        <p:spPr>
          <a:xfrm>
            <a:off x="934801" y="1221974"/>
            <a:ext cx="20197837" cy="1375761"/>
          </a:xfrm>
        </p:spPr>
        <p:txBody>
          <a:bodyPr/>
          <a:lstStyle/>
          <a:p>
            <a:r>
              <a:rPr lang="de-DE" sz="8940" dirty="0"/>
              <a:t>Studienorganisation von TU Dresden</a:t>
            </a:r>
          </a:p>
        </p:txBody>
      </p:sp>
    </p:spTree>
    <p:extLst>
      <p:ext uri="{BB962C8B-B14F-4D97-AF65-F5344CB8AC3E}">
        <p14:creationId xmlns:p14="http://schemas.microsoft.com/office/powerpoint/2010/main" val="2643924533"/>
      </p:ext>
    </p:extLst>
  </p:cSld>
  <p:clrMapOvr>
    <a:masterClrMapping/>
  </p:clrMapOvr>
</p:sld>
</file>

<file path=ppt/theme/theme1.xml><?xml version="1.0" encoding="utf-8"?>
<a:theme xmlns:a="http://schemas.openxmlformats.org/drawingml/2006/main" name="TUD_2018_16zu9">
  <a:themeElements>
    <a:clrScheme name="TUD_2021-08_grün">
      <a:dk1>
        <a:srgbClr val="000000"/>
      </a:dk1>
      <a:lt1>
        <a:sysClr val="window" lastClr="FFFFFF"/>
      </a:lt1>
      <a:dk2>
        <a:srgbClr val="727277"/>
      </a:dk2>
      <a:lt2>
        <a:srgbClr val="FFFFFF"/>
      </a:lt2>
      <a:accent1>
        <a:srgbClr val="00305D"/>
      </a:accent1>
      <a:accent2>
        <a:srgbClr val="0069B4"/>
      </a:accent2>
      <a:accent3>
        <a:srgbClr val="009FE3"/>
      </a:accent3>
      <a:accent4>
        <a:srgbClr val="008244"/>
      </a:accent4>
      <a:accent5>
        <a:srgbClr val="65B32E"/>
      </a:accent5>
      <a:accent6>
        <a:srgbClr val="94C356"/>
      </a:accent6>
      <a:hlink>
        <a:srgbClr val="0069B4"/>
      </a:hlink>
      <a:folHlink>
        <a:srgbClr val="009FE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Vorlage-16zu9" id="{A4A04608-C195-5D44-A45B-8FF53C97CD7D}" vid="{99CDF678-D23B-5640-BC2D-3F9740FD517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3335E23551B9444BC39239721E323CC" ma:contentTypeVersion="6" ma:contentTypeDescription="Ein neues Dokument erstellen." ma:contentTypeScope="" ma:versionID="15435ef32e8920f11e87c500e9f8d988">
  <xsd:schema xmlns:xsd="http://www.w3.org/2001/XMLSchema" xmlns:xs="http://www.w3.org/2001/XMLSchema" xmlns:p="http://schemas.microsoft.com/office/2006/metadata/properties" xmlns:ns1="http://schemas.microsoft.com/sharepoint/v3" targetNamespace="http://schemas.microsoft.com/office/2006/metadata/properties" ma:root="true" ma:fieldsID="4ff8dda0561cbe727bb477c42ef8e025" ns1:_="">
    <xsd:import namespace="http://schemas.microsoft.com/sharepoint/v3"/>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Bewertung (0 - 5)" ma:decimals="2" ma:description="Mittelwert aller Bewertungen, die abgegeben wurden." ma:internalName="AverageRating" ma:readOnly="true">
      <xsd:simpleType>
        <xsd:restriction base="dms:Number"/>
      </xsd:simpleType>
    </xsd:element>
    <xsd:element name="RatingCount" ma:index="9" nillable="true" ma:displayName="Anzahl Bewertungen" ma:decimals="0" ma:description="Anzahl abgegebener Bewertungen" ma:internalName="RatingCount" ma:readOnly="true">
      <xsd:simpleType>
        <xsd:restriction base="dms:Number"/>
      </xsd:simpleType>
    </xsd:element>
    <xsd:element name="RatedBy" ma:index="10" nillable="true" ma:displayName="Bewertet von" ma:description="Benutzer haben das Element bewertet."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Benutzerbewertungen" ma:description="Bewertungen für das Element" ma:hidden="true" ma:internalName="Ratings">
      <xsd:simpleType>
        <xsd:restriction base="dms:Note"/>
      </xsd:simpleType>
    </xsd:element>
    <xsd:element name="LikesCount" ma:index="12" nillable="true" ma:displayName="Anzahl 'Gefällt mir'" ma:internalName="LikesCount">
      <xsd:simpleType>
        <xsd:restriction base="dms:Unknown"/>
      </xsd:simpleType>
    </xsd:element>
    <xsd:element name="LikedBy" ma:index="13" nillable="true" ma:displayName="Gefällt"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7CEFAD25-55CC-448B-80A6-30D00FC94E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B1D9CF-63FC-445C-97DD-A380F31058C6}">
  <ds:schemaRefs>
    <ds:schemaRef ds:uri="http://schemas.microsoft.com/sharepoint/v3/contenttype/forms"/>
  </ds:schemaRefs>
</ds:datastoreItem>
</file>

<file path=customXml/itemProps3.xml><?xml version="1.0" encoding="utf-8"?>
<ds:datastoreItem xmlns:ds="http://schemas.openxmlformats.org/officeDocument/2006/customXml" ds:itemID="{F1A0804F-36D7-41D9-A327-8B94FE5482A7}">
  <ds:schemaRefs>
    <ds:schemaRef ds:uri="http://schemas.microsoft.com/sharepoint/v3"/>
    <ds:schemaRef ds:uri="http://schemas.microsoft.com/office/2006/documentManagement/types"/>
    <ds:schemaRef ds:uri="http://purl.org/dc/dcmitype/"/>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TUD_2018_16zu9</Template>
  <TotalTime>0</TotalTime>
  <Words>314</Words>
  <Application>Microsoft Office PowerPoint</Application>
  <PresentationFormat>自定义</PresentationFormat>
  <Paragraphs>63</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Open Sans TUD</vt:lpstr>
      <vt:lpstr>Arial</vt:lpstr>
      <vt:lpstr>Calibri</vt:lpstr>
      <vt:lpstr>Open Sans</vt:lpstr>
      <vt:lpstr>Symbol</vt:lpstr>
      <vt:lpstr>Wingdings</vt:lpstr>
      <vt:lpstr>TUD_2018_16zu9</vt:lpstr>
      <vt:lpstr>Studienorganisation von TU Dresden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Studienorganisation von TU Dresden</dc:title>
  <dc:creator>yixuan zhao</dc:creator>
  <cp:lastModifiedBy>yixuan zhao</cp:lastModifiedBy>
  <cp:revision>29</cp:revision>
  <dcterms:created xsi:type="dcterms:W3CDTF">2022-03-04T13:30:38Z</dcterms:created>
  <dcterms:modified xsi:type="dcterms:W3CDTF">2024-01-11T22:00:03Z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0x01010033335E23551B9444BC39239721E323CC</vt:lpwstr>
  </property>
</Properties>
</file>