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891" r:id="rId1"/>
  </p:sldMasterIdLst>
  <p:notesMasterIdLst>
    <p:notesMasterId r:id="rId20"/>
  </p:notesMasterIdLst>
  <p:handoutMasterIdLst>
    <p:handoutMasterId r:id="rId21"/>
  </p:handoutMasterIdLst>
  <p:sldIdLst>
    <p:sldId id="256" r:id="rId2"/>
    <p:sldId id="294" r:id="rId3"/>
    <p:sldId id="295" r:id="rId4"/>
    <p:sldId id="317" r:id="rId5"/>
    <p:sldId id="318" r:id="rId6"/>
    <p:sldId id="321" r:id="rId7"/>
    <p:sldId id="320" r:id="rId8"/>
    <p:sldId id="286" r:id="rId9"/>
    <p:sldId id="322" r:id="rId10"/>
    <p:sldId id="323" r:id="rId11"/>
    <p:sldId id="263" r:id="rId12"/>
    <p:sldId id="324" r:id="rId13"/>
    <p:sldId id="325" r:id="rId14"/>
    <p:sldId id="327" r:id="rId15"/>
    <p:sldId id="326" r:id="rId16"/>
    <p:sldId id="270" r:id="rId17"/>
    <p:sldId id="328" r:id="rId18"/>
    <p:sldId id="276" r:id="rId19"/>
  </p:sldIdLst>
  <p:sldSz cx="12192000" cy="6858000"/>
  <p:notesSz cx="6858000" cy="9144000"/>
  <p:embeddedFontLst>
    <p:embeddedFont>
      <p:font typeface="Cambria Math" panose="02040503050406030204" pitchFamily="18" charset="0"/>
      <p:regular r:id="rId22"/>
    </p:embeddedFont>
    <p:embeddedFont>
      <p:font typeface="Open Sans" panose="020B0606030504020204" pitchFamily="34" charset="0"/>
      <p:regular r:id="rId23"/>
      <p:bold r:id="rId24"/>
      <p:italic r:id="rId25"/>
      <p:boldItalic r:id="rId26"/>
    </p:embeddedFont>
  </p:embeddedFontLst>
  <p:defaultTex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939B5E8-EF71-43FF-B7B6-C3DB42F2B419}">
          <p14:sldIdLst>
            <p14:sldId id="256"/>
            <p14:sldId id="294"/>
          </p14:sldIdLst>
        </p14:section>
        <p14:section name="Elemente des Corporate Design" id="{9B15DDF1-0A1C-4450-A2F2-FA4F67CF33BE}">
          <p14:sldIdLst>
            <p14:sldId id="295"/>
            <p14:sldId id="317"/>
            <p14:sldId id="318"/>
            <p14:sldId id="321"/>
            <p14:sldId id="320"/>
          </p14:sldIdLst>
        </p14:section>
        <p14:section name="Hinweise zur Arbeit mit der Präsentationsvorlage" id="{C35964E0-8CA8-4D55-BC6C-ED89AB26EFC1}">
          <p14:sldIdLst>
            <p14:sldId id="286"/>
            <p14:sldId id="322"/>
            <p14:sldId id="323"/>
            <p14:sldId id="263"/>
            <p14:sldId id="324"/>
            <p14:sldId id="325"/>
            <p14:sldId id="327"/>
            <p14:sldId id="326"/>
          </p14:sldIdLst>
        </p14:section>
        <p14:section name="Vorlagendatei speichern" id="{660D1769-CD84-4294-963C-1189C9516F27}">
          <p14:sldIdLst>
            <p14:sldId id="270"/>
            <p14:sldId id="328"/>
          </p14:sldIdLst>
        </p14:section>
        <p14:section name="weitere Beispielseiten mit Inhalten der TU Dresden" id="{AD708181-2670-4EDC-AA8D-5A3C3905AC8F}">
          <p14:sldIdLst>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extLst>
      <p:ext uri="{19B8F6BF-5375-455C-9EA6-DF929625EA0E}">
        <p15:presenceInfo xmlns:p15="http://schemas.microsoft.com/office/powerpoint/2012/main" userId="S-1-5-21-1982228756-150042506-1537001085-18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1719"/>
    <a:srgbClr val="DE2526"/>
    <a:srgbClr val="951B81"/>
    <a:srgbClr val="59358C"/>
    <a:srgbClr val="FFFFFF"/>
    <a:srgbClr val="0069B4"/>
    <a:srgbClr val="F2F2F2"/>
    <a:srgbClr val="000000"/>
    <a:srgbClr val="13A983"/>
    <a:srgbClr val="009B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6A1B3-128E-FE4E-A877-7AD533324F5F}" v="321" dt="2024-11-19T15:03:29.18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14" autoAdjust="0"/>
    <p:restoredTop sz="64572"/>
  </p:normalViewPr>
  <p:slideViewPr>
    <p:cSldViewPr snapToGrid="0" snapToObjects="1">
      <p:cViewPr varScale="1">
        <p:scale>
          <a:sx n="51" d="100"/>
          <a:sy n="51" d="100"/>
        </p:scale>
        <p:origin x="200" y="784"/>
      </p:cViewPr>
      <p:guideLst/>
    </p:cSldViewPr>
  </p:slideViewPr>
  <p:notesTextViewPr>
    <p:cViewPr>
      <p:scale>
        <a:sx n="1" d="1"/>
        <a:sy n="1" d="1"/>
      </p:scale>
      <p:origin x="0" y="-75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jin li" userId="739389984d53737f" providerId="LiveId" clId="{EA06A1B3-128E-FE4E-A877-7AD533324F5F}"/>
    <pc:docChg chg="undo custSel addSld delSld modSld modMainMaster modSection">
      <pc:chgData name="wanjin li" userId="739389984d53737f" providerId="LiveId" clId="{EA06A1B3-128E-FE4E-A877-7AD533324F5F}" dt="2024-11-19T15:27:31.189" v="16921" actId="2696"/>
      <pc:docMkLst>
        <pc:docMk/>
      </pc:docMkLst>
      <pc:sldChg chg="modSp mod modNotesTx">
        <pc:chgData name="wanjin li" userId="739389984d53737f" providerId="LiveId" clId="{EA06A1B3-128E-FE4E-A877-7AD533324F5F}" dt="2024-11-19T12:42:45.962" v="12967" actId="20577"/>
        <pc:sldMkLst>
          <pc:docMk/>
          <pc:sldMk cId="868022722" sldId="256"/>
        </pc:sldMkLst>
        <pc:spChg chg="mod">
          <ac:chgData name="wanjin li" userId="739389984d53737f" providerId="LiveId" clId="{EA06A1B3-128E-FE4E-A877-7AD533324F5F}" dt="2024-11-18T16:34:50.011" v="2842" actId="790"/>
          <ac:spMkLst>
            <pc:docMk/>
            <pc:sldMk cId="868022722" sldId="256"/>
            <ac:spMk id="3" creationId="{00000000-0000-0000-0000-000000000000}"/>
          </ac:spMkLst>
        </pc:spChg>
        <pc:spChg chg="mod">
          <ac:chgData name="wanjin li" userId="739389984d53737f" providerId="LiveId" clId="{EA06A1B3-128E-FE4E-A877-7AD533324F5F}" dt="2024-11-18T16:34:50.011" v="2842" actId="790"/>
          <ac:spMkLst>
            <pc:docMk/>
            <pc:sldMk cId="868022722" sldId="256"/>
            <ac:spMk id="5" creationId="{00000000-0000-0000-0000-000000000000}"/>
          </ac:spMkLst>
        </pc:spChg>
        <pc:spChg chg="mod">
          <ac:chgData name="wanjin li" userId="739389984d53737f" providerId="LiveId" clId="{EA06A1B3-128E-FE4E-A877-7AD533324F5F}" dt="2024-11-19T12:22:10.299" v="12710" actId="790"/>
          <ac:spMkLst>
            <pc:docMk/>
            <pc:sldMk cId="868022722" sldId="256"/>
            <ac:spMk id="8" creationId="{00000000-0000-0000-0000-000000000000}"/>
          </ac:spMkLst>
        </pc:spChg>
        <pc:spChg chg="mod">
          <ac:chgData name="wanjin li" userId="739389984d53737f" providerId="LiveId" clId="{EA06A1B3-128E-FE4E-A877-7AD533324F5F}" dt="2024-11-18T16:34:50.011" v="2842" actId="790"/>
          <ac:spMkLst>
            <pc:docMk/>
            <pc:sldMk cId="868022722" sldId="256"/>
            <ac:spMk id="11" creationId="{00000000-0000-0000-0000-000000000000}"/>
          </ac:spMkLst>
        </pc:spChg>
        <pc:spChg chg="mod">
          <ac:chgData name="wanjin li" userId="739389984d53737f" providerId="LiveId" clId="{EA06A1B3-128E-FE4E-A877-7AD533324F5F}" dt="2024-11-18T16:34:50.011" v="2842" actId="790"/>
          <ac:spMkLst>
            <pc:docMk/>
            <pc:sldMk cId="868022722" sldId="256"/>
            <ac:spMk id="16" creationId="{00000000-0000-0000-0000-000000000000}"/>
          </ac:spMkLst>
        </pc:spChg>
        <pc:spChg chg="mod">
          <ac:chgData name="wanjin li" userId="739389984d53737f" providerId="LiveId" clId="{EA06A1B3-128E-FE4E-A877-7AD533324F5F}" dt="2024-11-18T16:34:50.011" v="2842" actId="790"/>
          <ac:spMkLst>
            <pc:docMk/>
            <pc:sldMk cId="868022722" sldId="256"/>
            <ac:spMk id="17" creationId="{00000000-0000-0000-0000-000000000000}"/>
          </ac:spMkLst>
        </pc:spChg>
      </pc:sldChg>
      <pc:sldChg chg="addSp delSp modSp mod modClrScheme chgLayout modNotesTx">
        <pc:chgData name="wanjin li" userId="739389984d53737f" providerId="LiveId" clId="{EA06A1B3-128E-FE4E-A877-7AD533324F5F}" dt="2024-11-19T15:19:48.706" v="16919" actId="20577"/>
        <pc:sldMkLst>
          <pc:docMk/>
          <pc:sldMk cId="3658853656" sldId="263"/>
        </pc:sldMkLst>
        <pc:spChg chg="mod">
          <ac:chgData name="wanjin li" userId="739389984d53737f" providerId="LiveId" clId="{EA06A1B3-128E-FE4E-A877-7AD533324F5F}" dt="2024-11-19T08:48:20.144" v="8402" actId="255"/>
          <ac:spMkLst>
            <pc:docMk/>
            <pc:sldMk cId="3658853656" sldId="263"/>
            <ac:spMk id="2" creationId="{00000000-0000-0000-0000-000000000000}"/>
          </ac:spMkLst>
        </pc:spChg>
        <pc:spChg chg="add del mod">
          <ac:chgData name="wanjin li" userId="739389984d53737f" providerId="LiveId" clId="{EA06A1B3-128E-FE4E-A877-7AD533324F5F}" dt="2024-11-19T08:33:49.818" v="8072" actId="478"/>
          <ac:spMkLst>
            <pc:docMk/>
            <pc:sldMk cId="3658853656" sldId="263"/>
            <ac:spMk id="4" creationId="{ECB39FAE-2A59-8149-2F37-E6EA90CD3A61}"/>
          </ac:spMkLst>
        </pc:spChg>
        <pc:spChg chg="mod">
          <ac:chgData name="wanjin li" userId="739389984d53737f" providerId="LiveId" clId="{EA06A1B3-128E-FE4E-A877-7AD533324F5F}" dt="2024-11-19T14:41:47.522" v="16858" actId="20577"/>
          <ac:spMkLst>
            <pc:docMk/>
            <pc:sldMk cId="3658853656" sldId="263"/>
            <ac:spMk id="6" creationId="{00000000-0000-0000-0000-000000000000}"/>
          </ac:spMkLst>
        </pc:spChg>
        <pc:spChg chg="del mod">
          <ac:chgData name="wanjin li" userId="739389984d53737f" providerId="LiveId" clId="{EA06A1B3-128E-FE4E-A877-7AD533324F5F}" dt="2024-11-19T08:33:52.210" v="8073" actId="478"/>
          <ac:spMkLst>
            <pc:docMk/>
            <pc:sldMk cId="3658853656" sldId="263"/>
            <ac:spMk id="8" creationId="{00000000-0000-0000-0000-000000000000}"/>
          </ac:spMkLst>
        </pc:spChg>
        <pc:spChg chg="del mod">
          <ac:chgData name="wanjin li" userId="739389984d53737f" providerId="LiveId" clId="{EA06A1B3-128E-FE4E-A877-7AD533324F5F}" dt="2024-11-19T08:33:54.780" v="8075" actId="478"/>
          <ac:spMkLst>
            <pc:docMk/>
            <pc:sldMk cId="3658853656" sldId="263"/>
            <ac:spMk id="9" creationId="{00000000-0000-0000-0000-000000000000}"/>
          </ac:spMkLst>
        </pc:spChg>
        <pc:spChg chg="del mod">
          <ac:chgData name="wanjin li" userId="739389984d53737f" providerId="LiveId" clId="{EA06A1B3-128E-FE4E-A877-7AD533324F5F}" dt="2024-11-19T08:33:53.678" v="8074" actId="478"/>
          <ac:spMkLst>
            <pc:docMk/>
            <pc:sldMk cId="3658853656" sldId="263"/>
            <ac:spMk id="10" creationId="{00000000-0000-0000-0000-000000000000}"/>
          </ac:spMkLst>
        </pc:spChg>
        <pc:spChg chg="add del mod">
          <ac:chgData name="wanjin li" userId="739389984d53737f" providerId="LiveId" clId="{EA06A1B3-128E-FE4E-A877-7AD533324F5F}" dt="2024-11-19T08:39:40.150" v="8077"/>
          <ac:spMkLst>
            <pc:docMk/>
            <pc:sldMk cId="3658853656" sldId="263"/>
            <ac:spMk id="11" creationId="{2AD496CF-0B38-0F7C-F5BD-3E9BD5B8580C}"/>
          </ac:spMkLst>
        </pc:spChg>
        <pc:picChg chg="add del">
          <ac:chgData name="wanjin li" userId="739389984d53737f" providerId="LiveId" clId="{EA06A1B3-128E-FE4E-A877-7AD533324F5F}" dt="2024-11-19T08:33:55.703" v="8076" actId="478"/>
          <ac:picMkLst>
            <pc:docMk/>
            <pc:sldMk cId="3658853656" sldId="263"/>
            <ac:picMk id="7" creationId="{00000000-0000-0000-0000-000000000000}"/>
          </ac:picMkLst>
        </pc:picChg>
        <pc:picChg chg="add mod">
          <ac:chgData name="wanjin li" userId="739389984d53737f" providerId="LiveId" clId="{EA06A1B3-128E-FE4E-A877-7AD533324F5F}" dt="2024-11-19T08:39:44.749" v="8078" actId="26606"/>
          <ac:picMkLst>
            <pc:docMk/>
            <pc:sldMk cId="3658853656" sldId="263"/>
            <ac:picMk id="3074" creationId="{9060CE97-9D46-3E58-0F64-C29892B6548B}"/>
          </ac:picMkLst>
        </pc:picChg>
        <pc:cxnChg chg="add">
          <ac:chgData name="wanjin li" userId="739389984d53737f" providerId="LiveId" clId="{EA06A1B3-128E-FE4E-A877-7AD533324F5F}" dt="2024-11-19T14:40:37.717" v="16842" actId="11529"/>
          <ac:cxnSpMkLst>
            <pc:docMk/>
            <pc:sldMk cId="3658853656" sldId="263"/>
            <ac:cxnSpMk id="13" creationId="{75B55486-EF3C-2DB0-53B5-41B939485C18}"/>
          </ac:cxnSpMkLst>
        </pc:cxnChg>
      </pc:sldChg>
      <pc:sldChg chg="modSp mod">
        <pc:chgData name="wanjin li" userId="739389984d53737f" providerId="LiveId" clId="{EA06A1B3-128E-FE4E-A877-7AD533324F5F}" dt="2024-11-19T11:22:13.521" v="12013" actId="20577"/>
        <pc:sldMkLst>
          <pc:docMk/>
          <pc:sldMk cId="1874406235" sldId="270"/>
        </pc:sldMkLst>
        <pc:spChg chg="mod">
          <ac:chgData name="wanjin li" userId="739389984d53737f" providerId="LiveId" clId="{EA06A1B3-128E-FE4E-A877-7AD533324F5F}" dt="2024-11-19T11:22:13.521" v="12013" actId="20577"/>
          <ac:spMkLst>
            <pc:docMk/>
            <pc:sldMk cId="1874406235" sldId="270"/>
            <ac:spMk id="2" creationId="{00000000-0000-0000-0000-000000000000}"/>
          </ac:spMkLst>
        </pc:spChg>
      </pc:sldChg>
      <pc:sldChg chg="addSp modSp mod modClrScheme chgLayout">
        <pc:chgData name="wanjin li" userId="739389984d53737f" providerId="LiveId" clId="{EA06A1B3-128E-FE4E-A877-7AD533324F5F}" dt="2024-11-18T16:34:50.011" v="2842" actId="790"/>
        <pc:sldMkLst>
          <pc:docMk/>
          <pc:sldMk cId="480852811" sldId="276"/>
        </pc:sldMkLst>
        <pc:spChg chg="mod">
          <ac:chgData name="wanjin li" userId="739389984d53737f" providerId="LiveId" clId="{EA06A1B3-128E-FE4E-A877-7AD533324F5F}" dt="2024-11-18T16:34:50.011" v="2842" actId="790"/>
          <ac:spMkLst>
            <pc:docMk/>
            <pc:sldMk cId="480852811" sldId="276"/>
            <ac:spMk id="3" creationId="{00000000-0000-0000-0000-000000000000}"/>
          </ac:spMkLst>
        </pc:spChg>
        <pc:picChg chg="add mod">
          <ac:chgData name="wanjin li" userId="739389984d53737f" providerId="LiveId" clId="{EA06A1B3-128E-FE4E-A877-7AD533324F5F}" dt="2024-11-18T14:53:09.530" v="556" actId="26606"/>
          <ac:picMkLst>
            <pc:docMk/>
            <pc:sldMk cId="480852811" sldId="276"/>
            <ac:picMk id="4" creationId="{2137D935-7DB6-9896-3BDD-1E39B91030C8}"/>
          </ac:picMkLst>
        </pc:picChg>
        <pc:picChg chg="add mod">
          <ac:chgData name="wanjin li" userId="739389984d53737f" providerId="LiveId" clId="{EA06A1B3-128E-FE4E-A877-7AD533324F5F}" dt="2024-11-18T14:53:07.774" v="555" actId="931"/>
          <ac:picMkLst>
            <pc:docMk/>
            <pc:sldMk cId="480852811" sldId="276"/>
            <ac:picMk id="6" creationId="{0A3821B1-5175-3FEE-C90F-50C4BCAF089A}"/>
          </ac:picMkLst>
        </pc:picChg>
        <pc:picChg chg="add mod">
          <ac:chgData name="wanjin li" userId="739389984d53737f" providerId="LiveId" clId="{EA06A1B3-128E-FE4E-A877-7AD533324F5F}" dt="2024-11-18T14:53:42.847" v="561" actId="207"/>
          <ac:picMkLst>
            <pc:docMk/>
            <pc:sldMk cId="480852811" sldId="276"/>
            <ac:picMk id="8" creationId="{B7A6711F-C6D1-9273-FE6A-353039D142F8}"/>
          </ac:picMkLst>
        </pc:picChg>
      </pc:sldChg>
      <pc:sldChg chg="modSp del mod">
        <pc:chgData name="wanjin li" userId="739389984d53737f" providerId="LiveId" clId="{EA06A1B3-128E-FE4E-A877-7AD533324F5F}" dt="2024-11-19T10:13:23.583" v="10336" actId="2696"/>
        <pc:sldMkLst>
          <pc:docMk/>
          <pc:sldMk cId="565851855" sldId="280"/>
        </pc:sldMkLst>
        <pc:spChg chg="mod">
          <ac:chgData name="wanjin li" userId="739389984d53737f" providerId="LiveId" clId="{EA06A1B3-128E-FE4E-A877-7AD533324F5F}" dt="2024-11-18T16:34:50.011" v="2842" actId="790"/>
          <ac:spMkLst>
            <pc:docMk/>
            <pc:sldMk cId="565851855" sldId="280"/>
            <ac:spMk id="19" creationId="{00000000-0000-0000-0000-000000000000}"/>
          </ac:spMkLst>
        </pc:spChg>
        <pc:spChg chg="mod">
          <ac:chgData name="wanjin li" userId="739389984d53737f" providerId="LiveId" clId="{EA06A1B3-128E-FE4E-A877-7AD533324F5F}" dt="2024-11-18T16:34:50.011" v="2842" actId="790"/>
          <ac:spMkLst>
            <pc:docMk/>
            <pc:sldMk cId="565851855" sldId="280"/>
            <ac:spMk id="20" creationId="{00000000-0000-0000-0000-000000000000}"/>
          </ac:spMkLst>
        </pc:spChg>
        <pc:graphicFrameChg chg="modGraphic">
          <ac:chgData name="wanjin li" userId="739389984d53737f" providerId="LiveId" clId="{EA06A1B3-128E-FE4E-A877-7AD533324F5F}" dt="2024-11-18T16:34:50.011" v="2842" actId="790"/>
          <ac:graphicFrameMkLst>
            <pc:docMk/>
            <pc:sldMk cId="565851855" sldId="280"/>
            <ac:graphicFrameMk id="8" creationId="{00000000-0000-0000-0000-000000000000}"/>
          </ac:graphicFrameMkLst>
        </pc:graphicFrameChg>
      </pc:sldChg>
      <pc:sldChg chg="del">
        <pc:chgData name="wanjin li" userId="739389984d53737f" providerId="LiveId" clId="{EA06A1B3-128E-FE4E-A877-7AD533324F5F}" dt="2024-11-18T14:58:10.332" v="562" actId="2696"/>
        <pc:sldMkLst>
          <pc:docMk/>
          <pc:sldMk cId="1300864739" sldId="282"/>
        </pc:sldMkLst>
      </pc:sldChg>
      <pc:sldChg chg="modSp mod modNotesTx">
        <pc:chgData name="wanjin li" userId="739389984d53737f" providerId="LiveId" clId="{EA06A1B3-128E-FE4E-A877-7AD533324F5F}" dt="2024-11-19T13:59:32.091" v="16551" actId="20577"/>
        <pc:sldMkLst>
          <pc:docMk/>
          <pc:sldMk cId="480545968" sldId="286"/>
        </pc:sldMkLst>
        <pc:spChg chg="mod">
          <ac:chgData name="wanjin li" userId="739389984d53737f" providerId="LiveId" clId="{EA06A1B3-128E-FE4E-A877-7AD533324F5F}" dt="2024-11-18T16:34:50.011" v="2842" actId="790"/>
          <ac:spMkLst>
            <pc:docMk/>
            <pc:sldMk cId="480545968" sldId="286"/>
            <ac:spMk id="2" creationId="{00000000-0000-0000-0000-000000000000}"/>
          </ac:spMkLst>
        </pc:spChg>
      </pc:sldChg>
      <pc:sldChg chg="addSp modSp mod modNotesTx">
        <pc:chgData name="wanjin li" userId="739389984d53737f" providerId="LiveId" clId="{EA06A1B3-128E-FE4E-A877-7AD533324F5F}" dt="2024-11-19T12:52:00.705" v="13547" actId="20577"/>
        <pc:sldMkLst>
          <pc:docMk/>
          <pc:sldMk cId="2301232585" sldId="294"/>
        </pc:sldMkLst>
        <pc:spChg chg="mod">
          <ac:chgData name="wanjin li" userId="739389984d53737f" providerId="LiveId" clId="{EA06A1B3-128E-FE4E-A877-7AD533324F5F}" dt="2024-11-19T12:48:53.689" v="13319" actId="20577"/>
          <ac:spMkLst>
            <pc:docMk/>
            <pc:sldMk cId="2301232585" sldId="294"/>
            <ac:spMk id="2" creationId="{00000000-0000-0000-0000-000000000000}"/>
          </ac:spMkLst>
        </pc:spChg>
        <pc:spChg chg="mod">
          <ac:chgData name="wanjin li" userId="739389984d53737f" providerId="LiveId" clId="{EA06A1B3-128E-FE4E-A877-7AD533324F5F}" dt="2024-11-18T16:34:50.011" v="2842" actId="790"/>
          <ac:spMkLst>
            <pc:docMk/>
            <pc:sldMk cId="2301232585" sldId="294"/>
            <ac:spMk id="3" creationId="{00000000-0000-0000-0000-000000000000}"/>
          </ac:spMkLst>
        </pc:spChg>
        <pc:spChg chg="mod">
          <ac:chgData name="wanjin li" userId="739389984d53737f" providerId="LiveId" clId="{EA06A1B3-128E-FE4E-A877-7AD533324F5F}" dt="2024-11-18T16:34:50.011" v="2842" actId="790"/>
          <ac:spMkLst>
            <pc:docMk/>
            <pc:sldMk cId="2301232585" sldId="294"/>
            <ac:spMk id="5" creationId="{C4810570-FBE1-DC97-0A9B-5C68CD61A375}"/>
          </ac:spMkLst>
        </pc:spChg>
        <pc:spChg chg="mod">
          <ac:chgData name="wanjin li" userId="739389984d53737f" providerId="LiveId" clId="{EA06A1B3-128E-FE4E-A877-7AD533324F5F}" dt="2024-11-19T12:47:56.399" v="13203" actId="20577"/>
          <ac:spMkLst>
            <pc:docMk/>
            <pc:sldMk cId="2301232585" sldId="294"/>
            <ac:spMk id="6" creationId="{D72AD455-1057-F961-3BC6-0D32B33ED0A4}"/>
          </ac:spMkLst>
        </pc:spChg>
        <pc:spChg chg="mod">
          <ac:chgData name="wanjin li" userId="739389984d53737f" providerId="LiveId" clId="{EA06A1B3-128E-FE4E-A877-7AD533324F5F}" dt="2024-11-18T16:34:50.011" v="2842" actId="790"/>
          <ac:spMkLst>
            <pc:docMk/>
            <pc:sldMk cId="2301232585" sldId="294"/>
            <ac:spMk id="7" creationId="{57CE8F87-235C-775A-B554-991AC6AA9821}"/>
          </ac:spMkLst>
        </pc:spChg>
        <pc:spChg chg="mod">
          <ac:chgData name="wanjin li" userId="739389984d53737f" providerId="LiveId" clId="{EA06A1B3-128E-FE4E-A877-7AD533324F5F}" dt="2024-11-19T12:47:48.689" v="13200" actId="5793"/>
          <ac:spMkLst>
            <pc:docMk/>
            <pc:sldMk cId="2301232585" sldId="294"/>
            <ac:spMk id="8" creationId="{A32F68C7-DB2C-F47A-F742-B4D195B0593D}"/>
          </ac:spMkLst>
        </pc:spChg>
        <pc:spChg chg="mod">
          <ac:chgData name="wanjin li" userId="739389984d53737f" providerId="LiveId" clId="{EA06A1B3-128E-FE4E-A877-7AD533324F5F}" dt="2024-11-18T16:34:50.011" v="2842" actId="790"/>
          <ac:spMkLst>
            <pc:docMk/>
            <pc:sldMk cId="2301232585" sldId="294"/>
            <ac:spMk id="9" creationId="{74BFDCD7-1FC2-51CB-673B-CBAC1A251123}"/>
          </ac:spMkLst>
        </pc:spChg>
        <pc:spChg chg="mod">
          <ac:chgData name="wanjin li" userId="739389984d53737f" providerId="LiveId" clId="{EA06A1B3-128E-FE4E-A877-7AD533324F5F}" dt="2024-11-18T16:34:50.011" v="2842" actId="790"/>
          <ac:spMkLst>
            <pc:docMk/>
            <pc:sldMk cId="2301232585" sldId="294"/>
            <ac:spMk id="10" creationId="{FFCB7DA0-6E80-2889-4258-82D091077B0F}"/>
          </ac:spMkLst>
        </pc:spChg>
        <pc:spChg chg="mod">
          <ac:chgData name="wanjin li" userId="739389984d53737f" providerId="LiveId" clId="{EA06A1B3-128E-FE4E-A877-7AD533324F5F}" dt="2024-11-18T16:34:50.011" v="2842" actId="790"/>
          <ac:spMkLst>
            <pc:docMk/>
            <pc:sldMk cId="2301232585" sldId="294"/>
            <ac:spMk id="11" creationId="{84D744F4-A27C-C1C3-489B-540826CBC1BA}"/>
          </ac:spMkLst>
        </pc:spChg>
        <pc:spChg chg="mod">
          <ac:chgData name="wanjin li" userId="739389984d53737f" providerId="LiveId" clId="{EA06A1B3-128E-FE4E-A877-7AD533324F5F}" dt="2024-11-18T16:34:50.011" v="2842" actId="790"/>
          <ac:spMkLst>
            <pc:docMk/>
            <pc:sldMk cId="2301232585" sldId="294"/>
            <ac:spMk id="12" creationId="{5F7EB0D9-156E-A6DF-2635-0CF5C8E42BEE}"/>
          </ac:spMkLst>
        </pc:spChg>
        <pc:grpChg chg="add mod">
          <ac:chgData name="wanjin li" userId="739389984d53737f" providerId="LiveId" clId="{EA06A1B3-128E-FE4E-A877-7AD533324F5F}" dt="2024-11-18T14:47:10.555" v="395" actId="14100"/>
          <ac:grpSpMkLst>
            <pc:docMk/>
            <pc:sldMk cId="2301232585" sldId="294"/>
            <ac:grpSpMk id="4" creationId="{6D26B247-85E3-A586-4DDA-EF4EBAE7FD3F}"/>
          </ac:grpSpMkLst>
        </pc:grpChg>
      </pc:sldChg>
      <pc:sldChg chg="modSp mod modNotesTx">
        <pc:chgData name="wanjin li" userId="739389984d53737f" providerId="LiveId" clId="{EA06A1B3-128E-FE4E-A877-7AD533324F5F}" dt="2024-11-19T12:53:58.465" v="13617" actId="20577"/>
        <pc:sldMkLst>
          <pc:docMk/>
          <pc:sldMk cId="2780159753" sldId="295"/>
        </pc:sldMkLst>
        <pc:spChg chg="mod">
          <ac:chgData name="wanjin li" userId="739389984d53737f" providerId="LiveId" clId="{EA06A1B3-128E-FE4E-A877-7AD533324F5F}" dt="2024-11-18T16:34:50.011" v="2842" actId="790"/>
          <ac:spMkLst>
            <pc:docMk/>
            <pc:sldMk cId="2780159753" sldId="295"/>
            <ac:spMk id="2" creationId="{00000000-0000-0000-0000-000000000000}"/>
          </ac:spMkLst>
        </pc:spChg>
      </pc:sldChg>
      <pc:sldChg chg="modSp del mod">
        <pc:chgData name="wanjin li" userId="739389984d53737f" providerId="LiveId" clId="{EA06A1B3-128E-FE4E-A877-7AD533324F5F}" dt="2024-11-19T10:13:20.942" v="10335" actId="2696"/>
        <pc:sldMkLst>
          <pc:docMk/>
          <pc:sldMk cId="3789812680" sldId="316"/>
        </pc:sldMkLst>
        <pc:spChg chg="mod">
          <ac:chgData name="wanjin li" userId="739389984d53737f" providerId="LiveId" clId="{EA06A1B3-128E-FE4E-A877-7AD533324F5F}" dt="2024-11-18T16:34:50.011" v="2842" actId="790"/>
          <ac:spMkLst>
            <pc:docMk/>
            <pc:sldMk cId="3789812680" sldId="316"/>
            <ac:spMk id="3" creationId="{00000000-0000-0000-0000-000000000000}"/>
          </ac:spMkLst>
        </pc:spChg>
      </pc:sldChg>
      <pc:sldChg chg="addSp delSp modSp mod modNotesTx">
        <pc:chgData name="wanjin li" userId="739389984d53737f" providerId="LiveId" clId="{EA06A1B3-128E-FE4E-A877-7AD533324F5F}" dt="2024-11-19T13:09:38.670" v="14284" actId="20577"/>
        <pc:sldMkLst>
          <pc:docMk/>
          <pc:sldMk cId="2925148737" sldId="317"/>
        </pc:sldMkLst>
        <pc:spChg chg="add del mod">
          <ac:chgData name="wanjin li" userId="739389984d53737f" providerId="LiveId" clId="{EA06A1B3-128E-FE4E-A877-7AD533324F5F}" dt="2024-11-18T15:07:56.427" v="600"/>
          <ac:spMkLst>
            <pc:docMk/>
            <pc:sldMk cId="2925148737" sldId="317"/>
            <ac:spMk id="3" creationId="{49C3DC9C-F323-EE24-CF6F-0EF694361C17}"/>
          </ac:spMkLst>
        </pc:spChg>
        <pc:spChg chg="mod">
          <ac:chgData name="wanjin li" userId="739389984d53737f" providerId="LiveId" clId="{EA06A1B3-128E-FE4E-A877-7AD533324F5F}" dt="2024-11-18T16:34:50.011" v="2842" actId="790"/>
          <ac:spMkLst>
            <pc:docMk/>
            <pc:sldMk cId="2925148737" sldId="317"/>
            <ac:spMk id="5" creationId="{00000000-0000-0000-0000-000000000000}"/>
          </ac:spMkLst>
        </pc:spChg>
        <pc:spChg chg="mod">
          <ac:chgData name="wanjin li" userId="739389984d53737f" providerId="LiveId" clId="{EA06A1B3-128E-FE4E-A877-7AD533324F5F}" dt="2024-11-19T13:05:10.849" v="14141" actId="5793"/>
          <ac:spMkLst>
            <pc:docMk/>
            <pc:sldMk cId="2925148737" sldId="317"/>
            <ac:spMk id="7" creationId="{00000000-0000-0000-0000-000000000000}"/>
          </ac:spMkLst>
        </pc:spChg>
        <pc:spChg chg="add del mod">
          <ac:chgData name="wanjin li" userId="739389984d53737f" providerId="LiveId" clId="{EA06A1B3-128E-FE4E-A877-7AD533324F5F}" dt="2024-11-18T16:34:50.011" v="2842" actId="790"/>
          <ac:spMkLst>
            <pc:docMk/>
            <pc:sldMk cId="2925148737" sldId="317"/>
            <ac:spMk id="9" creationId="{00000000-0000-0000-0000-000000000000}"/>
          </ac:spMkLst>
        </pc:spChg>
        <pc:spChg chg="mod">
          <ac:chgData name="wanjin li" userId="739389984d53737f" providerId="LiveId" clId="{EA06A1B3-128E-FE4E-A877-7AD533324F5F}" dt="2024-11-18T16:34:50.011" v="2842" actId="790"/>
          <ac:spMkLst>
            <pc:docMk/>
            <pc:sldMk cId="2925148737" sldId="317"/>
            <ac:spMk id="10" creationId="{00000000-0000-0000-0000-000000000000}"/>
          </ac:spMkLst>
        </pc:spChg>
        <pc:picChg chg="add mod">
          <ac:chgData name="wanjin li" userId="739389984d53737f" providerId="LiveId" clId="{EA06A1B3-128E-FE4E-A877-7AD533324F5F}" dt="2024-11-18T15:07:58.316" v="602" actId="962"/>
          <ac:picMkLst>
            <pc:docMk/>
            <pc:sldMk cId="2925148737" sldId="317"/>
            <ac:picMk id="6" creationId="{300BBEEC-E341-1500-D801-A7138D872E7A}"/>
          </ac:picMkLst>
        </pc:picChg>
        <pc:picChg chg="del">
          <ac:chgData name="wanjin li" userId="739389984d53737f" providerId="LiveId" clId="{EA06A1B3-128E-FE4E-A877-7AD533324F5F}" dt="2024-11-18T15:06:58.879" v="595" actId="478"/>
          <ac:picMkLst>
            <pc:docMk/>
            <pc:sldMk cId="2925148737" sldId="317"/>
            <ac:picMk id="8" creationId="{00000000-0000-0000-0000-000000000000}"/>
          </ac:picMkLst>
        </pc:picChg>
      </pc:sldChg>
      <pc:sldChg chg="addSp delSp modSp new mod modNotesTx">
        <pc:chgData name="wanjin li" userId="739389984d53737f" providerId="LiveId" clId="{EA06A1B3-128E-FE4E-A877-7AD533324F5F}" dt="2024-11-19T13:19:43.814" v="14672"/>
        <pc:sldMkLst>
          <pc:docMk/>
          <pc:sldMk cId="2441261406" sldId="318"/>
        </pc:sldMkLst>
        <pc:spChg chg="mod">
          <ac:chgData name="wanjin li" userId="739389984d53737f" providerId="LiveId" clId="{EA06A1B3-128E-FE4E-A877-7AD533324F5F}" dt="2024-11-18T16:34:50.011" v="2842" actId="790"/>
          <ac:spMkLst>
            <pc:docMk/>
            <pc:sldMk cId="2441261406" sldId="318"/>
            <ac:spMk id="2" creationId="{556744C3-B0BC-6E02-2012-08AA2103CB61}"/>
          </ac:spMkLst>
        </pc:spChg>
        <pc:spChg chg="mod">
          <ac:chgData name="wanjin li" userId="739389984d53737f" providerId="LiveId" clId="{EA06A1B3-128E-FE4E-A877-7AD533324F5F}" dt="2024-11-19T13:10:14.891" v="14346" actId="20577"/>
          <ac:spMkLst>
            <pc:docMk/>
            <pc:sldMk cId="2441261406" sldId="318"/>
            <ac:spMk id="3" creationId="{7C900987-9607-E06C-D188-B2655EDE94EB}"/>
          </ac:spMkLst>
        </pc:spChg>
        <pc:spChg chg="del mod">
          <ac:chgData name="wanjin li" userId="739389984d53737f" providerId="LiveId" clId="{EA06A1B3-128E-FE4E-A877-7AD533324F5F}" dt="2024-11-18T15:40:15.995" v="1174"/>
          <ac:spMkLst>
            <pc:docMk/>
            <pc:sldMk cId="2441261406" sldId="318"/>
            <ac:spMk id="4" creationId="{8D3214E3-8B57-84BE-5F59-526CA89A4E50}"/>
          </ac:spMkLst>
        </pc:spChg>
        <pc:picChg chg="add mod">
          <ac:chgData name="wanjin li" userId="739389984d53737f" providerId="LiveId" clId="{EA06A1B3-128E-FE4E-A877-7AD533324F5F}" dt="2024-11-18T15:40:17.931" v="1175" actId="27614"/>
          <ac:picMkLst>
            <pc:docMk/>
            <pc:sldMk cId="2441261406" sldId="318"/>
            <ac:picMk id="6" creationId="{C09C6853-494B-DBAB-F042-690CF15BB426}"/>
          </ac:picMkLst>
        </pc:picChg>
      </pc:sldChg>
      <pc:sldChg chg="addSp modSp new del mod modShow modNotesTx">
        <pc:chgData name="wanjin li" userId="739389984d53737f" providerId="LiveId" clId="{EA06A1B3-128E-FE4E-A877-7AD533324F5F}" dt="2024-11-19T15:27:31.189" v="16921" actId="2696"/>
        <pc:sldMkLst>
          <pc:docMk/>
          <pc:sldMk cId="3383713481" sldId="319"/>
        </pc:sldMkLst>
        <pc:spChg chg="mod">
          <ac:chgData name="wanjin li" userId="739389984d53737f" providerId="LiveId" clId="{EA06A1B3-128E-FE4E-A877-7AD533324F5F}" dt="2024-11-18T16:34:50.011" v="2842" actId="790"/>
          <ac:spMkLst>
            <pc:docMk/>
            <pc:sldMk cId="3383713481" sldId="319"/>
            <ac:spMk id="2" creationId="{B15597E3-CD38-95FD-472C-4EF628B89815}"/>
          </ac:spMkLst>
        </pc:spChg>
        <pc:spChg chg="mod">
          <ac:chgData name="wanjin li" userId="739389984d53737f" providerId="LiveId" clId="{EA06A1B3-128E-FE4E-A877-7AD533324F5F}" dt="2024-11-18T16:34:50.011" v="2842" actId="790"/>
          <ac:spMkLst>
            <pc:docMk/>
            <pc:sldMk cId="3383713481" sldId="319"/>
            <ac:spMk id="3" creationId="{F1D1FD16-67C3-D9A5-A240-17E13BCEFE56}"/>
          </ac:spMkLst>
        </pc:spChg>
        <pc:spChg chg="mod">
          <ac:chgData name="wanjin li" userId="739389984d53737f" providerId="LiveId" clId="{EA06A1B3-128E-FE4E-A877-7AD533324F5F}" dt="2024-11-18T16:34:50.011" v="2842" actId="790"/>
          <ac:spMkLst>
            <pc:docMk/>
            <pc:sldMk cId="3383713481" sldId="319"/>
            <ac:spMk id="4" creationId="{A79BDF27-0EFB-AAE2-8E81-3B19F83DC644}"/>
          </ac:spMkLst>
        </pc:spChg>
        <pc:spChg chg="add mod">
          <ac:chgData name="wanjin li" userId="739389984d53737f" providerId="LiveId" clId="{EA06A1B3-128E-FE4E-A877-7AD533324F5F}" dt="2024-11-18T16:34:50.011" v="2842" actId="790"/>
          <ac:spMkLst>
            <pc:docMk/>
            <pc:sldMk cId="3383713481" sldId="319"/>
            <ac:spMk id="5" creationId="{893ABD7F-8CCD-E9D5-3335-45722AB5BC09}"/>
          </ac:spMkLst>
        </pc:spChg>
      </pc:sldChg>
      <pc:sldChg chg="addSp delSp modSp add mod modClrScheme chgLayout modNotesTx">
        <pc:chgData name="wanjin li" userId="739389984d53737f" providerId="LiveId" clId="{EA06A1B3-128E-FE4E-A877-7AD533324F5F}" dt="2024-11-19T13:58:57.810" v="16486" actId="20577"/>
        <pc:sldMkLst>
          <pc:docMk/>
          <pc:sldMk cId="1554453469" sldId="320"/>
        </pc:sldMkLst>
        <pc:spChg chg="mod">
          <ac:chgData name="wanjin li" userId="739389984d53737f" providerId="LiveId" clId="{EA06A1B3-128E-FE4E-A877-7AD533324F5F}" dt="2024-11-18T16:34:50.011" v="2842" actId="790"/>
          <ac:spMkLst>
            <pc:docMk/>
            <pc:sldMk cId="1554453469" sldId="320"/>
            <ac:spMk id="2" creationId="{B583BDF1-9081-4CB7-FB5D-4E8BB8CA209D}"/>
          </ac:spMkLst>
        </pc:spChg>
        <pc:spChg chg="add del">
          <ac:chgData name="wanjin li" userId="739389984d53737f" providerId="LiveId" clId="{EA06A1B3-128E-FE4E-A877-7AD533324F5F}" dt="2024-11-18T16:28:54.065" v="2808" actId="26606"/>
          <ac:spMkLst>
            <pc:docMk/>
            <pc:sldMk cId="1554453469" sldId="320"/>
            <ac:spMk id="3" creationId="{49E05B1D-B633-AB45-1FDE-76353228AEA0}"/>
          </ac:spMkLst>
        </pc:spChg>
        <pc:spChg chg="add del">
          <ac:chgData name="wanjin li" userId="739389984d53737f" providerId="LiveId" clId="{EA06A1B3-128E-FE4E-A877-7AD533324F5F}" dt="2024-11-18T16:28:54.065" v="2808" actId="26606"/>
          <ac:spMkLst>
            <pc:docMk/>
            <pc:sldMk cId="1554453469" sldId="320"/>
            <ac:spMk id="4" creationId="{AE07272D-C66B-C3DE-2ECF-6DAEBF5C4F7C}"/>
          </ac:spMkLst>
        </pc:spChg>
        <pc:spChg chg="add del mod">
          <ac:chgData name="wanjin li" userId="739389984d53737f" providerId="LiveId" clId="{EA06A1B3-128E-FE4E-A877-7AD533324F5F}" dt="2024-11-18T16:29:14.573" v="2812"/>
          <ac:spMkLst>
            <pc:docMk/>
            <pc:sldMk cId="1554453469" sldId="320"/>
            <ac:spMk id="8" creationId="{3D9B2426-3ED9-AD10-32F7-56351E52AAAB}"/>
          </ac:spMkLst>
        </pc:spChg>
        <pc:spChg chg="add del">
          <ac:chgData name="wanjin li" userId="739389984d53737f" providerId="LiveId" clId="{EA06A1B3-128E-FE4E-A877-7AD533324F5F}" dt="2024-11-18T16:28:52.798" v="2805" actId="26606"/>
          <ac:spMkLst>
            <pc:docMk/>
            <pc:sldMk cId="1554453469" sldId="320"/>
            <ac:spMk id="9" creationId="{5DC97FD9-3444-8217-1555-44DB767C262C}"/>
          </ac:spMkLst>
        </pc:spChg>
        <pc:spChg chg="add mod">
          <ac:chgData name="wanjin li" userId="739389984d53737f" providerId="LiveId" clId="{EA06A1B3-128E-FE4E-A877-7AD533324F5F}" dt="2024-11-18T16:34:50.011" v="2842" actId="790"/>
          <ac:spMkLst>
            <pc:docMk/>
            <pc:sldMk cId="1554453469" sldId="320"/>
            <ac:spMk id="10" creationId="{A87A3EB4-AA06-0E66-2FE4-7FF82D2EDE04}"/>
          </ac:spMkLst>
        </pc:spChg>
        <pc:spChg chg="add del">
          <ac:chgData name="wanjin li" userId="739389984d53737f" providerId="LiveId" clId="{EA06A1B3-128E-FE4E-A877-7AD533324F5F}" dt="2024-11-18T16:28:54.039" v="2807" actId="26606"/>
          <ac:spMkLst>
            <pc:docMk/>
            <pc:sldMk cId="1554453469" sldId="320"/>
            <ac:spMk id="11" creationId="{34F44E14-8467-863A-E204-7FDC61391A11}"/>
          </ac:spMkLst>
        </pc:spChg>
        <pc:spChg chg="add del mod">
          <ac:chgData name="wanjin li" userId="739389984d53737f" providerId="LiveId" clId="{EA06A1B3-128E-FE4E-A877-7AD533324F5F}" dt="2024-11-18T16:28:33.629" v="2793" actId="26606"/>
          <ac:spMkLst>
            <pc:docMk/>
            <pc:sldMk cId="1554453469" sldId="320"/>
            <ac:spMk id="12" creationId="{7D8A155F-4ADA-2E22-A496-FA9E8558E392}"/>
          </ac:spMkLst>
        </pc:spChg>
        <pc:spChg chg="add del mod">
          <ac:chgData name="wanjin li" userId="739389984d53737f" providerId="LiveId" clId="{EA06A1B3-128E-FE4E-A877-7AD533324F5F}" dt="2024-11-18T16:31:14.730" v="2832"/>
          <ac:spMkLst>
            <pc:docMk/>
            <pc:sldMk cId="1554453469" sldId="320"/>
            <ac:spMk id="13" creationId="{7386B332-E242-3313-F15D-619F99C03C8B}"/>
          </ac:spMkLst>
        </pc:spChg>
        <pc:spChg chg="add del mod">
          <ac:chgData name="wanjin li" userId="739389984d53737f" providerId="LiveId" clId="{EA06A1B3-128E-FE4E-A877-7AD533324F5F}" dt="2024-11-18T16:28:35.777" v="2795" actId="26606"/>
          <ac:spMkLst>
            <pc:docMk/>
            <pc:sldMk cId="1554453469" sldId="320"/>
            <ac:spMk id="14" creationId="{CC8D2FBB-0052-3DDE-808D-681C8AA1B991}"/>
          </ac:spMkLst>
        </pc:spChg>
        <pc:spChg chg="add mod">
          <ac:chgData name="wanjin li" userId="739389984d53737f" providerId="LiveId" clId="{EA06A1B3-128E-FE4E-A877-7AD533324F5F}" dt="2024-11-18T16:46:42.592" v="3408" actId="167"/>
          <ac:spMkLst>
            <pc:docMk/>
            <pc:sldMk cId="1554453469" sldId="320"/>
            <ac:spMk id="15" creationId="{4469823B-775E-F3FF-2830-A209F7D8E296}"/>
          </ac:spMkLst>
        </pc:spChg>
        <pc:spChg chg="add del mod">
          <ac:chgData name="wanjin li" userId="739389984d53737f" providerId="LiveId" clId="{EA06A1B3-128E-FE4E-A877-7AD533324F5F}" dt="2024-11-18T16:28:40.912" v="2797" actId="26606"/>
          <ac:spMkLst>
            <pc:docMk/>
            <pc:sldMk cId="1554453469" sldId="320"/>
            <ac:spMk id="16" creationId="{E875E8CA-6E5A-BEEE-C734-0CCDA41B56BD}"/>
          </ac:spMkLst>
        </pc:spChg>
        <pc:spChg chg="add del">
          <ac:chgData name="wanjin li" userId="739389984d53737f" providerId="LiveId" clId="{EA06A1B3-128E-FE4E-A877-7AD533324F5F}" dt="2024-11-18T16:28:42.251" v="2799" actId="26606"/>
          <ac:spMkLst>
            <pc:docMk/>
            <pc:sldMk cId="1554453469" sldId="320"/>
            <ac:spMk id="18" creationId="{3518633E-88F4-C172-239A-3A22411F2601}"/>
          </ac:spMkLst>
        </pc:spChg>
        <pc:graphicFrameChg chg="add mod">
          <ac:chgData name="wanjin li" userId="739389984d53737f" providerId="LiveId" clId="{EA06A1B3-128E-FE4E-A877-7AD533324F5F}" dt="2024-11-18T16:25:34.415" v="2784"/>
          <ac:graphicFrameMkLst>
            <pc:docMk/>
            <pc:sldMk cId="1554453469" sldId="320"/>
            <ac:graphicFrameMk id="5" creationId="{6D20D2CA-566A-8FBB-AC3F-A8788E8ADCF1}"/>
          </ac:graphicFrameMkLst>
        </pc:graphicFrameChg>
        <pc:graphicFrameChg chg="add mod">
          <ac:chgData name="wanjin li" userId="739389984d53737f" providerId="LiveId" clId="{EA06A1B3-128E-FE4E-A877-7AD533324F5F}" dt="2024-11-18T16:25:39.647" v="2786"/>
          <ac:graphicFrameMkLst>
            <pc:docMk/>
            <pc:sldMk cId="1554453469" sldId="320"/>
            <ac:graphicFrameMk id="6" creationId="{40E4061F-30CA-69DD-E1DA-08BBAF7EAA6F}"/>
          </ac:graphicFrameMkLst>
        </pc:graphicFrameChg>
        <pc:graphicFrameChg chg="add mod modGraphic">
          <ac:chgData name="wanjin li" userId="739389984d53737f" providerId="LiveId" clId="{EA06A1B3-128E-FE4E-A877-7AD533324F5F}" dt="2024-11-18T16:46:59.802" v="3459"/>
          <ac:graphicFrameMkLst>
            <pc:docMk/>
            <pc:sldMk cId="1554453469" sldId="320"/>
            <ac:graphicFrameMk id="7" creationId="{4DFF1339-EF7A-5855-AD51-07903464D5FB}"/>
          </ac:graphicFrameMkLst>
        </pc:graphicFrameChg>
        <pc:picChg chg="add mod">
          <ac:chgData name="wanjin li" userId="739389984d53737f" providerId="LiveId" clId="{EA06A1B3-128E-FE4E-A877-7AD533324F5F}" dt="2024-11-18T16:44:18.541" v="3313" actId="1076"/>
          <ac:picMkLst>
            <pc:docMk/>
            <pc:sldMk cId="1554453469" sldId="320"/>
            <ac:picMk id="17" creationId="{1991FCFC-C707-9622-CAD1-6812E7567606}"/>
          </ac:picMkLst>
        </pc:picChg>
        <pc:picChg chg="add mod">
          <ac:chgData name="wanjin li" userId="739389984d53737f" providerId="LiveId" clId="{EA06A1B3-128E-FE4E-A877-7AD533324F5F}" dt="2024-11-18T16:45:39.836" v="3323" actId="1076"/>
          <ac:picMkLst>
            <pc:docMk/>
            <pc:sldMk cId="1554453469" sldId="320"/>
            <ac:picMk id="1026" creationId="{94C73D36-07EC-9BE9-9BCE-81E0FB71D01D}"/>
          </ac:picMkLst>
        </pc:picChg>
        <pc:picChg chg="add mod">
          <ac:chgData name="wanjin li" userId="739389984d53737f" providerId="LiveId" clId="{EA06A1B3-128E-FE4E-A877-7AD533324F5F}" dt="2024-11-18T16:45:37.635" v="3322" actId="1076"/>
          <ac:picMkLst>
            <pc:docMk/>
            <pc:sldMk cId="1554453469" sldId="320"/>
            <ac:picMk id="1028" creationId="{358DE956-7293-F7C8-DF39-C8BCC63D0E4F}"/>
          </ac:picMkLst>
        </pc:picChg>
      </pc:sldChg>
      <pc:sldChg chg="addSp delSp modSp new mod modNotesTx">
        <pc:chgData name="wanjin li" userId="739389984d53737f" providerId="LiveId" clId="{EA06A1B3-128E-FE4E-A877-7AD533324F5F}" dt="2024-11-19T13:46:34.697" v="15975" actId="15"/>
        <pc:sldMkLst>
          <pc:docMk/>
          <pc:sldMk cId="579467774" sldId="321"/>
        </pc:sldMkLst>
        <pc:spChg chg="mod">
          <ac:chgData name="wanjin li" userId="739389984d53737f" providerId="LiveId" clId="{EA06A1B3-128E-FE4E-A877-7AD533324F5F}" dt="2024-11-18T19:42:12.966" v="4072" actId="113"/>
          <ac:spMkLst>
            <pc:docMk/>
            <pc:sldMk cId="579467774" sldId="321"/>
            <ac:spMk id="2" creationId="{F29F97D0-8630-CF37-A16F-388675D27D5C}"/>
          </ac:spMkLst>
        </pc:spChg>
        <pc:spChg chg="del">
          <ac:chgData name="wanjin li" userId="739389984d53737f" providerId="LiveId" clId="{EA06A1B3-128E-FE4E-A877-7AD533324F5F}" dt="2024-11-19T12:19:15.749" v="12709" actId="478"/>
          <ac:spMkLst>
            <pc:docMk/>
            <pc:sldMk cId="579467774" sldId="321"/>
            <ac:spMk id="3" creationId="{AE023631-8C47-DF58-39D4-E9F76BC42B06}"/>
          </ac:spMkLst>
        </pc:spChg>
        <pc:spChg chg="del">
          <ac:chgData name="wanjin li" userId="739389984d53737f" providerId="LiveId" clId="{EA06A1B3-128E-FE4E-A877-7AD533324F5F}" dt="2024-11-18T16:56:05.797" v="4050" actId="1032"/>
          <ac:spMkLst>
            <pc:docMk/>
            <pc:sldMk cId="579467774" sldId="321"/>
            <ac:spMk id="4" creationId="{65FABE70-52A4-18C7-5A7E-B9EFEAEB0C65}"/>
          </ac:spMkLst>
        </pc:spChg>
        <pc:graphicFrameChg chg="add mod modGraphic">
          <ac:chgData name="wanjin li" userId="739389984d53737f" providerId="LiveId" clId="{EA06A1B3-128E-FE4E-A877-7AD533324F5F}" dt="2024-11-18T17:00:01.862" v="4068" actId="13782"/>
          <ac:graphicFrameMkLst>
            <pc:docMk/>
            <pc:sldMk cId="579467774" sldId="321"/>
            <ac:graphicFrameMk id="5" creationId="{A7F3232C-F330-522A-A4C5-7DA659031CD8}"/>
          </ac:graphicFrameMkLst>
        </pc:graphicFrameChg>
      </pc:sldChg>
      <pc:sldChg chg="modSp new mod modNotesTx">
        <pc:chgData name="wanjin li" userId="739389984d53737f" providerId="LiveId" clId="{EA06A1B3-128E-FE4E-A877-7AD533324F5F}" dt="2024-11-19T14:27:15.568" v="16665" actId="20577"/>
        <pc:sldMkLst>
          <pc:docMk/>
          <pc:sldMk cId="780803068" sldId="322"/>
        </pc:sldMkLst>
        <pc:spChg chg="mod">
          <ac:chgData name="wanjin li" userId="739389984d53737f" providerId="LiveId" clId="{EA06A1B3-128E-FE4E-A877-7AD533324F5F}" dt="2024-11-18T19:49:16.700" v="4268" actId="20577"/>
          <ac:spMkLst>
            <pc:docMk/>
            <pc:sldMk cId="780803068" sldId="322"/>
            <ac:spMk id="2" creationId="{E9BF8B61-18C6-454F-FF11-2B7FABDECFAE}"/>
          </ac:spMkLst>
        </pc:spChg>
        <pc:spChg chg="mod">
          <ac:chgData name="wanjin li" userId="739389984d53737f" providerId="LiveId" clId="{EA06A1B3-128E-FE4E-A877-7AD533324F5F}" dt="2024-11-19T14:27:12.116" v="16660" actId="20577"/>
          <ac:spMkLst>
            <pc:docMk/>
            <pc:sldMk cId="780803068" sldId="322"/>
            <ac:spMk id="3" creationId="{015E9849-0665-D5ED-E37C-0304CBB1A39D}"/>
          </ac:spMkLst>
        </pc:spChg>
        <pc:spChg chg="mod">
          <ac:chgData name="wanjin li" userId="739389984d53737f" providerId="LiveId" clId="{EA06A1B3-128E-FE4E-A877-7AD533324F5F}" dt="2024-11-19T14:27:15.568" v="16665" actId="20577"/>
          <ac:spMkLst>
            <pc:docMk/>
            <pc:sldMk cId="780803068" sldId="322"/>
            <ac:spMk id="4" creationId="{ADDD40AF-45DE-2BDA-A893-A37B5B6B3789}"/>
          </ac:spMkLst>
        </pc:spChg>
      </pc:sldChg>
      <pc:sldChg chg="addSp delSp modSp new mod modNotesTx">
        <pc:chgData name="wanjin li" userId="739389984d53737f" providerId="LiveId" clId="{EA06A1B3-128E-FE4E-A877-7AD533324F5F}" dt="2024-11-19T15:25:42.307" v="16920" actId="20577"/>
        <pc:sldMkLst>
          <pc:docMk/>
          <pc:sldMk cId="3602989606" sldId="323"/>
        </pc:sldMkLst>
        <pc:spChg chg="mod">
          <ac:chgData name="wanjin li" userId="739389984d53737f" providerId="LiveId" clId="{EA06A1B3-128E-FE4E-A877-7AD533324F5F}" dt="2024-11-18T20:42:47.488" v="5933" actId="26606"/>
          <ac:spMkLst>
            <pc:docMk/>
            <pc:sldMk cId="3602989606" sldId="323"/>
            <ac:spMk id="2" creationId="{9EA413F2-8D72-18BA-3798-EB77B8E3B318}"/>
          </ac:spMkLst>
        </pc:spChg>
        <pc:spChg chg="mod">
          <ac:chgData name="wanjin li" userId="739389984d53737f" providerId="LiveId" clId="{EA06A1B3-128E-FE4E-A877-7AD533324F5F}" dt="2024-11-19T14:34:39.738" v="16789" actId="20577"/>
          <ac:spMkLst>
            <pc:docMk/>
            <pc:sldMk cId="3602989606" sldId="323"/>
            <ac:spMk id="3" creationId="{E0CD82CB-F212-4DB5-EFA8-E1B7FEBBDD5F}"/>
          </ac:spMkLst>
        </pc:spChg>
        <pc:spChg chg="del">
          <ac:chgData name="wanjin li" userId="739389984d53737f" providerId="LiveId" clId="{EA06A1B3-128E-FE4E-A877-7AD533324F5F}" dt="2024-11-18T20:42:36.971" v="5932"/>
          <ac:spMkLst>
            <pc:docMk/>
            <pc:sldMk cId="3602989606" sldId="323"/>
            <ac:spMk id="4" creationId="{A5084687-39DA-AE1D-7A3D-ADA7D592BEDA}"/>
          </ac:spMkLst>
        </pc:spChg>
        <pc:picChg chg="add mod">
          <ac:chgData name="wanjin li" userId="739389984d53737f" providerId="LiveId" clId="{EA06A1B3-128E-FE4E-A877-7AD533324F5F}" dt="2024-11-18T20:42:47.488" v="5933" actId="26606"/>
          <ac:picMkLst>
            <pc:docMk/>
            <pc:sldMk cId="3602989606" sldId="323"/>
            <ac:picMk id="2050" creationId="{7DF7072B-E9A6-AC23-CF45-48CA55516B37}"/>
          </ac:picMkLst>
        </pc:picChg>
      </pc:sldChg>
      <pc:sldChg chg="addSp modSp new mod modNotesTx">
        <pc:chgData name="wanjin li" userId="739389984d53737f" providerId="LiveId" clId="{EA06A1B3-128E-FE4E-A877-7AD533324F5F}" dt="2024-11-19T14:51:09.931" v="16860" actId="1076"/>
        <pc:sldMkLst>
          <pc:docMk/>
          <pc:sldMk cId="3165593839" sldId="324"/>
        </pc:sldMkLst>
        <pc:spChg chg="mod">
          <ac:chgData name="wanjin li" userId="739389984d53737f" providerId="LiveId" clId="{EA06A1B3-128E-FE4E-A877-7AD533324F5F}" dt="2024-11-18T20:47:33.266" v="6317" actId="113"/>
          <ac:spMkLst>
            <pc:docMk/>
            <pc:sldMk cId="3165593839" sldId="324"/>
            <ac:spMk id="2" creationId="{2244AACD-7B51-3BF8-AB9B-F6A5747EBB6A}"/>
          </ac:spMkLst>
        </pc:spChg>
        <pc:spChg chg="mod">
          <ac:chgData name="wanjin li" userId="739389984d53737f" providerId="LiveId" clId="{EA06A1B3-128E-FE4E-A877-7AD533324F5F}" dt="2024-11-19T09:33:27.532" v="9584" actId="113"/>
          <ac:spMkLst>
            <pc:docMk/>
            <pc:sldMk cId="3165593839" sldId="324"/>
            <ac:spMk id="3" creationId="{BAD9EC73-3EC5-8E79-B728-1876BB00AF58}"/>
          </ac:spMkLst>
        </pc:spChg>
        <pc:spChg chg="mod">
          <ac:chgData name="wanjin li" userId="739389984d53737f" providerId="LiveId" clId="{EA06A1B3-128E-FE4E-A877-7AD533324F5F}" dt="2024-11-19T09:37:50.277" v="9682" actId="113"/>
          <ac:spMkLst>
            <pc:docMk/>
            <pc:sldMk cId="3165593839" sldId="324"/>
            <ac:spMk id="4" creationId="{472B85E6-5402-E11C-C7B0-35D9762F8CAD}"/>
          </ac:spMkLst>
        </pc:spChg>
        <pc:picChg chg="add mod">
          <ac:chgData name="wanjin li" userId="739389984d53737f" providerId="LiveId" clId="{EA06A1B3-128E-FE4E-A877-7AD533324F5F}" dt="2024-11-19T14:51:09.931" v="16860" actId="1076"/>
          <ac:picMkLst>
            <pc:docMk/>
            <pc:sldMk cId="3165593839" sldId="324"/>
            <ac:picMk id="5" creationId="{A2BBF363-95B8-0C16-F2C1-B3804D0FAA0C}"/>
          </ac:picMkLst>
        </pc:picChg>
      </pc:sldChg>
      <pc:sldChg chg="addSp delSp modSp add mod modClrScheme chgLayout modNotesTx">
        <pc:chgData name="wanjin li" userId="739389984d53737f" providerId="LiveId" clId="{EA06A1B3-128E-FE4E-A877-7AD533324F5F}" dt="2024-11-19T15:01:42.056" v="16861" actId="113"/>
        <pc:sldMkLst>
          <pc:docMk/>
          <pc:sldMk cId="1859919066" sldId="325"/>
        </pc:sldMkLst>
        <pc:spChg chg="mod">
          <ac:chgData name="wanjin li" userId="739389984d53737f" providerId="LiveId" clId="{EA06A1B3-128E-FE4E-A877-7AD533324F5F}" dt="2024-11-19T09:17:49.623" v="9050" actId="26606"/>
          <ac:spMkLst>
            <pc:docMk/>
            <pc:sldMk cId="1859919066" sldId="325"/>
            <ac:spMk id="2" creationId="{DEA548BC-949C-8A54-119B-68DD713E1C71}"/>
          </ac:spMkLst>
        </pc:spChg>
        <pc:spChg chg="del">
          <ac:chgData name="wanjin li" userId="739389984d53737f" providerId="LiveId" clId="{EA06A1B3-128E-FE4E-A877-7AD533324F5F}" dt="2024-11-19T09:17:49.623" v="9050" actId="26606"/>
          <ac:spMkLst>
            <pc:docMk/>
            <pc:sldMk cId="1859919066" sldId="325"/>
            <ac:spMk id="3" creationId="{1E9AC506-0CF4-47AD-5480-C59CFD16B5A5}"/>
          </ac:spMkLst>
        </pc:spChg>
        <pc:spChg chg="del">
          <ac:chgData name="wanjin li" userId="739389984d53737f" providerId="LiveId" clId="{EA06A1B3-128E-FE4E-A877-7AD533324F5F}" dt="2024-11-19T09:17:45.179" v="9049"/>
          <ac:spMkLst>
            <pc:docMk/>
            <pc:sldMk cId="1859919066" sldId="325"/>
            <ac:spMk id="4" creationId="{5DB9A701-766D-399F-8AB5-30EEDE3B2D44}"/>
          </ac:spMkLst>
        </pc:spChg>
        <pc:picChg chg="add mod">
          <ac:chgData name="wanjin li" userId="739389984d53737f" providerId="LiveId" clId="{EA06A1B3-128E-FE4E-A877-7AD533324F5F}" dt="2024-11-19T09:17:49.623" v="9050" actId="26606"/>
          <ac:picMkLst>
            <pc:docMk/>
            <pc:sldMk cId="1859919066" sldId="325"/>
            <ac:picMk id="5" creationId="{A4D6D484-E281-1E76-13FC-BAE559A59407}"/>
          </ac:picMkLst>
        </pc:picChg>
      </pc:sldChg>
      <pc:sldChg chg="addSp delSp modSp add mod modNotesTx">
        <pc:chgData name="wanjin li" userId="739389984d53737f" providerId="LiveId" clId="{EA06A1B3-128E-FE4E-A877-7AD533324F5F}" dt="2024-11-19T15:12:10.852" v="16888" actId="20577"/>
        <pc:sldMkLst>
          <pc:docMk/>
          <pc:sldMk cId="3950915254" sldId="326"/>
        </pc:sldMkLst>
        <pc:spChg chg="mod">
          <ac:chgData name="wanjin li" userId="739389984d53737f" providerId="LiveId" clId="{EA06A1B3-128E-FE4E-A877-7AD533324F5F}" dt="2024-11-19T10:07:26.740" v="10334" actId="113"/>
          <ac:spMkLst>
            <pc:docMk/>
            <pc:sldMk cId="3950915254" sldId="326"/>
            <ac:spMk id="2" creationId="{354AB156-E911-F18B-B352-AFAD566D922F}"/>
          </ac:spMkLst>
        </pc:spChg>
        <pc:spChg chg="mod">
          <ac:chgData name="wanjin li" userId="739389984d53737f" providerId="LiveId" clId="{EA06A1B3-128E-FE4E-A877-7AD533324F5F}" dt="2024-11-19T15:12:10.852" v="16888" actId="20577"/>
          <ac:spMkLst>
            <pc:docMk/>
            <pc:sldMk cId="3950915254" sldId="326"/>
            <ac:spMk id="3" creationId="{8BA2D719-0250-A7A2-73C1-300340B87980}"/>
          </ac:spMkLst>
        </pc:spChg>
        <pc:spChg chg="del">
          <ac:chgData name="wanjin li" userId="739389984d53737f" providerId="LiveId" clId="{EA06A1B3-128E-FE4E-A877-7AD533324F5F}" dt="2024-11-19T11:13:38.278" v="11836"/>
          <ac:spMkLst>
            <pc:docMk/>
            <pc:sldMk cId="3950915254" sldId="326"/>
            <ac:spMk id="4" creationId="{97940B4B-A454-71D3-AD1F-B9840ADE1268}"/>
          </ac:spMkLst>
        </pc:spChg>
        <pc:picChg chg="add mod">
          <ac:chgData name="wanjin li" userId="739389984d53737f" providerId="LiveId" clId="{EA06A1B3-128E-FE4E-A877-7AD533324F5F}" dt="2024-11-19T11:13:38.278" v="11836"/>
          <ac:picMkLst>
            <pc:docMk/>
            <pc:sldMk cId="3950915254" sldId="326"/>
            <ac:picMk id="4098" creationId="{34A07796-6FFD-758B-398D-D6C96C494C79}"/>
          </ac:picMkLst>
        </pc:picChg>
      </pc:sldChg>
      <pc:sldChg chg="addSp delSp modSp add mod modNotesTx">
        <pc:chgData name="wanjin li" userId="739389984d53737f" providerId="LiveId" clId="{EA06A1B3-128E-FE4E-A877-7AD533324F5F}" dt="2024-11-19T10:54:38.045" v="11155"/>
        <pc:sldMkLst>
          <pc:docMk/>
          <pc:sldMk cId="2162600777" sldId="327"/>
        </pc:sldMkLst>
        <pc:spChg chg="mod">
          <ac:chgData name="wanjin li" userId="739389984d53737f" providerId="LiveId" clId="{EA06A1B3-128E-FE4E-A877-7AD533324F5F}" dt="2024-11-19T10:27:39.877" v="10687" actId="20577"/>
          <ac:spMkLst>
            <pc:docMk/>
            <pc:sldMk cId="2162600777" sldId="327"/>
            <ac:spMk id="2" creationId="{01B85A22-3014-DCA9-DC84-610C5ED4C0C1}"/>
          </ac:spMkLst>
        </pc:spChg>
        <pc:spChg chg="mod">
          <ac:chgData name="wanjin li" userId="739389984d53737f" providerId="LiveId" clId="{EA06A1B3-128E-FE4E-A877-7AD533324F5F}" dt="2024-11-19T10:44:19.991" v="11040" actId="20577"/>
          <ac:spMkLst>
            <pc:docMk/>
            <pc:sldMk cId="2162600777" sldId="327"/>
            <ac:spMk id="3" creationId="{A1F361FB-1803-D125-8F9B-A1F6CB0FD0F1}"/>
          </ac:spMkLst>
        </pc:spChg>
        <pc:spChg chg="del">
          <ac:chgData name="wanjin li" userId="739389984d53737f" providerId="LiveId" clId="{EA06A1B3-128E-FE4E-A877-7AD533324F5F}" dt="2024-11-19T10:46:22.008" v="11057" actId="1032"/>
          <ac:spMkLst>
            <pc:docMk/>
            <pc:sldMk cId="2162600777" sldId="327"/>
            <ac:spMk id="4" creationId="{F622B2E1-90A5-34BA-7402-CDEE8279D8DE}"/>
          </ac:spMkLst>
        </pc:spChg>
        <pc:spChg chg="add del mod">
          <ac:chgData name="wanjin li" userId="739389984d53737f" providerId="LiveId" clId="{EA06A1B3-128E-FE4E-A877-7AD533324F5F}" dt="2024-11-19T10:47:21.511" v="11060" actId="1032"/>
          <ac:spMkLst>
            <pc:docMk/>
            <pc:sldMk cId="2162600777" sldId="327"/>
            <ac:spMk id="7" creationId="{1D77E55E-9E1D-3ECA-8B58-23725091B0B5}"/>
          </ac:spMkLst>
        </pc:spChg>
        <pc:graphicFrameChg chg="add del mod modGraphic">
          <ac:chgData name="wanjin li" userId="739389984d53737f" providerId="LiveId" clId="{EA06A1B3-128E-FE4E-A877-7AD533324F5F}" dt="2024-11-19T10:46:34.651" v="11059" actId="478"/>
          <ac:graphicFrameMkLst>
            <pc:docMk/>
            <pc:sldMk cId="2162600777" sldId="327"/>
            <ac:graphicFrameMk id="5" creationId="{374EBB37-DB03-8B8B-61D0-D49D16DF9695}"/>
          </ac:graphicFrameMkLst>
        </pc:graphicFrameChg>
        <pc:graphicFrameChg chg="add mod modGraphic">
          <ac:chgData name="wanjin li" userId="739389984d53737f" providerId="LiveId" clId="{EA06A1B3-128E-FE4E-A877-7AD533324F5F}" dt="2024-11-19T10:52:48.269" v="11154" actId="20577"/>
          <ac:graphicFrameMkLst>
            <pc:docMk/>
            <pc:sldMk cId="2162600777" sldId="327"/>
            <ac:graphicFrameMk id="8" creationId="{E84F6CFD-0247-C87D-343B-8C5F1025682E}"/>
          </ac:graphicFrameMkLst>
        </pc:graphicFrameChg>
      </pc:sldChg>
      <pc:sldChg chg="modSp new mod">
        <pc:chgData name="wanjin li" userId="739389984d53737f" providerId="LiveId" clId="{EA06A1B3-128E-FE4E-A877-7AD533324F5F}" dt="2024-11-19T11:36:39.698" v="12707" actId="20577"/>
        <pc:sldMkLst>
          <pc:docMk/>
          <pc:sldMk cId="2060969891" sldId="328"/>
        </pc:sldMkLst>
        <pc:spChg chg="mod">
          <ac:chgData name="wanjin li" userId="739389984d53737f" providerId="LiveId" clId="{EA06A1B3-128E-FE4E-A877-7AD533324F5F}" dt="2024-11-19T11:23:34.149" v="12090" actId="113"/>
          <ac:spMkLst>
            <pc:docMk/>
            <pc:sldMk cId="2060969891" sldId="328"/>
            <ac:spMk id="2" creationId="{AE11B060-F03D-F16A-AA28-0C34660FFA19}"/>
          </ac:spMkLst>
        </pc:spChg>
        <pc:spChg chg="mod">
          <ac:chgData name="wanjin li" userId="739389984d53737f" providerId="LiveId" clId="{EA06A1B3-128E-FE4E-A877-7AD533324F5F}" dt="2024-11-19T11:36:39.698" v="12707" actId="20577"/>
          <ac:spMkLst>
            <pc:docMk/>
            <pc:sldMk cId="2060969891" sldId="328"/>
            <ac:spMk id="3" creationId="{215EA354-7E92-6228-F316-2E5EDB352009}"/>
          </ac:spMkLst>
        </pc:spChg>
        <pc:spChg chg="mod">
          <ac:chgData name="wanjin li" userId="739389984d53737f" providerId="LiveId" clId="{EA06A1B3-128E-FE4E-A877-7AD533324F5F}" dt="2024-11-19T11:36:35.621" v="12706" actId="15"/>
          <ac:spMkLst>
            <pc:docMk/>
            <pc:sldMk cId="2060969891" sldId="328"/>
            <ac:spMk id="4" creationId="{1D23DB2A-DE0C-A28B-0A65-B4C1E62F1C04}"/>
          </ac:spMkLst>
        </pc:spChg>
      </pc:sldChg>
      <pc:sldChg chg="new del">
        <pc:chgData name="wanjin li" userId="739389984d53737f" providerId="LiveId" clId="{EA06A1B3-128E-FE4E-A877-7AD533324F5F}" dt="2024-11-19T11:22:43.530" v="12032" actId="680"/>
        <pc:sldMkLst>
          <pc:docMk/>
          <pc:sldMk cId="3084678851" sldId="328"/>
        </pc:sldMkLst>
      </pc:sldChg>
      <pc:sldMasterChg chg="modSp mod">
        <pc:chgData name="wanjin li" userId="739389984d53737f" providerId="LiveId" clId="{EA06A1B3-128E-FE4E-A877-7AD533324F5F}" dt="2024-11-18T12:36:46.944" v="64" actId="14100"/>
        <pc:sldMasterMkLst>
          <pc:docMk/>
          <pc:sldMasterMk cId="2089890264" sldId="2147483891"/>
        </pc:sldMasterMkLst>
        <pc:spChg chg="mod">
          <ac:chgData name="wanjin li" userId="739389984d53737f" providerId="LiveId" clId="{EA06A1B3-128E-FE4E-A877-7AD533324F5F}" dt="2024-11-18T12:36:46.944" v="64" actId="14100"/>
          <ac:spMkLst>
            <pc:docMk/>
            <pc:sldMasterMk cId="2089890264" sldId="2147483891"/>
            <ac:spMk id="4" creationId="{00000000-0000-0000-0000-000000000000}"/>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92E3A-8058-534F-BB55-630F615375E0}" type="doc">
      <dgm:prSet loTypeId="urn:microsoft.com/office/officeart/2005/8/layout/cycle3" loCatId="list" qsTypeId="urn:microsoft.com/office/officeart/2005/8/quickstyle/simple1" qsCatId="simple" csTypeId="urn:microsoft.com/office/officeart/2005/8/colors/accent1_2" csCatId="accent1" phldr="1"/>
      <dgm:spPr/>
      <dgm:t>
        <a:bodyPr/>
        <a:lstStyle/>
        <a:p>
          <a:endParaRPr lang="zh-CN" altLang="en-US"/>
        </a:p>
      </dgm:t>
    </dgm:pt>
    <dgm:pt modelId="{00987F35-716F-D34F-B34A-A511A85D52AB}">
      <dgm:prSet phldrT="[文本]"/>
      <dgm:spPr/>
      <dgm:t>
        <a:bodyPr/>
        <a:lstStyle/>
        <a:p>
          <a:r>
            <a:rPr lang="de-DE" dirty="0"/>
            <a:t>Festlegung des Umfangs</a:t>
          </a:r>
          <a:endParaRPr lang="zh-CN" altLang="en-US" dirty="0"/>
        </a:p>
      </dgm:t>
    </dgm:pt>
    <dgm:pt modelId="{A18712E1-2859-7A42-B8DD-AD2A4039E6AD}" type="parTrans" cxnId="{39A5D06C-A45E-5A46-AC1B-FDCC5E0D5878}">
      <dgm:prSet/>
      <dgm:spPr/>
      <dgm:t>
        <a:bodyPr/>
        <a:lstStyle/>
        <a:p>
          <a:endParaRPr lang="zh-CN" altLang="en-US"/>
        </a:p>
      </dgm:t>
    </dgm:pt>
    <dgm:pt modelId="{5212ABF7-4799-A340-8315-6DD194A15402}" type="sibTrans" cxnId="{39A5D06C-A45E-5A46-AC1B-FDCC5E0D5878}">
      <dgm:prSet/>
      <dgm:spPr/>
      <dgm:t>
        <a:bodyPr/>
        <a:lstStyle/>
        <a:p>
          <a:endParaRPr lang="zh-CN" altLang="en-US"/>
        </a:p>
      </dgm:t>
    </dgm:pt>
    <dgm:pt modelId="{D9FA7524-23D8-C34B-999B-C67D2D5D7055}">
      <dgm:prSet phldrT="[文本]"/>
      <dgm:spPr/>
      <dgm:t>
        <a:bodyPr/>
        <a:lstStyle/>
        <a:p>
          <a:r>
            <a:rPr lang="de-DE" dirty="0"/>
            <a:t>Konzeptualisierung des Themenbereichs</a:t>
          </a:r>
          <a:endParaRPr lang="zh-CN" altLang="en-US" dirty="0"/>
        </a:p>
      </dgm:t>
    </dgm:pt>
    <dgm:pt modelId="{5EC43274-F949-3640-9A0E-DAE30ACFEECD}" type="parTrans" cxnId="{38C70F2A-BF38-1E45-A60F-D7A9CB0E5329}">
      <dgm:prSet/>
      <dgm:spPr/>
      <dgm:t>
        <a:bodyPr/>
        <a:lstStyle/>
        <a:p>
          <a:endParaRPr lang="zh-CN" altLang="en-US"/>
        </a:p>
      </dgm:t>
    </dgm:pt>
    <dgm:pt modelId="{7976F734-542D-2242-B815-434C11810188}" type="sibTrans" cxnId="{38C70F2A-BF38-1E45-A60F-D7A9CB0E5329}">
      <dgm:prSet/>
      <dgm:spPr/>
      <dgm:t>
        <a:bodyPr/>
        <a:lstStyle/>
        <a:p>
          <a:endParaRPr lang="zh-CN" altLang="en-US"/>
        </a:p>
      </dgm:t>
    </dgm:pt>
    <dgm:pt modelId="{DA13D4B0-9336-BE46-B434-C495967AA4B3}">
      <dgm:prSet phldrT="[文本]"/>
      <dgm:spPr/>
      <dgm:t>
        <a:bodyPr/>
        <a:lstStyle/>
        <a:p>
          <a:r>
            <a:rPr lang="de-DE" dirty="0"/>
            <a:t>Literatursuche</a:t>
          </a:r>
          <a:endParaRPr lang="zh-CN" altLang="en-US" dirty="0"/>
        </a:p>
      </dgm:t>
    </dgm:pt>
    <dgm:pt modelId="{E4B45E02-D825-5F42-9BF7-0C19EE01864B}" type="parTrans" cxnId="{DA69706F-B025-B944-8186-BB5A91028B9B}">
      <dgm:prSet/>
      <dgm:spPr/>
      <dgm:t>
        <a:bodyPr/>
        <a:lstStyle/>
        <a:p>
          <a:endParaRPr lang="zh-CN" altLang="en-US"/>
        </a:p>
      </dgm:t>
    </dgm:pt>
    <dgm:pt modelId="{24BAC632-4DC4-6E49-ADA2-4935B4EA6F1B}" type="sibTrans" cxnId="{DA69706F-B025-B944-8186-BB5A91028B9B}">
      <dgm:prSet/>
      <dgm:spPr/>
      <dgm:t>
        <a:bodyPr/>
        <a:lstStyle/>
        <a:p>
          <a:endParaRPr lang="zh-CN" altLang="en-US"/>
        </a:p>
      </dgm:t>
    </dgm:pt>
    <dgm:pt modelId="{80E5EF49-A9D9-BD4C-AB89-59812A741085}">
      <dgm:prSet phldrT="[文本]"/>
      <dgm:spPr/>
      <dgm:t>
        <a:bodyPr/>
        <a:lstStyle/>
        <a:p>
          <a:r>
            <a:rPr lang="de-DE" dirty="0"/>
            <a:t>detaillierte Analyse und Zusammenfassung der ausgewählten Quellen</a:t>
          </a:r>
          <a:endParaRPr lang="zh-CN" altLang="en-US" dirty="0"/>
        </a:p>
      </dgm:t>
    </dgm:pt>
    <dgm:pt modelId="{00DD6D95-95B0-8741-8B59-41C0CA329B48}" type="parTrans" cxnId="{71CEDF4B-449F-6043-8C96-50344D4A9E0B}">
      <dgm:prSet/>
      <dgm:spPr/>
      <dgm:t>
        <a:bodyPr/>
        <a:lstStyle/>
        <a:p>
          <a:endParaRPr lang="zh-CN" altLang="en-US"/>
        </a:p>
      </dgm:t>
    </dgm:pt>
    <dgm:pt modelId="{B9BC8BAD-2BD4-7643-98E5-3E0920846C48}" type="sibTrans" cxnId="{71CEDF4B-449F-6043-8C96-50344D4A9E0B}">
      <dgm:prSet/>
      <dgm:spPr/>
      <dgm:t>
        <a:bodyPr/>
        <a:lstStyle/>
        <a:p>
          <a:endParaRPr lang="zh-CN" altLang="en-US"/>
        </a:p>
      </dgm:t>
    </dgm:pt>
    <dgm:pt modelId="{163ADD62-1B9E-404E-B370-2A3EC9600C4E}">
      <dgm:prSet phldrT="[文本]"/>
      <dgm:spPr/>
      <dgm:t>
        <a:bodyPr/>
        <a:lstStyle/>
        <a:p>
          <a:r>
            <a:rPr lang="de-DE" dirty="0"/>
            <a:t>Formulierung einer Forschungsagenda</a:t>
          </a:r>
          <a:endParaRPr lang="zh-CN" altLang="en-US" dirty="0"/>
        </a:p>
      </dgm:t>
    </dgm:pt>
    <dgm:pt modelId="{00E7F99D-A9B5-6F49-8A27-9F576BB2E239}" type="parTrans" cxnId="{4F1E88B9-636B-2C46-AFB4-3CE193B57B66}">
      <dgm:prSet/>
      <dgm:spPr/>
      <dgm:t>
        <a:bodyPr/>
        <a:lstStyle/>
        <a:p>
          <a:endParaRPr lang="zh-CN" altLang="en-US"/>
        </a:p>
      </dgm:t>
    </dgm:pt>
    <dgm:pt modelId="{7964BF09-A73C-C34A-AC63-2F6946A3CCBC}" type="sibTrans" cxnId="{4F1E88B9-636B-2C46-AFB4-3CE193B57B66}">
      <dgm:prSet/>
      <dgm:spPr/>
      <dgm:t>
        <a:bodyPr/>
        <a:lstStyle/>
        <a:p>
          <a:endParaRPr lang="zh-CN" altLang="en-US"/>
        </a:p>
      </dgm:t>
    </dgm:pt>
    <dgm:pt modelId="{AA0B04B8-5DBC-4541-9295-EAABD5F61391}" type="pres">
      <dgm:prSet presAssocID="{EA392E3A-8058-534F-BB55-630F615375E0}" presName="Name0" presStyleCnt="0">
        <dgm:presLayoutVars>
          <dgm:dir/>
          <dgm:resizeHandles val="exact"/>
        </dgm:presLayoutVars>
      </dgm:prSet>
      <dgm:spPr/>
    </dgm:pt>
    <dgm:pt modelId="{7CFEF341-19FC-5F47-AB31-1DF5BDD5AE10}" type="pres">
      <dgm:prSet presAssocID="{EA392E3A-8058-534F-BB55-630F615375E0}" presName="cycle" presStyleCnt="0"/>
      <dgm:spPr/>
    </dgm:pt>
    <dgm:pt modelId="{622AFC01-59C3-E849-8B94-423CDE008C6B}" type="pres">
      <dgm:prSet presAssocID="{00987F35-716F-D34F-B34A-A511A85D52AB}" presName="nodeFirstNode" presStyleLbl="node1" presStyleIdx="0" presStyleCnt="5">
        <dgm:presLayoutVars>
          <dgm:bulletEnabled val="1"/>
        </dgm:presLayoutVars>
      </dgm:prSet>
      <dgm:spPr/>
    </dgm:pt>
    <dgm:pt modelId="{A39A1242-954C-C343-B86E-6C8538B86429}" type="pres">
      <dgm:prSet presAssocID="{5212ABF7-4799-A340-8315-6DD194A15402}" presName="sibTransFirstNode" presStyleLbl="bgShp" presStyleIdx="0" presStyleCnt="1"/>
      <dgm:spPr/>
    </dgm:pt>
    <dgm:pt modelId="{7F352EC7-32EA-3B4A-8DD2-3D91FFBE71AC}" type="pres">
      <dgm:prSet presAssocID="{D9FA7524-23D8-C34B-999B-C67D2D5D7055}" presName="nodeFollowingNodes" presStyleLbl="node1" presStyleIdx="1" presStyleCnt="5">
        <dgm:presLayoutVars>
          <dgm:bulletEnabled val="1"/>
        </dgm:presLayoutVars>
      </dgm:prSet>
      <dgm:spPr/>
    </dgm:pt>
    <dgm:pt modelId="{FACC7C6A-8C23-014F-B0BB-B8A538E66E65}" type="pres">
      <dgm:prSet presAssocID="{DA13D4B0-9336-BE46-B434-C495967AA4B3}" presName="nodeFollowingNodes" presStyleLbl="node1" presStyleIdx="2" presStyleCnt="5">
        <dgm:presLayoutVars>
          <dgm:bulletEnabled val="1"/>
        </dgm:presLayoutVars>
      </dgm:prSet>
      <dgm:spPr/>
    </dgm:pt>
    <dgm:pt modelId="{8D1287BE-672F-D649-BCDD-D6E01D0C67F1}" type="pres">
      <dgm:prSet presAssocID="{80E5EF49-A9D9-BD4C-AB89-59812A741085}" presName="nodeFollowingNodes" presStyleLbl="node1" presStyleIdx="3" presStyleCnt="5">
        <dgm:presLayoutVars>
          <dgm:bulletEnabled val="1"/>
        </dgm:presLayoutVars>
      </dgm:prSet>
      <dgm:spPr/>
    </dgm:pt>
    <dgm:pt modelId="{C282A63C-DA58-7548-965E-E2FB96EEF331}" type="pres">
      <dgm:prSet presAssocID="{163ADD62-1B9E-404E-B370-2A3EC9600C4E}" presName="nodeFollowingNodes" presStyleLbl="node1" presStyleIdx="4" presStyleCnt="5">
        <dgm:presLayoutVars>
          <dgm:bulletEnabled val="1"/>
        </dgm:presLayoutVars>
      </dgm:prSet>
      <dgm:spPr/>
    </dgm:pt>
  </dgm:ptLst>
  <dgm:cxnLst>
    <dgm:cxn modelId="{E3A02606-BDE6-3B47-A145-40069EE28EC8}" type="presOf" srcId="{00987F35-716F-D34F-B34A-A511A85D52AB}" destId="{622AFC01-59C3-E849-8B94-423CDE008C6B}" srcOrd="0" destOrd="0" presId="urn:microsoft.com/office/officeart/2005/8/layout/cycle3"/>
    <dgm:cxn modelId="{15C42A0E-9384-F743-8E88-083F866A57A5}" type="presOf" srcId="{EA392E3A-8058-534F-BB55-630F615375E0}" destId="{AA0B04B8-5DBC-4541-9295-EAABD5F61391}" srcOrd="0" destOrd="0" presId="urn:microsoft.com/office/officeart/2005/8/layout/cycle3"/>
    <dgm:cxn modelId="{38C70F2A-BF38-1E45-A60F-D7A9CB0E5329}" srcId="{EA392E3A-8058-534F-BB55-630F615375E0}" destId="{D9FA7524-23D8-C34B-999B-C67D2D5D7055}" srcOrd="1" destOrd="0" parTransId="{5EC43274-F949-3640-9A0E-DAE30ACFEECD}" sibTransId="{7976F734-542D-2242-B815-434C11810188}"/>
    <dgm:cxn modelId="{71CEDF4B-449F-6043-8C96-50344D4A9E0B}" srcId="{EA392E3A-8058-534F-BB55-630F615375E0}" destId="{80E5EF49-A9D9-BD4C-AB89-59812A741085}" srcOrd="3" destOrd="0" parTransId="{00DD6D95-95B0-8741-8B59-41C0CA329B48}" sibTransId="{B9BC8BAD-2BD4-7643-98E5-3E0920846C48}"/>
    <dgm:cxn modelId="{8B72E550-F57D-1C4F-8281-BE921FCB965F}" type="presOf" srcId="{DA13D4B0-9336-BE46-B434-C495967AA4B3}" destId="{FACC7C6A-8C23-014F-B0BB-B8A538E66E65}" srcOrd="0" destOrd="0" presId="urn:microsoft.com/office/officeart/2005/8/layout/cycle3"/>
    <dgm:cxn modelId="{A815D05D-1662-0A47-A7CE-9F15E36D4D9F}" type="presOf" srcId="{D9FA7524-23D8-C34B-999B-C67D2D5D7055}" destId="{7F352EC7-32EA-3B4A-8DD2-3D91FFBE71AC}" srcOrd="0" destOrd="0" presId="urn:microsoft.com/office/officeart/2005/8/layout/cycle3"/>
    <dgm:cxn modelId="{39A5D06C-A45E-5A46-AC1B-FDCC5E0D5878}" srcId="{EA392E3A-8058-534F-BB55-630F615375E0}" destId="{00987F35-716F-D34F-B34A-A511A85D52AB}" srcOrd="0" destOrd="0" parTransId="{A18712E1-2859-7A42-B8DD-AD2A4039E6AD}" sibTransId="{5212ABF7-4799-A340-8315-6DD194A15402}"/>
    <dgm:cxn modelId="{DA69706F-B025-B944-8186-BB5A91028B9B}" srcId="{EA392E3A-8058-534F-BB55-630F615375E0}" destId="{DA13D4B0-9336-BE46-B434-C495967AA4B3}" srcOrd="2" destOrd="0" parTransId="{E4B45E02-D825-5F42-9BF7-0C19EE01864B}" sibTransId="{24BAC632-4DC4-6E49-ADA2-4935B4EA6F1B}"/>
    <dgm:cxn modelId="{820AC677-B0F2-7742-B655-0494F491A064}" type="presOf" srcId="{163ADD62-1B9E-404E-B370-2A3EC9600C4E}" destId="{C282A63C-DA58-7548-965E-E2FB96EEF331}" srcOrd="0" destOrd="0" presId="urn:microsoft.com/office/officeart/2005/8/layout/cycle3"/>
    <dgm:cxn modelId="{B0AC52A7-A744-6943-8208-C42EBC2DF7E0}" type="presOf" srcId="{80E5EF49-A9D9-BD4C-AB89-59812A741085}" destId="{8D1287BE-672F-D649-BCDD-D6E01D0C67F1}" srcOrd="0" destOrd="0" presId="urn:microsoft.com/office/officeart/2005/8/layout/cycle3"/>
    <dgm:cxn modelId="{13E13BA8-EE0A-A347-AA06-870EFC2BE6D7}" type="presOf" srcId="{5212ABF7-4799-A340-8315-6DD194A15402}" destId="{A39A1242-954C-C343-B86E-6C8538B86429}" srcOrd="0" destOrd="0" presId="urn:microsoft.com/office/officeart/2005/8/layout/cycle3"/>
    <dgm:cxn modelId="{4F1E88B9-636B-2C46-AFB4-3CE193B57B66}" srcId="{EA392E3A-8058-534F-BB55-630F615375E0}" destId="{163ADD62-1B9E-404E-B370-2A3EC9600C4E}" srcOrd="4" destOrd="0" parTransId="{00E7F99D-A9B5-6F49-8A27-9F576BB2E239}" sibTransId="{7964BF09-A73C-C34A-AC63-2F6946A3CCBC}"/>
    <dgm:cxn modelId="{7C5600F9-57C0-B149-9D78-E62AB0E921A8}" type="presParOf" srcId="{AA0B04B8-5DBC-4541-9295-EAABD5F61391}" destId="{7CFEF341-19FC-5F47-AB31-1DF5BDD5AE10}" srcOrd="0" destOrd="0" presId="urn:microsoft.com/office/officeart/2005/8/layout/cycle3"/>
    <dgm:cxn modelId="{F69CD129-2F2E-BF41-837D-0AAB4C744CAA}" type="presParOf" srcId="{7CFEF341-19FC-5F47-AB31-1DF5BDD5AE10}" destId="{622AFC01-59C3-E849-8B94-423CDE008C6B}" srcOrd="0" destOrd="0" presId="urn:microsoft.com/office/officeart/2005/8/layout/cycle3"/>
    <dgm:cxn modelId="{58389647-D021-FC4E-BD9F-20BD2411E104}" type="presParOf" srcId="{7CFEF341-19FC-5F47-AB31-1DF5BDD5AE10}" destId="{A39A1242-954C-C343-B86E-6C8538B86429}" srcOrd="1" destOrd="0" presId="urn:microsoft.com/office/officeart/2005/8/layout/cycle3"/>
    <dgm:cxn modelId="{AEBB742E-8E34-A841-939E-9F279CBD7B16}" type="presParOf" srcId="{7CFEF341-19FC-5F47-AB31-1DF5BDD5AE10}" destId="{7F352EC7-32EA-3B4A-8DD2-3D91FFBE71AC}" srcOrd="2" destOrd="0" presId="urn:microsoft.com/office/officeart/2005/8/layout/cycle3"/>
    <dgm:cxn modelId="{30FFF49B-C354-9540-B63D-55443DD32D83}" type="presParOf" srcId="{7CFEF341-19FC-5F47-AB31-1DF5BDD5AE10}" destId="{FACC7C6A-8C23-014F-B0BB-B8A538E66E65}" srcOrd="3" destOrd="0" presId="urn:microsoft.com/office/officeart/2005/8/layout/cycle3"/>
    <dgm:cxn modelId="{A0510C20-5309-5E48-815C-F5C4F92FAC34}" type="presParOf" srcId="{7CFEF341-19FC-5F47-AB31-1DF5BDD5AE10}" destId="{8D1287BE-672F-D649-BCDD-D6E01D0C67F1}" srcOrd="4" destOrd="0" presId="urn:microsoft.com/office/officeart/2005/8/layout/cycle3"/>
    <dgm:cxn modelId="{F5C8D8EF-6838-754B-9CF7-04E4A809401B}" type="presParOf" srcId="{7CFEF341-19FC-5F47-AB31-1DF5BDD5AE10}" destId="{C282A63C-DA58-7548-965E-E2FB96EEF331}"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0910E0-FB3A-449D-A329-35DEEA94C2AE}" type="doc">
      <dgm:prSet loTypeId="urn:microsoft.com/office/officeart/2005/8/layout/vList2" loCatId="list" qsTypeId="urn:microsoft.com/office/officeart/2005/8/quickstyle/simple1" qsCatId="simple" csTypeId="urn:microsoft.com/office/officeart/2005/8/colors/accent2_2" csCatId="accent2" phldr="1"/>
      <dgm:spPr/>
    </dgm:pt>
    <dgm:pt modelId="{28210E4C-FD62-4FF8-A0AA-39214BE5D525}">
      <dgm:prSet phldrT="[Text]"/>
      <dgm:spPr>
        <a:xfrm>
          <a:off x="2288" y="565404"/>
          <a:ext cx="1000466" cy="753872"/>
        </a:xfrm>
        <a:solidFill>
          <a:schemeClr val="accent2">
            <a:hueOff val="0"/>
            <a:satOff val="0"/>
            <a:lumOff val="0"/>
            <a:alpha val="81708"/>
          </a:schemeClr>
        </a:solidFill>
      </dgm:spPr>
      <dgm:t>
        <a:bodyPr/>
        <a:lstStyle/>
        <a:p>
          <a:pPr>
            <a:buNone/>
          </a:pPr>
          <a:r>
            <a:rPr lang="de-DE" noProof="0" dirty="0">
              <a:latin typeface="Times New Roman" panose="02020603050405020304" pitchFamily="18" charset="0"/>
              <a:ea typeface="+mn-ea"/>
              <a:cs typeface="Times New Roman" panose="02020603050405020304" pitchFamily="18" charset="0"/>
            </a:rPr>
            <a:t>Datenbanksuche </a:t>
          </a:r>
        </a:p>
        <a:p>
          <a:pPr>
            <a:buNone/>
          </a:pPr>
          <a:r>
            <a:rPr lang="de-DE" noProof="0" dirty="0">
              <a:latin typeface="Times New Roman" panose="02020603050405020304" pitchFamily="18" charset="0"/>
              <a:ea typeface="+mn-ea"/>
              <a:cs typeface="Times New Roman" panose="02020603050405020304" pitchFamily="18" charset="0"/>
            </a:rPr>
            <a:t>-</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mn-ea"/>
              <a:cs typeface="Times New Roman" panose="02020603050405020304" pitchFamily="18" charset="0"/>
            </a:rPr>
            <a:t>8</a:t>
          </a:r>
          <a:r>
            <a:rPr lang="de-DE" noProof="0" dirty="0">
              <a:latin typeface="Times New Roman" panose="02020603050405020304" pitchFamily="18" charset="0"/>
              <a:ea typeface="宋体" panose="02010600030101010101" pitchFamily="2" charset="-122"/>
              <a:cs typeface="Times New Roman" panose="02020603050405020304" pitchFamily="18" charset="0"/>
            </a:rPr>
            <a:t>2</a:t>
          </a:r>
          <a:r>
            <a:rPr lang="de-DE" noProof="0" dirty="0">
              <a:latin typeface="Times New Roman" panose="02020603050405020304" pitchFamily="18" charset="0"/>
              <a:ea typeface="+mn-ea"/>
              <a:cs typeface="Times New Roman" panose="02020603050405020304" pitchFamily="18" charset="0"/>
            </a:rPr>
            <a:t> Quellen</a:t>
          </a:r>
        </a:p>
      </dgm:t>
    </dgm:pt>
    <dgm:pt modelId="{A5F92E34-92F3-4B07-8065-D1C65CF72F5A}" type="parTrans" cxnId="{6CF04C7A-234A-42DF-AAA2-19761C06A82D}">
      <dgm:prSet/>
      <dgm:spPr/>
      <dgm:t>
        <a:bodyPr/>
        <a:lstStyle/>
        <a:p>
          <a:endParaRPr lang="de-DE"/>
        </a:p>
      </dgm:t>
    </dgm:pt>
    <dgm:pt modelId="{2161DAB6-2E98-49D6-BF5C-ADBD44FA6EC7}" type="sibTrans" cxnId="{6CF04C7A-234A-42DF-AAA2-19761C06A82D}">
      <dgm:prSet/>
      <dgm:spPr/>
      <dgm:t>
        <a:bodyPr/>
        <a:lstStyle/>
        <a:p>
          <a:endParaRPr lang="de-DE"/>
        </a:p>
      </dgm:t>
    </dgm:pt>
    <dgm:pt modelId="{2B4DDA81-A72A-4266-BD9D-A15EB7130F63}">
      <dgm:prSet phldrT="[Text]"/>
      <dgm:spPr>
        <a:xfrm>
          <a:off x="2103266" y="565404"/>
          <a:ext cx="1000466" cy="753872"/>
        </a:xfrm>
        <a:solidFill>
          <a:schemeClr val="accent2">
            <a:hueOff val="0"/>
            <a:satOff val="0"/>
            <a:lumOff val="0"/>
            <a:alpha val="81708"/>
          </a:schemeClr>
        </a:solidFill>
      </dgm:spPr>
      <dgm:t>
        <a:bodyPr/>
        <a:lstStyle/>
        <a:p>
          <a:pPr>
            <a:buNone/>
          </a:pPr>
          <a:r>
            <a:rPr lang="de-DE" noProof="0" dirty="0" err="1">
              <a:latin typeface="Times New Roman" panose="02020603050405020304" pitchFamily="18" charset="0"/>
              <a:ea typeface="+mn-ea"/>
              <a:cs typeface="Times New Roman" panose="02020603050405020304" pitchFamily="18" charset="0"/>
            </a:rPr>
            <a:t>Abstractsreening</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mn-ea"/>
              <a:cs typeface="Times New Roman" panose="02020603050405020304" pitchFamily="18" charset="0"/>
            </a:rPr>
            <a:t>-</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mn-ea"/>
              <a:cs typeface="Times New Roman" panose="02020603050405020304" pitchFamily="18" charset="0"/>
            </a:rPr>
            <a:t>3</a:t>
          </a:r>
          <a:r>
            <a:rPr lang="de-DE" noProof="0" dirty="0">
              <a:latin typeface="Times New Roman" panose="02020603050405020304" pitchFamily="18" charset="0"/>
              <a:ea typeface="宋体" panose="02010600030101010101" pitchFamily="2" charset="-122"/>
              <a:cs typeface="Times New Roman" panose="02020603050405020304" pitchFamily="18" charset="0"/>
            </a:rPr>
            <a:t>4</a:t>
          </a:r>
          <a:r>
            <a:rPr lang="de-DE" noProof="0" dirty="0">
              <a:latin typeface="Times New Roman" panose="02020603050405020304" pitchFamily="18" charset="0"/>
              <a:ea typeface="+mn-ea"/>
              <a:cs typeface="Times New Roman" panose="02020603050405020304" pitchFamily="18" charset="0"/>
            </a:rPr>
            <a:t> Quellen</a:t>
          </a:r>
        </a:p>
      </dgm:t>
    </dgm:pt>
    <dgm:pt modelId="{B7A9B57D-9DFF-4198-BF34-189AAD23877B}" type="parTrans" cxnId="{2A8F6D46-EC7D-4016-A806-A5CACD421C6F}">
      <dgm:prSet/>
      <dgm:spPr/>
      <dgm:t>
        <a:bodyPr/>
        <a:lstStyle/>
        <a:p>
          <a:endParaRPr lang="de-DE"/>
        </a:p>
      </dgm:t>
    </dgm:pt>
    <dgm:pt modelId="{1D8CC34D-BF02-4D63-9AEF-AA7305C3579C}" type="sibTrans" cxnId="{2A8F6D46-EC7D-4016-A806-A5CACD421C6F}">
      <dgm:prSet/>
      <dgm:spPr/>
      <dgm:t>
        <a:bodyPr/>
        <a:lstStyle/>
        <a:p>
          <a:endParaRPr lang="de-DE"/>
        </a:p>
      </dgm:t>
    </dgm:pt>
    <dgm:pt modelId="{A8029B49-5970-4AFD-9FD4-63E31FFB3CCA}">
      <dgm:prSet phldrT="[Text]"/>
      <dgm:spPr>
        <a:xfrm>
          <a:off x="3153756" y="565404"/>
          <a:ext cx="1000466" cy="753872"/>
        </a:xfrm>
        <a:solidFill>
          <a:schemeClr val="accent2">
            <a:hueOff val="0"/>
            <a:satOff val="0"/>
            <a:lumOff val="0"/>
            <a:alpha val="81708"/>
          </a:schemeClr>
        </a:solidFill>
      </dgm:spPr>
      <dgm:t>
        <a:bodyPr/>
        <a:lstStyle/>
        <a:p>
          <a:pPr>
            <a:buNone/>
          </a:pPr>
          <a:r>
            <a:rPr lang="de-DE" noProof="0" dirty="0">
              <a:latin typeface="Times New Roman" panose="02020603050405020304" pitchFamily="18" charset="0"/>
              <a:ea typeface="+mn-ea"/>
              <a:cs typeface="Times New Roman" panose="02020603050405020304" pitchFamily="18" charset="0"/>
            </a:rPr>
            <a:t>Volltextprüfung</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mn-ea"/>
              <a:cs typeface="Times New Roman" panose="02020603050405020304" pitchFamily="18" charset="0"/>
            </a:rPr>
            <a:t>-</a:t>
          </a:r>
        </a:p>
        <a:p>
          <a:pPr>
            <a:buNone/>
          </a:pPr>
          <a:r>
            <a:rPr lang="de-DE" noProof="0" dirty="0">
              <a:latin typeface="Times New Roman" panose="02020603050405020304" pitchFamily="18" charset="0"/>
              <a:ea typeface="+mn-ea"/>
              <a:cs typeface="Times New Roman" panose="02020603050405020304" pitchFamily="18" charset="0"/>
            </a:rPr>
            <a:t>27 Quellen</a:t>
          </a:r>
        </a:p>
      </dgm:t>
    </dgm:pt>
    <dgm:pt modelId="{177B844B-3CF0-4918-BFC0-81652E6FABFB}" type="parTrans" cxnId="{D2C6A318-77F5-4A2F-B1B4-48E9DA8C1BB8}">
      <dgm:prSet/>
      <dgm:spPr/>
      <dgm:t>
        <a:bodyPr/>
        <a:lstStyle/>
        <a:p>
          <a:endParaRPr lang="de-DE"/>
        </a:p>
      </dgm:t>
    </dgm:pt>
    <dgm:pt modelId="{7477B006-5100-49A9-B26B-946E3738E40D}" type="sibTrans" cxnId="{D2C6A318-77F5-4A2F-B1B4-48E9DA8C1BB8}">
      <dgm:prSet/>
      <dgm:spPr/>
      <dgm:t>
        <a:bodyPr/>
        <a:lstStyle/>
        <a:p>
          <a:endParaRPr lang="de-DE"/>
        </a:p>
      </dgm:t>
    </dgm:pt>
    <dgm:pt modelId="{D5F1D793-7725-4A1C-8B88-E77DC3D17A1F}">
      <dgm:prSet/>
      <dgm:spPr>
        <a:xfrm>
          <a:off x="1052777" y="565404"/>
          <a:ext cx="1000466" cy="753872"/>
        </a:xfrm>
        <a:solidFill>
          <a:schemeClr val="accent2">
            <a:hueOff val="0"/>
            <a:satOff val="0"/>
            <a:lumOff val="0"/>
            <a:alpha val="81708"/>
          </a:schemeClr>
        </a:solidFill>
      </dgm:spPr>
      <dgm:t>
        <a:bodyPr/>
        <a:lstStyle/>
        <a:p>
          <a:pPr>
            <a:buNone/>
          </a:pPr>
          <a:r>
            <a:rPr lang="de-DE" noProof="0" dirty="0">
              <a:latin typeface="Times New Roman" panose="02020603050405020304" pitchFamily="18" charset="0"/>
              <a:ea typeface="+mn-ea"/>
              <a:cs typeface="Times New Roman" panose="02020603050405020304" pitchFamily="18" charset="0"/>
            </a:rPr>
            <a:t>Titelscreening </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mn-ea"/>
              <a:cs typeface="Times New Roman" panose="02020603050405020304" pitchFamily="18" charset="0"/>
            </a:rPr>
            <a:t>-</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宋体" panose="02010600030101010101" pitchFamily="2" charset="-122"/>
              <a:cs typeface="Times New Roman" panose="02020603050405020304" pitchFamily="18" charset="0"/>
            </a:rPr>
            <a:t>51</a:t>
          </a:r>
          <a:r>
            <a:rPr lang="de-DE" noProof="0" dirty="0">
              <a:latin typeface="Times New Roman" panose="02020603050405020304" pitchFamily="18" charset="0"/>
              <a:ea typeface="+mn-ea"/>
              <a:cs typeface="Times New Roman" panose="02020603050405020304" pitchFamily="18" charset="0"/>
            </a:rPr>
            <a:t> Quellen</a:t>
          </a:r>
        </a:p>
      </dgm:t>
    </dgm:pt>
    <dgm:pt modelId="{AE7CB76D-60C0-45ED-97CC-0233CC85CDC2}" type="parTrans" cxnId="{D8513971-C2DB-4FE9-B853-792D0B341F91}">
      <dgm:prSet/>
      <dgm:spPr/>
      <dgm:t>
        <a:bodyPr/>
        <a:lstStyle/>
        <a:p>
          <a:endParaRPr lang="de-DE"/>
        </a:p>
      </dgm:t>
    </dgm:pt>
    <dgm:pt modelId="{F1BA5657-F96C-4E0E-BCF0-CEFD00077B5E}" type="sibTrans" cxnId="{D8513971-C2DB-4FE9-B853-792D0B341F91}">
      <dgm:prSet/>
      <dgm:spPr/>
      <dgm:t>
        <a:bodyPr/>
        <a:lstStyle/>
        <a:p>
          <a:endParaRPr lang="de-DE"/>
        </a:p>
      </dgm:t>
    </dgm:pt>
    <dgm:pt modelId="{818CB95B-96B1-4E1E-A8ED-3063E1AE9985}">
      <dgm:prSet phldrT="[Text]"/>
      <dgm:spPr>
        <a:xfrm>
          <a:off x="4204245" y="565404"/>
          <a:ext cx="1000466" cy="753872"/>
        </a:xfrm>
        <a:solidFill>
          <a:schemeClr val="accent2">
            <a:hueOff val="0"/>
            <a:satOff val="0"/>
            <a:lumOff val="0"/>
            <a:alpha val="81708"/>
          </a:schemeClr>
        </a:solidFill>
      </dgm:spPr>
      <dgm:t>
        <a:bodyPr/>
        <a:lstStyle/>
        <a:p>
          <a:pPr>
            <a:buNone/>
          </a:pPr>
          <a:r>
            <a:rPr lang="de-DE" noProof="0" dirty="0">
              <a:latin typeface="Times New Roman" panose="02020603050405020304" pitchFamily="18" charset="0"/>
              <a:ea typeface="+mn-ea"/>
              <a:cs typeface="Times New Roman" panose="02020603050405020304" pitchFamily="18" charset="0"/>
            </a:rPr>
            <a:t>RW-Suche</a:t>
          </a:r>
          <a:br>
            <a:rPr lang="de-DE" noProof="0" dirty="0">
              <a:latin typeface="Times New Roman" panose="02020603050405020304" pitchFamily="18" charset="0"/>
              <a:ea typeface="+mn-ea"/>
              <a:cs typeface="Times New Roman" panose="02020603050405020304" pitchFamily="18" charset="0"/>
            </a:rPr>
          </a:br>
          <a:r>
            <a:rPr lang="de-DE" noProof="0" dirty="0">
              <a:latin typeface="Times New Roman" panose="02020603050405020304" pitchFamily="18" charset="0"/>
              <a:ea typeface="+mn-ea"/>
              <a:cs typeface="Times New Roman" panose="02020603050405020304" pitchFamily="18" charset="0"/>
            </a:rPr>
            <a:t>-</a:t>
          </a:r>
        </a:p>
        <a:p>
          <a:pPr>
            <a:buNone/>
          </a:pPr>
          <a:r>
            <a:rPr lang="de-DE" noProof="0" dirty="0">
              <a:latin typeface="Times New Roman" panose="02020603050405020304" pitchFamily="18" charset="0"/>
              <a:ea typeface="+mn-ea"/>
              <a:cs typeface="Times New Roman" panose="02020603050405020304" pitchFamily="18" charset="0"/>
            </a:rPr>
            <a:t>33 Quellen</a:t>
          </a:r>
        </a:p>
      </dgm:t>
    </dgm:pt>
    <dgm:pt modelId="{EAE6A2DB-F89A-4C1F-A252-4756AEF093A7}" type="parTrans" cxnId="{44284781-02AC-4110-9723-330C2B04AB68}">
      <dgm:prSet/>
      <dgm:spPr/>
      <dgm:t>
        <a:bodyPr/>
        <a:lstStyle/>
        <a:p>
          <a:endParaRPr lang="de-DE"/>
        </a:p>
      </dgm:t>
    </dgm:pt>
    <dgm:pt modelId="{EA41C331-BC7C-420C-95DC-770ACF8C5CA2}" type="sibTrans" cxnId="{44284781-02AC-4110-9723-330C2B04AB68}">
      <dgm:prSet/>
      <dgm:spPr/>
      <dgm:t>
        <a:bodyPr/>
        <a:lstStyle/>
        <a:p>
          <a:endParaRPr lang="de-DE"/>
        </a:p>
      </dgm:t>
    </dgm:pt>
    <dgm:pt modelId="{28CA8F29-E62B-D343-9957-A6B818898C3E}" type="pres">
      <dgm:prSet presAssocID="{1A0910E0-FB3A-449D-A329-35DEEA94C2AE}" presName="linear" presStyleCnt="0">
        <dgm:presLayoutVars>
          <dgm:animLvl val="lvl"/>
          <dgm:resizeHandles val="exact"/>
        </dgm:presLayoutVars>
      </dgm:prSet>
      <dgm:spPr/>
    </dgm:pt>
    <dgm:pt modelId="{95FDE6B6-9AB1-7F49-9CF8-45BC7986AF6B}" type="pres">
      <dgm:prSet presAssocID="{28210E4C-FD62-4FF8-A0AA-39214BE5D525}" presName="parentText" presStyleLbl="node1" presStyleIdx="0" presStyleCnt="5">
        <dgm:presLayoutVars>
          <dgm:chMax val="0"/>
          <dgm:bulletEnabled val="1"/>
        </dgm:presLayoutVars>
      </dgm:prSet>
      <dgm:spPr/>
    </dgm:pt>
    <dgm:pt modelId="{7D3F0E3F-EBF6-6344-88F1-54710EDF1611}" type="pres">
      <dgm:prSet presAssocID="{2161DAB6-2E98-49D6-BF5C-ADBD44FA6EC7}" presName="spacer" presStyleCnt="0"/>
      <dgm:spPr/>
    </dgm:pt>
    <dgm:pt modelId="{A21C88C9-DDCD-5542-BA01-A80588B31DFB}" type="pres">
      <dgm:prSet presAssocID="{D5F1D793-7725-4A1C-8B88-E77DC3D17A1F}" presName="parentText" presStyleLbl="node1" presStyleIdx="1" presStyleCnt="5">
        <dgm:presLayoutVars>
          <dgm:chMax val="0"/>
          <dgm:bulletEnabled val="1"/>
        </dgm:presLayoutVars>
      </dgm:prSet>
      <dgm:spPr/>
    </dgm:pt>
    <dgm:pt modelId="{56547A52-77CF-AA45-89E0-4537160EF53A}" type="pres">
      <dgm:prSet presAssocID="{F1BA5657-F96C-4E0E-BCF0-CEFD00077B5E}" presName="spacer" presStyleCnt="0"/>
      <dgm:spPr/>
    </dgm:pt>
    <dgm:pt modelId="{B445E2CE-6964-264D-B4AC-2DBB588E8C64}" type="pres">
      <dgm:prSet presAssocID="{2B4DDA81-A72A-4266-BD9D-A15EB7130F63}" presName="parentText" presStyleLbl="node1" presStyleIdx="2" presStyleCnt="5">
        <dgm:presLayoutVars>
          <dgm:chMax val="0"/>
          <dgm:bulletEnabled val="1"/>
        </dgm:presLayoutVars>
      </dgm:prSet>
      <dgm:spPr/>
    </dgm:pt>
    <dgm:pt modelId="{0C56927B-F292-D844-B4AB-08E562E79454}" type="pres">
      <dgm:prSet presAssocID="{1D8CC34D-BF02-4D63-9AEF-AA7305C3579C}" presName="spacer" presStyleCnt="0"/>
      <dgm:spPr/>
    </dgm:pt>
    <dgm:pt modelId="{18EB7342-8517-824E-AD15-A7CA8DFD6276}" type="pres">
      <dgm:prSet presAssocID="{A8029B49-5970-4AFD-9FD4-63E31FFB3CCA}" presName="parentText" presStyleLbl="node1" presStyleIdx="3" presStyleCnt="5">
        <dgm:presLayoutVars>
          <dgm:chMax val="0"/>
          <dgm:bulletEnabled val="1"/>
        </dgm:presLayoutVars>
      </dgm:prSet>
      <dgm:spPr/>
    </dgm:pt>
    <dgm:pt modelId="{0CC9E48D-674E-0C4D-A573-A173D6A1E79E}" type="pres">
      <dgm:prSet presAssocID="{7477B006-5100-49A9-B26B-946E3738E40D}" presName="spacer" presStyleCnt="0"/>
      <dgm:spPr/>
    </dgm:pt>
    <dgm:pt modelId="{45997C38-DAD2-EA48-A00E-09D5F1171DCB}" type="pres">
      <dgm:prSet presAssocID="{818CB95B-96B1-4E1E-A8ED-3063E1AE9985}" presName="parentText" presStyleLbl="node1" presStyleIdx="4" presStyleCnt="5">
        <dgm:presLayoutVars>
          <dgm:chMax val="0"/>
          <dgm:bulletEnabled val="1"/>
        </dgm:presLayoutVars>
      </dgm:prSet>
      <dgm:spPr/>
    </dgm:pt>
  </dgm:ptLst>
  <dgm:cxnLst>
    <dgm:cxn modelId="{50DA9B02-A89E-A54A-B780-15FDB4D498BB}" type="presOf" srcId="{818CB95B-96B1-4E1E-A8ED-3063E1AE9985}" destId="{45997C38-DAD2-EA48-A00E-09D5F1171DCB}" srcOrd="0" destOrd="0" presId="urn:microsoft.com/office/officeart/2005/8/layout/vList2"/>
    <dgm:cxn modelId="{D2C6A318-77F5-4A2F-B1B4-48E9DA8C1BB8}" srcId="{1A0910E0-FB3A-449D-A329-35DEEA94C2AE}" destId="{A8029B49-5970-4AFD-9FD4-63E31FFB3CCA}" srcOrd="3" destOrd="0" parTransId="{177B844B-3CF0-4918-BFC0-81652E6FABFB}" sibTransId="{7477B006-5100-49A9-B26B-946E3738E40D}"/>
    <dgm:cxn modelId="{2225DC33-030A-9F48-A5F7-0A783646C7A4}" type="presOf" srcId="{28210E4C-FD62-4FF8-A0AA-39214BE5D525}" destId="{95FDE6B6-9AB1-7F49-9CF8-45BC7986AF6B}" srcOrd="0" destOrd="0" presId="urn:microsoft.com/office/officeart/2005/8/layout/vList2"/>
    <dgm:cxn modelId="{97EE6E44-9DA7-6646-A81B-98B0D1411E16}" type="presOf" srcId="{1A0910E0-FB3A-449D-A329-35DEEA94C2AE}" destId="{28CA8F29-E62B-D343-9957-A6B818898C3E}" srcOrd="0" destOrd="0" presId="urn:microsoft.com/office/officeart/2005/8/layout/vList2"/>
    <dgm:cxn modelId="{2A8F6D46-EC7D-4016-A806-A5CACD421C6F}" srcId="{1A0910E0-FB3A-449D-A329-35DEEA94C2AE}" destId="{2B4DDA81-A72A-4266-BD9D-A15EB7130F63}" srcOrd="2" destOrd="0" parTransId="{B7A9B57D-9DFF-4198-BF34-189AAD23877B}" sibTransId="{1D8CC34D-BF02-4D63-9AEF-AA7305C3579C}"/>
    <dgm:cxn modelId="{DDD39F4A-75C5-EE4F-AD69-FD7611E16B2C}" type="presOf" srcId="{2B4DDA81-A72A-4266-BD9D-A15EB7130F63}" destId="{B445E2CE-6964-264D-B4AC-2DBB588E8C64}" srcOrd="0" destOrd="0" presId="urn:microsoft.com/office/officeart/2005/8/layout/vList2"/>
    <dgm:cxn modelId="{D8513971-C2DB-4FE9-B853-792D0B341F91}" srcId="{1A0910E0-FB3A-449D-A329-35DEEA94C2AE}" destId="{D5F1D793-7725-4A1C-8B88-E77DC3D17A1F}" srcOrd="1" destOrd="0" parTransId="{AE7CB76D-60C0-45ED-97CC-0233CC85CDC2}" sibTransId="{F1BA5657-F96C-4E0E-BCF0-CEFD00077B5E}"/>
    <dgm:cxn modelId="{6CF04C7A-234A-42DF-AAA2-19761C06A82D}" srcId="{1A0910E0-FB3A-449D-A329-35DEEA94C2AE}" destId="{28210E4C-FD62-4FF8-A0AA-39214BE5D525}" srcOrd="0" destOrd="0" parTransId="{A5F92E34-92F3-4B07-8065-D1C65CF72F5A}" sibTransId="{2161DAB6-2E98-49D6-BF5C-ADBD44FA6EC7}"/>
    <dgm:cxn modelId="{44284781-02AC-4110-9723-330C2B04AB68}" srcId="{1A0910E0-FB3A-449D-A329-35DEEA94C2AE}" destId="{818CB95B-96B1-4E1E-A8ED-3063E1AE9985}" srcOrd="4" destOrd="0" parTransId="{EAE6A2DB-F89A-4C1F-A252-4756AEF093A7}" sibTransId="{EA41C331-BC7C-420C-95DC-770ACF8C5CA2}"/>
    <dgm:cxn modelId="{E65794C2-82F1-FD42-9649-AC1826345EE5}" type="presOf" srcId="{D5F1D793-7725-4A1C-8B88-E77DC3D17A1F}" destId="{A21C88C9-DDCD-5542-BA01-A80588B31DFB}" srcOrd="0" destOrd="0" presId="urn:microsoft.com/office/officeart/2005/8/layout/vList2"/>
    <dgm:cxn modelId="{A969F6E4-DB6C-7242-9D2F-3E9CD990E45E}" type="presOf" srcId="{A8029B49-5970-4AFD-9FD4-63E31FFB3CCA}" destId="{18EB7342-8517-824E-AD15-A7CA8DFD6276}" srcOrd="0" destOrd="0" presId="urn:microsoft.com/office/officeart/2005/8/layout/vList2"/>
    <dgm:cxn modelId="{3558E040-32B9-AA46-B3EF-C2231AF4AF93}" type="presParOf" srcId="{28CA8F29-E62B-D343-9957-A6B818898C3E}" destId="{95FDE6B6-9AB1-7F49-9CF8-45BC7986AF6B}" srcOrd="0" destOrd="0" presId="urn:microsoft.com/office/officeart/2005/8/layout/vList2"/>
    <dgm:cxn modelId="{1AB67845-0B9F-334E-A2F4-5D23937570E3}" type="presParOf" srcId="{28CA8F29-E62B-D343-9957-A6B818898C3E}" destId="{7D3F0E3F-EBF6-6344-88F1-54710EDF1611}" srcOrd="1" destOrd="0" presId="urn:microsoft.com/office/officeart/2005/8/layout/vList2"/>
    <dgm:cxn modelId="{E3421FB2-47C6-D34D-981B-9411EA685E6F}" type="presParOf" srcId="{28CA8F29-E62B-D343-9957-A6B818898C3E}" destId="{A21C88C9-DDCD-5542-BA01-A80588B31DFB}" srcOrd="2" destOrd="0" presId="urn:microsoft.com/office/officeart/2005/8/layout/vList2"/>
    <dgm:cxn modelId="{D5043D34-86BD-974D-B81A-B71CBA1B34DB}" type="presParOf" srcId="{28CA8F29-E62B-D343-9957-A6B818898C3E}" destId="{56547A52-77CF-AA45-89E0-4537160EF53A}" srcOrd="3" destOrd="0" presId="urn:microsoft.com/office/officeart/2005/8/layout/vList2"/>
    <dgm:cxn modelId="{CC6D235B-B8FC-6B4B-ABCC-9F35399F95D0}" type="presParOf" srcId="{28CA8F29-E62B-D343-9957-A6B818898C3E}" destId="{B445E2CE-6964-264D-B4AC-2DBB588E8C64}" srcOrd="4" destOrd="0" presId="urn:microsoft.com/office/officeart/2005/8/layout/vList2"/>
    <dgm:cxn modelId="{4A02833F-91FE-C342-B335-197CE6041F75}" type="presParOf" srcId="{28CA8F29-E62B-D343-9957-A6B818898C3E}" destId="{0C56927B-F292-D844-B4AB-08E562E79454}" srcOrd="5" destOrd="0" presId="urn:microsoft.com/office/officeart/2005/8/layout/vList2"/>
    <dgm:cxn modelId="{13CE9746-7A63-294E-9B10-CB83AC16D472}" type="presParOf" srcId="{28CA8F29-E62B-D343-9957-A6B818898C3E}" destId="{18EB7342-8517-824E-AD15-A7CA8DFD6276}" srcOrd="6" destOrd="0" presId="urn:microsoft.com/office/officeart/2005/8/layout/vList2"/>
    <dgm:cxn modelId="{896A752D-BAB9-3B47-907C-42C1133740D1}" type="presParOf" srcId="{28CA8F29-E62B-D343-9957-A6B818898C3E}" destId="{0CC9E48D-674E-0C4D-A573-A173D6A1E79E}" srcOrd="7" destOrd="0" presId="urn:microsoft.com/office/officeart/2005/8/layout/vList2"/>
    <dgm:cxn modelId="{9C998011-2909-4E49-9413-C38DA05B788E}" type="presParOf" srcId="{28CA8F29-E62B-D343-9957-A6B818898C3E}" destId="{45997C38-DAD2-EA48-A00E-09D5F1171DC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FE9CDA-453F-3449-BF2B-4FD04AF4D649}" type="doc">
      <dgm:prSet loTypeId="urn:microsoft.com/office/officeart/2009/layout/ReverseList" loCatId="" qsTypeId="urn:microsoft.com/office/officeart/2005/8/quickstyle/simple1" qsCatId="simple" csTypeId="urn:microsoft.com/office/officeart/2005/8/colors/accent1_2" csCatId="accent1" phldr="1"/>
      <dgm:spPr/>
      <dgm:t>
        <a:bodyPr/>
        <a:lstStyle/>
        <a:p>
          <a:endParaRPr lang="zh-CN" altLang="en-US"/>
        </a:p>
      </dgm:t>
    </dgm:pt>
    <dgm:pt modelId="{B07FA6A6-B96F-1449-A91B-5FE063554C8B}">
      <dgm:prSet phldrT="[文本]" custT="1"/>
      <dgm:spPr/>
      <dgm:t>
        <a:bodyPr/>
        <a:lstStyle/>
        <a:p>
          <a:pPr algn="ctr"/>
          <a:r>
            <a:rPr lang="de-DE" altLang="zh-CN" sz="2800" dirty="0"/>
            <a:t>DC</a:t>
          </a:r>
        </a:p>
        <a:p>
          <a:pPr algn="l"/>
          <a:r>
            <a:rPr lang="de-DE" altLang="zh-CN" sz="1800" dirty="0"/>
            <a:t>- </a:t>
          </a:r>
          <a:r>
            <a:rPr lang="de-DE" altLang="zh-CN" sz="1600" dirty="0"/>
            <a:t>DC-Schwellenwert</a:t>
          </a:r>
          <a:endParaRPr lang="zh-CN" altLang="en-US" sz="1800" dirty="0"/>
        </a:p>
      </dgm:t>
    </dgm:pt>
    <dgm:pt modelId="{53813341-F278-CE4C-B6BB-FEA594EF76B6}" type="parTrans" cxnId="{6232B244-740A-4B47-A07B-F858698D0213}">
      <dgm:prSet/>
      <dgm:spPr/>
      <dgm:t>
        <a:bodyPr/>
        <a:lstStyle/>
        <a:p>
          <a:endParaRPr lang="zh-CN" altLang="en-US"/>
        </a:p>
      </dgm:t>
    </dgm:pt>
    <dgm:pt modelId="{59277D80-5F34-C04D-99E1-6928DF6B5EE2}" type="sibTrans" cxnId="{6232B244-740A-4B47-A07B-F858698D0213}">
      <dgm:prSet/>
      <dgm:spPr/>
      <dgm:t>
        <a:bodyPr/>
        <a:lstStyle/>
        <a:p>
          <a:endParaRPr lang="zh-CN" altLang="en-US"/>
        </a:p>
      </dgm:t>
    </dgm:pt>
    <dgm:pt modelId="{05181C74-0752-3E45-B3F6-090D8CFAB010}">
      <dgm:prSet phldrT="[文本]" custT="1"/>
      <dgm:spPr/>
      <dgm:t>
        <a:bodyPr/>
        <a:lstStyle/>
        <a:p>
          <a:pPr algn="ctr"/>
          <a:r>
            <a:rPr lang="de-DE" altLang="zh-CN" sz="2800" dirty="0"/>
            <a:t>RL</a:t>
          </a:r>
        </a:p>
        <a:p>
          <a:pPr algn="ctr"/>
          <a:r>
            <a:rPr lang="de-DE" altLang="zh-CN" sz="1600" dirty="0"/>
            <a:t>- Entscheidungen</a:t>
          </a:r>
        </a:p>
        <a:p>
          <a:pPr algn="ctr"/>
          <a:r>
            <a:rPr lang="de-DE" altLang="zh-CN" sz="1600" dirty="0"/>
            <a:t>- Handelsaktion</a:t>
          </a:r>
          <a:endParaRPr lang="zh-CN" altLang="en-US" sz="1600" dirty="0"/>
        </a:p>
      </dgm:t>
    </dgm:pt>
    <dgm:pt modelId="{8B1FDFBA-E8C1-644C-B361-AEB99330FE77}" type="parTrans" cxnId="{A33CFEF3-C1F8-274D-A381-AB9EFB91484D}">
      <dgm:prSet/>
      <dgm:spPr/>
      <dgm:t>
        <a:bodyPr/>
        <a:lstStyle/>
        <a:p>
          <a:endParaRPr lang="zh-CN" altLang="en-US"/>
        </a:p>
      </dgm:t>
    </dgm:pt>
    <dgm:pt modelId="{65D3BD6B-EBF5-E046-B5E5-B983C645B3F0}" type="sibTrans" cxnId="{A33CFEF3-C1F8-274D-A381-AB9EFB91484D}">
      <dgm:prSet/>
      <dgm:spPr/>
      <dgm:t>
        <a:bodyPr/>
        <a:lstStyle/>
        <a:p>
          <a:endParaRPr lang="zh-CN" altLang="en-US"/>
        </a:p>
      </dgm:t>
    </dgm:pt>
    <dgm:pt modelId="{FCCACFD4-ECF3-864E-8BB1-2B4F8FD3A4A4}" type="pres">
      <dgm:prSet presAssocID="{D2FE9CDA-453F-3449-BF2B-4FD04AF4D649}" presName="Name0" presStyleCnt="0">
        <dgm:presLayoutVars>
          <dgm:chMax val="2"/>
          <dgm:chPref val="2"/>
          <dgm:animLvl val="lvl"/>
        </dgm:presLayoutVars>
      </dgm:prSet>
      <dgm:spPr/>
    </dgm:pt>
    <dgm:pt modelId="{AEBC6448-7CD5-EE49-9686-A08835722C7E}" type="pres">
      <dgm:prSet presAssocID="{D2FE9CDA-453F-3449-BF2B-4FD04AF4D649}" presName="LeftText" presStyleLbl="revTx" presStyleIdx="0" presStyleCnt="0">
        <dgm:presLayoutVars>
          <dgm:bulletEnabled val="1"/>
        </dgm:presLayoutVars>
      </dgm:prSet>
      <dgm:spPr/>
    </dgm:pt>
    <dgm:pt modelId="{AF157B98-02A5-A34E-AF96-64CD0FC76F5D}" type="pres">
      <dgm:prSet presAssocID="{D2FE9CDA-453F-3449-BF2B-4FD04AF4D649}" presName="LeftNode" presStyleLbl="bgImgPlace1" presStyleIdx="0" presStyleCnt="2" custScaleX="119594" custLinFactNeighborX="-17187" custLinFactNeighborY="-8">
        <dgm:presLayoutVars>
          <dgm:chMax val="2"/>
          <dgm:chPref val="2"/>
        </dgm:presLayoutVars>
      </dgm:prSet>
      <dgm:spPr/>
    </dgm:pt>
    <dgm:pt modelId="{2E127491-6CE0-E34D-B356-FBD5A7048405}" type="pres">
      <dgm:prSet presAssocID="{D2FE9CDA-453F-3449-BF2B-4FD04AF4D649}" presName="RightText" presStyleLbl="revTx" presStyleIdx="0" presStyleCnt="0">
        <dgm:presLayoutVars>
          <dgm:bulletEnabled val="1"/>
        </dgm:presLayoutVars>
      </dgm:prSet>
      <dgm:spPr/>
    </dgm:pt>
    <dgm:pt modelId="{FC4791AB-FE6F-AC43-BCFC-B6274E481AB9}" type="pres">
      <dgm:prSet presAssocID="{D2FE9CDA-453F-3449-BF2B-4FD04AF4D649}" presName="RightNode" presStyleLbl="bgImgPlace1" presStyleIdx="1" presStyleCnt="2" custScaleX="115196">
        <dgm:presLayoutVars>
          <dgm:chMax val="0"/>
          <dgm:chPref val="0"/>
        </dgm:presLayoutVars>
      </dgm:prSet>
      <dgm:spPr/>
    </dgm:pt>
    <dgm:pt modelId="{2257015B-B0D5-5742-8ACE-FDE31755F973}" type="pres">
      <dgm:prSet presAssocID="{D2FE9CDA-453F-3449-BF2B-4FD04AF4D649}" presName="TopArrow" presStyleLbl="node1" presStyleIdx="0" presStyleCnt="2"/>
      <dgm:spPr/>
    </dgm:pt>
    <dgm:pt modelId="{6C11674E-78F8-E542-B742-236EA362AB9C}" type="pres">
      <dgm:prSet presAssocID="{D2FE9CDA-453F-3449-BF2B-4FD04AF4D649}" presName="BottomArrow" presStyleLbl="node1" presStyleIdx="1" presStyleCnt="2"/>
      <dgm:spPr/>
    </dgm:pt>
  </dgm:ptLst>
  <dgm:cxnLst>
    <dgm:cxn modelId="{6232B244-740A-4B47-A07B-F858698D0213}" srcId="{D2FE9CDA-453F-3449-BF2B-4FD04AF4D649}" destId="{B07FA6A6-B96F-1449-A91B-5FE063554C8B}" srcOrd="0" destOrd="0" parTransId="{53813341-F278-CE4C-B6BB-FEA594EF76B6}" sibTransId="{59277D80-5F34-C04D-99E1-6928DF6B5EE2}"/>
    <dgm:cxn modelId="{E8F6D84E-D093-BA49-87ED-14FD8531964D}" type="presOf" srcId="{05181C74-0752-3E45-B3F6-090D8CFAB010}" destId="{FC4791AB-FE6F-AC43-BCFC-B6274E481AB9}" srcOrd="1" destOrd="0" presId="urn:microsoft.com/office/officeart/2009/layout/ReverseList"/>
    <dgm:cxn modelId="{89638A52-94EA-9042-B599-DAD39F941635}" type="presOf" srcId="{B07FA6A6-B96F-1449-A91B-5FE063554C8B}" destId="{AF157B98-02A5-A34E-AF96-64CD0FC76F5D}" srcOrd="1" destOrd="0" presId="urn:microsoft.com/office/officeart/2009/layout/ReverseList"/>
    <dgm:cxn modelId="{13C25B7A-F05B-7840-9B7E-447AF9D5D5A3}" type="presOf" srcId="{B07FA6A6-B96F-1449-A91B-5FE063554C8B}" destId="{AEBC6448-7CD5-EE49-9686-A08835722C7E}" srcOrd="0" destOrd="0" presId="urn:microsoft.com/office/officeart/2009/layout/ReverseList"/>
    <dgm:cxn modelId="{64D44BE2-194A-7641-A0C4-35DDF55DCD7C}" type="presOf" srcId="{D2FE9CDA-453F-3449-BF2B-4FD04AF4D649}" destId="{FCCACFD4-ECF3-864E-8BB1-2B4F8FD3A4A4}" srcOrd="0" destOrd="0" presId="urn:microsoft.com/office/officeart/2009/layout/ReverseList"/>
    <dgm:cxn modelId="{80DAC8E6-B579-C94C-9B7B-0BDFE6B56C9C}" type="presOf" srcId="{05181C74-0752-3E45-B3F6-090D8CFAB010}" destId="{2E127491-6CE0-E34D-B356-FBD5A7048405}" srcOrd="0" destOrd="0" presId="urn:microsoft.com/office/officeart/2009/layout/ReverseList"/>
    <dgm:cxn modelId="{A33CFEF3-C1F8-274D-A381-AB9EFB91484D}" srcId="{D2FE9CDA-453F-3449-BF2B-4FD04AF4D649}" destId="{05181C74-0752-3E45-B3F6-090D8CFAB010}" srcOrd="1" destOrd="0" parTransId="{8B1FDFBA-E8C1-644C-B361-AEB99330FE77}" sibTransId="{65D3BD6B-EBF5-E046-B5E5-B983C645B3F0}"/>
    <dgm:cxn modelId="{0085D04A-C6E4-8C45-82FA-7C3F819C6A77}" type="presParOf" srcId="{FCCACFD4-ECF3-864E-8BB1-2B4F8FD3A4A4}" destId="{AEBC6448-7CD5-EE49-9686-A08835722C7E}" srcOrd="0" destOrd="0" presId="urn:microsoft.com/office/officeart/2009/layout/ReverseList"/>
    <dgm:cxn modelId="{9EACA38E-3EE2-E047-8373-298177708FBA}" type="presParOf" srcId="{FCCACFD4-ECF3-864E-8BB1-2B4F8FD3A4A4}" destId="{AF157B98-02A5-A34E-AF96-64CD0FC76F5D}" srcOrd="1" destOrd="0" presId="urn:microsoft.com/office/officeart/2009/layout/ReverseList"/>
    <dgm:cxn modelId="{798020A5-2724-7C4A-92CF-3AEC3F582013}" type="presParOf" srcId="{FCCACFD4-ECF3-864E-8BB1-2B4F8FD3A4A4}" destId="{2E127491-6CE0-E34D-B356-FBD5A7048405}" srcOrd="2" destOrd="0" presId="urn:microsoft.com/office/officeart/2009/layout/ReverseList"/>
    <dgm:cxn modelId="{A5574ADE-0001-6745-AFD9-D87BC024FF61}" type="presParOf" srcId="{FCCACFD4-ECF3-864E-8BB1-2B4F8FD3A4A4}" destId="{FC4791AB-FE6F-AC43-BCFC-B6274E481AB9}" srcOrd="3" destOrd="0" presId="urn:microsoft.com/office/officeart/2009/layout/ReverseList"/>
    <dgm:cxn modelId="{47AECA2F-F117-D648-9B49-F7293838B7CB}" type="presParOf" srcId="{FCCACFD4-ECF3-864E-8BB1-2B4F8FD3A4A4}" destId="{2257015B-B0D5-5742-8ACE-FDE31755F973}" srcOrd="4" destOrd="0" presId="urn:microsoft.com/office/officeart/2009/layout/ReverseList"/>
    <dgm:cxn modelId="{DB83FA1F-D1EC-7644-ADBD-6279F7A29003}" type="presParOf" srcId="{FCCACFD4-ECF3-864E-8BB1-2B4F8FD3A4A4}" destId="{6C11674E-78F8-E542-B742-236EA362AB9C}"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A1242-954C-C343-B86E-6C8538B86429}">
      <dsp:nvSpPr>
        <dsp:cNvPr id="0" name=""/>
        <dsp:cNvSpPr/>
      </dsp:nvSpPr>
      <dsp:spPr>
        <a:xfrm>
          <a:off x="3133837" y="-28248"/>
          <a:ext cx="4313011" cy="4313011"/>
        </a:xfrm>
        <a:prstGeom prst="circularArrow">
          <a:avLst>
            <a:gd name="adj1" fmla="val 5544"/>
            <a:gd name="adj2" fmla="val 330680"/>
            <a:gd name="adj3" fmla="val 13733794"/>
            <a:gd name="adj4" fmla="val 1741165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AFC01-59C3-E849-8B94-423CDE008C6B}">
      <dsp:nvSpPr>
        <dsp:cNvPr id="0" name=""/>
        <dsp:cNvSpPr/>
      </dsp:nvSpPr>
      <dsp:spPr>
        <a:xfrm>
          <a:off x="4262239" y="1185"/>
          <a:ext cx="2056207" cy="102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a:t>Festlegung des Umfangs</a:t>
          </a:r>
          <a:endParaRPr lang="zh-CN" altLang="en-US" sz="1300" kern="1200" dirty="0"/>
        </a:p>
      </dsp:txBody>
      <dsp:txXfrm>
        <a:off x="4312427" y="51373"/>
        <a:ext cx="1955831" cy="927727"/>
      </dsp:txXfrm>
    </dsp:sp>
    <dsp:sp modelId="{7F352EC7-32EA-3B4A-8DD2-3D91FFBE71AC}">
      <dsp:nvSpPr>
        <dsp:cNvPr id="0" name=""/>
        <dsp:cNvSpPr/>
      </dsp:nvSpPr>
      <dsp:spPr>
        <a:xfrm>
          <a:off x="6011458" y="1272067"/>
          <a:ext cx="2056207" cy="102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a:t>Konzeptualisierung des Themenbereichs</a:t>
          </a:r>
          <a:endParaRPr lang="zh-CN" altLang="en-US" sz="1300" kern="1200" dirty="0"/>
        </a:p>
      </dsp:txBody>
      <dsp:txXfrm>
        <a:off x="6061646" y="1322255"/>
        <a:ext cx="1955831" cy="927727"/>
      </dsp:txXfrm>
    </dsp:sp>
    <dsp:sp modelId="{FACC7C6A-8C23-014F-B0BB-B8A538E66E65}">
      <dsp:nvSpPr>
        <dsp:cNvPr id="0" name=""/>
        <dsp:cNvSpPr/>
      </dsp:nvSpPr>
      <dsp:spPr>
        <a:xfrm>
          <a:off x="5343315" y="3328397"/>
          <a:ext cx="2056207" cy="102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a:t>Literatursuche</a:t>
          </a:r>
          <a:endParaRPr lang="zh-CN" altLang="en-US" sz="1300" kern="1200" dirty="0"/>
        </a:p>
      </dsp:txBody>
      <dsp:txXfrm>
        <a:off x="5393503" y="3378585"/>
        <a:ext cx="1955831" cy="927727"/>
      </dsp:txXfrm>
    </dsp:sp>
    <dsp:sp modelId="{8D1287BE-672F-D649-BCDD-D6E01D0C67F1}">
      <dsp:nvSpPr>
        <dsp:cNvPr id="0" name=""/>
        <dsp:cNvSpPr/>
      </dsp:nvSpPr>
      <dsp:spPr>
        <a:xfrm>
          <a:off x="3181162" y="3328397"/>
          <a:ext cx="2056207" cy="102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a:t>detaillierte Analyse und Zusammenfassung der ausgewählten Quellen</a:t>
          </a:r>
          <a:endParaRPr lang="zh-CN" altLang="en-US" sz="1300" kern="1200" dirty="0"/>
        </a:p>
      </dsp:txBody>
      <dsp:txXfrm>
        <a:off x="3231350" y="3378585"/>
        <a:ext cx="1955831" cy="927727"/>
      </dsp:txXfrm>
    </dsp:sp>
    <dsp:sp modelId="{C282A63C-DA58-7548-965E-E2FB96EEF331}">
      <dsp:nvSpPr>
        <dsp:cNvPr id="0" name=""/>
        <dsp:cNvSpPr/>
      </dsp:nvSpPr>
      <dsp:spPr>
        <a:xfrm>
          <a:off x="2513020" y="1272067"/>
          <a:ext cx="2056207" cy="10281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a:t>Formulierung einer Forschungsagenda</a:t>
          </a:r>
          <a:endParaRPr lang="zh-CN" altLang="en-US" sz="1300" kern="1200" dirty="0"/>
        </a:p>
      </dsp:txBody>
      <dsp:txXfrm>
        <a:off x="2563208" y="1322255"/>
        <a:ext cx="1955831" cy="927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DE6B6-9AB1-7F49-9CF8-45BC7986AF6B}">
      <dsp:nvSpPr>
        <dsp:cNvPr id="0" name=""/>
        <dsp:cNvSpPr/>
      </dsp:nvSpPr>
      <dsp:spPr>
        <a:xfrm>
          <a:off x="0" y="134190"/>
          <a:ext cx="5195886" cy="786240"/>
        </a:xfrm>
        <a:prstGeom prst="roundRect">
          <a:avLst/>
        </a:prstGeom>
        <a:solidFill>
          <a:schemeClr val="accent2">
            <a:hueOff val="0"/>
            <a:satOff val="0"/>
            <a:lumOff val="0"/>
            <a:alpha val="8170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Datenbanksuche </a:t>
          </a:r>
        </a:p>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mn-ea"/>
              <a:cs typeface="Times New Roman" panose="02020603050405020304" pitchFamily="18" charset="0"/>
            </a:rPr>
            <a:t>8</a:t>
          </a:r>
          <a:r>
            <a:rPr lang="de-DE" sz="1400" kern="1200" noProof="0" dirty="0">
              <a:latin typeface="Times New Roman" panose="02020603050405020304" pitchFamily="18" charset="0"/>
              <a:ea typeface="宋体" panose="02010600030101010101" pitchFamily="2" charset="-122"/>
              <a:cs typeface="Times New Roman" panose="02020603050405020304" pitchFamily="18" charset="0"/>
            </a:rPr>
            <a:t>2</a:t>
          </a:r>
          <a:r>
            <a:rPr lang="de-DE" sz="1400" kern="1200" noProof="0" dirty="0">
              <a:latin typeface="Times New Roman" panose="02020603050405020304" pitchFamily="18" charset="0"/>
              <a:ea typeface="+mn-ea"/>
              <a:cs typeface="Times New Roman" panose="02020603050405020304" pitchFamily="18" charset="0"/>
            </a:rPr>
            <a:t> Quellen</a:t>
          </a:r>
        </a:p>
      </dsp:txBody>
      <dsp:txXfrm>
        <a:off x="38381" y="172571"/>
        <a:ext cx="5119124" cy="709478"/>
      </dsp:txXfrm>
    </dsp:sp>
    <dsp:sp modelId="{A21C88C9-DDCD-5542-BA01-A80588B31DFB}">
      <dsp:nvSpPr>
        <dsp:cNvPr id="0" name=""/>
        <dsp:cNvSpPr/>
      </dsp:nvSpPr>
      <dsp:spPr>
        <a:xfrm>
          <a:off x="0" y="960750"/>
          <a:ext cx="5195886" cy="786240"/>
        </a:xfrm>
        <a:prstGeom prst="roundRect">
          <a:avLst/>
        </a:prstGeom>
        <a:solidFill>
          <a:schemeClr val="accent2">
            <a:hueOff val="0"/>
            <a:satOff val="0"/>
            <a:lumOff val="0"/>
            <a:alpha val="8170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Titelscreening </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mn-ea"/>
              <a:cs typeface="Times New Roman" panose="02020603050405020304" pitchFamily="18" charset="0"/>
            </a:rPr>
            <a:t>-</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宋体" panose="02010600030101010101" pitchFamily="2" charset="-122"/>
              <a:cs typeface="Times New Roman" panose="02020603050405020304" pitchFamily="18" charset="0"/>
            </a:rPr>
            <a:t>51</a:t>
          </a:r>
          <a:r>
            <a:rPr lang="de-DE" sz="1400" kern="1200" noProof="0" dirty="0">
              <a:latin typeface="Times New Roman" panose="02020603050405020304" pitchFamily="18" charset="0"/>
              <a:ea typeface="+mn-ea"/>
              <a:cs typeface="Times New Roman" panose="02020603050405020304" pitchFamily="18" charset="0"/>
            </a:rPr>
            <a:t> Quellen</a:t>
          </a:r>
        </a:p>
      </dsp:txBody>
      <dsp:txXfrm>
        <a:off x="38381" y="999131"/>
        <a:ext cx="5119124" cy="709478"/>
      </dsp:txXfrm>
    </dsp:sp>
    <dsp:sp modelId="{B445E2CE-6964-264D-B4AC-2DBB588E8C64}">
      <dsp:nvSpPr>
        <dsp:cNvPr id="0" name=""/>
        <dsp:cNvSpPr/>
      </dsp:nvSpPr>
      <dsp:spPr>
        <a:xfrm>
          <a:off x="0" y="1787310"/>
          <a:ext cx="5195886" cy="786240"/>
        </a:xfrm>
        <a:prstGeom prst="roundRect">
          <a:avLst/>
        </a:prstGeom>
        <a:solidFill>
          <a:schemeClr val="accent2">
            <a:hueOff val="0"/>
            <a:satOff val="0"/>
            <a:lumOff val="0"/>
            <a:alpha val="8170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noProof="0" dirty="0" err="1">
              <a:latin typeface="Times New Roman" panose="02020603050405020304" pitchFamily="18" charset="0"/>
              <a:ea typeface="+mn-ea"/>
              <a:cs typeface="Times New Roman" panose="02020603050405020304" pitchFamily="18" charset="0"/>
            </a:rPr>
            <a:t>Abstractsreening</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mn-ea"/>
              <a:cs typeface="Times New Roman" panose="02020603050405020304" pitchFamily="18" charset="0"/>
            </a:rPr>
            <a:t>-</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mn-ea"/>
              <a:cs typeface="Times New Roman" panose="02020603050405020304" pitchFamily="18" charset="0"/>
            </a:rPr>
            <a:t>3</a:t>
          </a:r>
          <a:r>
            <a:rPr lang="de-DE" sz="1400" kern="1200" noProof="0" dirty="0">
              <a:latin typeface="Times New Roman" panose="02020603050405020304" pitchFamily="18" charset="0"/>
              <a:ea typeface="宋体" panose="02010600030101010101" pitchFamily="2" charset="-122"/>
              <a:cs typeface="Times New Roman" panose="02020603050405020304" pitchFamily="18" charset="0"/>
            </a:rPr>
            <a:t>4</a:t>
          </a:r>
          <a:r>
            <a:rPr lang="de-DE" sz="1400" kern="1200" noProof="0" dirty="0">
              <a:latin typeface="Times New Roman" panose="02020603050405020304" pitchFamily="18" charset="0"/>
              <a:ea typeface="+mn-ea"/>
              <a:cs typeface="Times New Roman" panose="02020603050405020304" pitchFamily="18" charset="0"/>
            </a:rPr>
            <a:t> Quellen</a:t>
          </a:r>
        </a:p>
      </dsp:txBody>
      <dsp:txXfrm>
        <a:off x="38381" y="1825691"/>
        <a:ext cx="5119124" cy="709478"/>
      </dsp:txXfrm>
    </dsp:sp>
    <dsp:sp modelId="{18EB7342-8517-824E-AD15-A7CA8DFD6276}">
      <dsp:nvSpPr>
        <dsp:cNvPr id="0" name=""/>
        <dsp:cNvSpPr/>
      </dsp:nvSpPr>
      <dsp:spPr>
        <a:xfrm>
          <a:off x="0" y="2613870"/>
          <a:ext cx="5195886" cy="786240"/>
        </a:xfrm>
        <a:prstGeom prst="roundRect">
          <a:avLst/>
        </a:prstGeom>
        <a:solidFill>
          <a:schemeClr val="accent2">
            <a:hueOff val="0"/>
            <a:satOff val="0"/>
            <a:lumOff val="0"/>
            <a:alpha val="8170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Volltextprüfung</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mn-ea"/>
              <a:cs typeface="Times New Roman" panose="02020603050405020304" pitchFamily="18" charset="0"/>
            </a:rPr>
            <a:t>-</a:t>
          </a:r>
        </a:p>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27 Quellen</a:t>
          </a:r>
        </a:p>
      </dsp:txBody>
      <dsp:txXfrm>
        <a:off x="38381" y="2652251"/>
        <a:ext cx="5119124" cy="709478"/>
      </dsp:txXfrm>
    </dsp:sp>
    <dsp:sp modelId="{45997C38-DAD2-EA48-A00E-09D5F1171DCB}">
      <dsp:nvSpPr>
        <dsp:cNvPr id="0" name=""/>
        <dsp:cNvSpPr/>
      </dsp:nvSpPr>
      <dsp:spPr>
        <a:xfrm>
          <a:off x="0" y="3440431"/>
          <a:ext cx="5195886" cy="786240"/>
        </a:xfrm>
        <a:prstGeom prst="roundRect">
          <a:avLst/>
        </a:prstGeom>
        <a:solidFill>
          <a:schemeClr val="accent2">
            <a:hueOff val="0"/>
            <a:satOff val="0"/>
            <a:lumOff val="0"/>
            <a:alpha val="8170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RW-Suche</a:t>
          </a:r>
          <a:br>
            <a:rPr lang="de-DE" sz="1400" kern="1200" noProof="0" dirty="0">
              <a:latin typeface="Times New Roman" panose="02020603050405020304" pitchFamily="18" charset="0"/>
              <a:ea typeface="+mn-ea"/>
              <a:cs typeface="Times New Roman" panose="02020603050405020304" pitchFamily="18" charset="0"/>
            </a:rPr>
          </a:br>
          <a:r>
            <a:rPr lang="de-DE" sz="1400" kern="1200" noProof="0" dirty="0">
              <a:latin typeface="Times New Roman" panose="02020603050405020304" pitchFamily="18" charset="0"/>
              <a:ea typeface="+mn-ea"/>
              <a:cs typeface="Times New Roman" panose="02020603050405020304" pitchFamily="18" charset="0"/>
            </a:rPr>
            <a:t>-</a:t>
          </a:r>
        </a:p>
        <a:p>
          <a:pPr marL="0" lvl="0" indent="0" algn="l" defTabSz="622300">
            <a:lnSpc>
              <a:spcPct val="90000"/>
            </a:lnSpc>
            <a:spcBef>
              <a:spcPct val="0"/>
            </a:spcBef>
            <a:spcAft>
              <a:spcPct val="35000"/>
            </a:spcAft>
            <a:buNone/>
          </a:pPr>
          <a:r>
            <a:rPr lang="de-DE" sz="1400" kern="1200" noProof="0" dirty="0">
              <a:latin typeface="Times New Roman" panose="02020603050405020304" pitchFamily="18" charset="0"/>
              <a:ea typeface="+mn-ea"/>
              <a:cs typeface="Times New Roman" panose="02020603050405020304" pitchFamily="18" charset="0"/>
            </a:rPr>
            <a:t>33 Quellen</a:t>
          </a:r>
        </a:p>
      </dsp:txBody>
      <dsp:txXfrm>
        <a:off x="38381" y="3478812"/>
        <a:ext cx="5119124" cy="709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57B98-02A5-A34E-AF96-64CD0FC76F5D}">
      <dsp:nvSpPr>
        <dsp:cNvPr id="0" name=""/>
        <dsp:cNvSpPr/>
      </dsp:nvSpPr>
      <dsp:spPr>
        <a:xfrm rot="16200000">
          <a:off x="1076878" y="1155925"/>
          <a:ext cx="2803598" cy="204899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77800" rIns="160020" bIns="177800" numCol="1" spcCol="1270" anchor="t" anchorCtr="0">
          <a:noAutofit/>
        </a:bodyPr>
        <a:lstStyle/>
        <a:p>
          <a:pPr marL="0" lvl="0" indent="0" algn="ctr" defTabSz="1244600">
            <a:lnSpc>
              <a:spcPct val="90000"/>
            </a:lnSpc>
            <a:spcBef>
              <a:spcPct val="0"/>
            </a:spcBef>
            <a:spcAft>
              <a:spcPct val="35000"/>
            </a:spcAft>
            <a:buNone/>
          </a:pPr>
          <a:r>
            <a:rPr lang="de-DE" altLang="zh-CN" sz="2800" kern="1200" dirty="0"/>
            <a:t>DC</a:t>
          </a:r>
        </a:p>
        <a:p>
          <a:pPr marL="0" lvl="0" indent="0" algn="l" defTabSz="1244600">
            <a:lnSpc>
              <a:spcPct val="90000"/>
            </a:lnSpc>
            <a:spcBef>
              <a:spcPct val="0"/>
            </a:spcBef>
            <a:spcAft>
              <a:spcPct val="35000"/>
            </a:spcAft>
            <a:buNone/>
          </a:pPr>
          <a:r>
            <a:rPr lang="de-DE" altLang="zh-CN" sz="1800" kern="1200" dirty="0"/>
            <a:t>- </a:t>
          </a:r>
          <a:r>
            <a:rPr lang="de-DE" altLang="zh-CN" sz="1600" kern="1200" dirty="0"/>
            <a:t>DC-Schwellenwert</a:t>
          </a:r>
          <a:endParaRPr lang="zh-CN" altLang="en-US" sz="1800" kern="1200" dirty="0"/>
        </a:p>
      </dsp:txBody>
      <dsp:txXfrm rot="5400000">
        <a:off x="1554220" y="878667"/>
        <a:ext cx="1948956" cy="2603514"/>
      </dsp:txXfrm>
    </dsp:sp>
    <dsp:sp modelId="{FC4791AB-FE6F-AC43-BCFC-B6274E481AB9}">
      <dsp:nvSpPr>
        <dsp:cNvPr id="0" name=""/>
        <dsp:cNvSpPr/>
      </dsp:nvSpPr>
      <dsp:spPr>
        <a:xfrm rot="5400000">
          <a:off x="3162435" y="1193825"/>
          <a:ext cx="2803598" cy="197364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77800" rIns="106680" bIns="177800" numCol="1" spcCol="1270" anchor="t" anchorCtr="0">
          <a:noAutofit/>
        </a:bodyPr>
        <a:lstStyle/>
        <a:p>
          <a:pPr marL="0" lvl="0" indent="0" algn="ctr" defTabSz="1244600">
            <a:lnSpc>
              <a:spcPct val="90000"/>
            </a:lnSpc>
            <a:spcBef>
              <a:spcPct val="0"/>
            </a:spcBef>
            <a:spcAft>
              <a:spcPct val="35000"/>
            </a:spcAft>
            <a:buNone/>
          </a:pPr>
          <a:r>
            <a:rPr lang="de-DE" altLang="zh-CN" sz="2800" kern="1200" dirty="0"/>
            <a:t>RL</a:t>
          </a:r>
        </a:p>
        <a:p>
          <a:pPr marL="0" lvl="0" indent="0" algn="ctr" defTabSz="1244600">
            <a:lnSpc>
              <a:spcPct val="90000"/>
            </a:lnSpc>
            <a:spcBef>
              <a:spcPct val="0"/>
            </a:spcBef>
            <a:spcAft>
              <a:spcPct val="35000"/>
            </a:spcAft>
            <a:buNone/>
          </a:pPr>
          <a:r>
            <a:rPr lang="de-DE" altLang="zh-CN" sz="1600" kern="1200" dirty="0"/>
            <a:t>- Entscheidungen</a:t>
          </a:r>
        </a:p>
        <a:p>
          <a:pPr marL="0" lvl="0" indent="0" algn="ctr" defTabSz="1244600">
            <a:lnSpc>
              <a:spcPct val="90000"/>
            </a:lnSpc>
            <a:spcBef>
              <a:spcPct val="0"/>
            </a:spcBef>
            <a:spcAft>
              <a:spcPct val="35000"/>
            </a:spcAft>
            <a:buNone/>
          </a:pPr>
          <a:r>
            <a:rPr lang="de-DE" altLang="zh-CN" sz="1600" kern="1200" dirty="0"/>
            <a:t>- Handelsaktion</a:t>
          </a:r>
          <a:endParaRPr lang="zh-CN" altLang="en-US" sz="1600" kern="1200" dirty="0"/>
        </a:p>
      </dsp:txBody>
      <dsp:txXfrm rot="-5400000">
        <a:off x="3577410" y="875214"/>
        <a:ext cx="1877285" cy="2610872"/>
      </dsp:txXfrm>
    </dsp:sp>
    <dsp:sp modelId="{2257015B-B0D5-5742-8ACE-FDE31755F973}">
      <dsp:nvSpPr>
        <dsp:cNvPr id="0" name=""/>
        <dsp:cNvSpPr/>
      </dsp:nvSpPr>
      <dsp:spPr>
        <a:xfrm>
          <a:off x="2772966" y="0"/>
          <a:ext cx="1791093" cy="179100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1674E-78F8-E542-B742-236EA362AB9C}">
      <dsp:nvSpPr>
        <dsp:cNvPr id="0" name=""/>
        <dsp:cNvSpPr/>
      </dsp:nvSpPr>
      <dsp:spPr>
        <a:xfrm rot="10800000">
          <a:off x="2772966" y="2569855"/>
          <a:ext cx="1791093" cy="1791006"/>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18.11.24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18.11.24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err="1"/>
              <a:t>Herzlich</a:t>
            </a:r>
            <a:r>
              <a:rPr lang="en-US" altLang="zh-CN" dirty="0"/>
              <a:t> </a:t>
            </a:r>
            <a:r>
              <a:rPr lang="en-US" altLang="zh-CN" dirty="0" err="1"/>
              <a:t>Willkommen</a:t>
            </a:r>
            <a:r>
              <a:rPr lang="en-US" altLang="zh-CN" dirty="0"/>
              <a:t> </a:t>
            </a:r>
            <a:r>
              <a:rPr lang="en-US" altLang="zh-CN" dirty="0" err="1"/>
              <a:t>zu</a:t>
            </a:r>
            <a:r>
              <a:rPr lang="en-US" altLang="zh-CN" dirty="0"/>
              <a:t> </a:t>
            </a:r>
            <a:r>
              <a:rPr lang="en-US" altLang="zh-CN" dirty="0" err="1"/>
              <a:t>meiner</a:t>
            </a:r>
            <a:r>
              <a:rPr lang="en-US" altLang="zh-CN" dirty="0"/>
              <a:t> </a:t>
            </a:r>
            <a:r>
              <a:rPr lang="en-US" altLang="zh-CN" dirty="0" err="1"/>
              <a:t>Präsentation</a:t>
            </a:r>
            <a:r>
              <a:rPr lang="en-US" altLang="zh-CN" dirty="0"/>
              <a:t> </a:t>
            </a:r>
            <a:r>
              <a:rPr lang="en-US" altLang="zh-CN" dirty="0" err="1"/>
              <a:t>über</a:t>
            </a:r>
            <a:r>
              <a:rPr lang="en-US" altLang="zh-CN" dirty="0"/>
              <a:t> das Thema “The Impact of AI Technology on Algorithmic Trading”</a:t>
            </a:r>
          </a:p>
          <a:p>
            <a:pPr marL="171450" indent="-171450">
              <a:buFontTx/>
              <a:buChar char="-"/>
            </a:pPr>
            <a:r>
              <a:rPr lang="en-US" dirty="0"/>
              <a:t>Ich </a:t>
            </a:r>
            <a:r>
              <a:rPr lang="en-US" dirty="0" err="1"/>
              <a:t>freue</a:t>
            </a:r>
            <a:r>
              <a:rPr lang="en-US" dirty="0"/>
              <a:t> </a:t>
            </a:r>
            <a:r>
              <a:rPr lang="en-US" dirty="0" err="1"/>
              <a:t>mich</a:t>
            </a:r>
            <a:r>
              <a:rPr lang="en-US" dirty="0"/>
              <a:t>, </a:t>
            </a:r>
            <a:r>
              <a:rPr lang="en-US" dirty="0" err="1"/>
              <a:t>Ihenn</a:t>
            </a:r>
            <a:r>
              <a:rPr lang="en-US" dirty="0"/>
              <a:t> </a:t>
            </a:r>
            <a:r>
              <a:rPr lang="en-US" dirty="0" err="1"/>
              <a:t>heute</a:t>
            </a:r>
            <a:r>
              <a:rPr lang="en-US" dirty="0"/>
              <a:t> </a:t>
            </a:r>
            <a:r>
              <a:rPr lang="en-US" dirty="0" err="1"/>
              <a:t>meine</a:t>
            </a:r>
            <a:r>
              <a:rPr lang="en-US" dirty="0"/>
              <a:t> </a:t>
            </a:r>
            <a:r>
              <a:rPr lang="en-US" dirty="0" err="1"/>
              <a:t>Vorgehensweise</a:t>
            </a:r>
            <a:r>
              <a:rPr lang="en-US" dirty="0"/>
              <a:t>, </a:t>
            </a:r>
            <a:r>
              <a:rPr lang="en-US" dirty="0" err="1"/>
              <a:t>Ergebnisse</a:t>
            </a:r>
            <a:r>
              <a:rPr lang="en-US" dirty="0"/>
              <a:t> </a:t>
            </a:r>
            <a:r>
              <a:rPr lang="en-US" dirty="0" err="1"/>
              <a:t>sowie</a:t>
            </a:r>
            <a:r>
              <a:rPr lang="en-US" dirty="0"/>
              <a:t> Gedanken </a:t>
            </a:r>
            <a:r>
              <a:rPr lang="en-US" dirty="0" err="1"/>
              <a:t>zu</a:t>
            </a:r>
            <a:r>
              <a:rPr lang="en-US" dirty="0"/>
              <a:t> </a:t>
            </a:r>
            <a:r>
              <a:rPr lang="en-US" dirty="0" err="1"/>
              <a:t>diesem</a:t>
            </a:r>
            <a:r>
              <a:rPr lang="en-US" dirty="0"/>
              <a:t> Thema </a:t>
            </a:r>
            <a:r>
              <a:rPr lang="en-US" dirty="0" err="1"/>
              <a:t>vorstellen</a:t>
            </a:r>
            <a:r>
              <a:rPr lang="en-US" dirty="0"/>
              <a:t> </a:t>
            </a:r>
            <a:r>
              <a:rPr lang="en-US" dirty="0" err="1"/>
              <a:t>zu</a:t>
            </a:r>
            <a:r>
              <a:rPr lang="en-US" dirty="0"/>
              <a:t> </a:t>
            </a:r>
            <a:r>
              <a:rPr lang="en-US" dirty="0" err="1"/>
              <a:t>dürfen</a:t>
            </a:r>
            <a:r>
              <a:rPr lang="en-US" dirty="0"/>
              <a:t>.</a:t>
            </a:r>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1</a:t>
            </a:fld>
            <a:endParaRPr lang="de-DE"/>
          </a:p>
        </p:txBody>
      </p:sp>
    </p:spTree>
    <p:extLst>
      <p:ext uri="{BB962C8B-B14F-4D97-AF65-F5344CB8AC3E}">
        <p14:creationId xmlns:p14="http://schemas.microsoft.com/office/powerpoint/2010/main" val="312294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de-DE" sz="1800" dirty="0">
                    <a:effectLst/>
                    <a:latin typeface="Times New Roman" panose="02020603050405020304" pitchFamily="18" charset="0"/>
                    <a:ea typeface="SimSun" panose="02010600030101010101" pitchFamily="2" charset="-122"/>
                    <a:cs typeface="Arial" panose="020B0604020202020204" pitchFamily="34" charset="0"/>
                  </a:rPr>
                  <a:t>Annahme:</a:t>
                </a:r>
              </a:p>
              <a:p>
                <a:r>
                  <a:rPr lang="de-DE" sz="1800" dirty="0">
                    <a:effectLst/>
                    <a:latin typeface="Times New Roman" panose="02020603050405020304" pitchFamily="18" charset="0"/>
                    <a:ea typeface="SimSun" panose="02010600030101010101" pitchFamily="2" charset="-122"/>
                    <a:cs typeface="Arial" panose="020B0604020202020204" pitchFamily="34" charset="0"/>
                  </a:rPr>
                  <a:t>d.h. das aktuelle Muster einer Handelssitzung kann dem Muster einer Sitzung in der Vergangenheit ähneln. </a:t>
                </a:r>
                <a:r>
                  <a:rPr lang="de-DE" altLang="zh-CN" sz="1800" b="1" dirty="0">
                    <a:effectLst/>
                    <a:latin typeface="Times New Roman" panose="02020603050405020304" pitchFamily="18" charset="0"/>
                    <a:ea typeface="SimSun" panose="02010600030101010101" pitchFamily="2" charset="-122"/>
                    <a:cs typeface="Arial" panose="020B0604020202020204" pitchFamily="34" charset="0"/>
                  </a:rPr>
                  <a:t>Daher sollten Anleger in der Lage sein</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die optimale Investitionsentscheidung aus einer früheren ähnlichen Situation zu identifizieren und sie auf eine aktuelle, ähnliche Situation anzuwenden </a:t>
                </a:r>
              </a:p>
              <a:p>
                <a:endParaRPr lang="de-DE"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Die Daten historischer Handelssitzungen können daher in </a:t>
                </a:r>
                <a14:m>
                  <m:oMath xmlns:m="http://schemas.openxmlformats.org/officeDocument/2006/math">
                    <m:r>
                      <a:rPr lang="de-DE" altLang="zh-CN" sz="1800" i="1">
                        <a:effectLst/>
                        <a:latin typeface="Cambria Math" panose="02040503050406030204" pitchFamily="18" charset="0"/>
                        <a:ea typeface="SimSun" panose="02010600030101010101" pitchFamily="2" charset="-122"/>
                        <a:cs typeface="Arial" panose="020B0604020202020204" pitchFamily="34" charset="0"/>
                      </a:rPr>
                      <m:t>𝑁</m:t>
                    </m:r>
                  </m:oMath>
                </a14:m>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Gruppen oder Cluster unterteilt werden. Zwei Handelssitzungen in derselben Gruppe teilen bestimmte Merkmale, während Sitzungen in unterschiedlichen Gruppen Unterschiede aufweisen.</a:t>
                </a:r>
                <a:r>
                  <a:rPr lang="de-DE" altLang="zh-CN" dirty="0">
                    <a:effectLst/>
                  </a:rPr>
                  <a:t> </a:t>
                </a:r>
              </a:p>
              <a:p>
                <a:endParaRPr lang="de-DE" dirty="0">
                  <a:effectLst/>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Diese Gruppen oder Cluster werden aus den historischen Sitzungsdaten mithilfe des </a:t>
                </a:r>
                <a:r>
                  <a:rPr lang="de-DE" altLang="zh-CN" sz="1800" i="1" dirty="0">
                    <a:effectLst/>
                    <a:latin typeface="Times New Roman" panose="02020603050405020304" pitchFamily="18" charset="0"/>
                    <a:ea typeface="SimSun" panose="02010600030101010101" pitchFamily="2" charset="-122"/>
                    <a:cs typeface="Arial" panose="020B0604020202020204" pitchFamily="34" charset="0"/>
                  </a:rPr>
                  <a:t>K-</a:t>
                </a:r>
                <a:r>
                  <a:rPr lang="de-DE" altLang="zh-CN" sz="1800" i="1" dirty="0" err="1">
                    <a:effectLst/>
                    <a:latin typeface="Times New Roman" panose="02020603050405020304" pitchFamily="18" charset="0"/>
                    <a:ea typeface="SimSun" panose="02010600030101010101" pitchFamily="2" charset="-122"/>
                    <a:cs typeface="Arial" panose="020B0604020202020204" pitchFamily="34" charset="0"/>
                  </a:rPr>
                  <a:t>Means</a:t>
                </a:r>
                <a:r>
                  <a:rPr lang="de-DE" altLang="zh-CN" sz="1800" i="1" dirty="0">
                    <a:effectLst/>
                    <a:latin typeface="Times New Roman" panose="02020603050405020304" pitchFamily="18" charset="0"/>
                    <a:ea typeface="SimSun" panose="02010600030101010101" pitchFamily="2" charset="-122"/>
                    <a:cs typeface="Arial" panose="020B0604020202020204" pitchFamily="34" charset="0"/>
                  </a:rPr>
                  <a:t>-</a:t>
                </a:r>
                <a:r>
                  <a:rPr lang="de-DE" altLang="zh-CN" sz="1800" i="1" dirty="0" err="1">
                    <a:effectLst/>
                    <a:latin typeface="Times New Roman" panose="02020603050405020304" pitchFamily="18" charset="0"/>
                    <a:ea typeface="SimSun" panose="02010600030101010101" pitchFamily="2" charset="-122"/>
                    <a:cs typeface="Arial" panose="020B0604020202020204" pitchFamily="34" charset="0"/>
                  </a:rPr>
                  <a:t>Clusterings</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gebildet </a:t>
                </a:r>
              </a:p>
              <a:p>
                <a:endParaRPr lang="de-DE" sz="1800" dirty="0">
                  <a:effectLst/>
                  <a:latin typeface="Times New Roman" panose="02020603050405020304" pitchFamily="18" charset="0"/>
                  <a:ea typeface="SimSun" panose="02010600030101010101" pitchFamily="2" charset="-122"/>
                  <a:cs typeface="Arial" panose="020B0604020202020204" pitchFamily="34" charset="0"/>
                </a:endParaRPr>
              </a:p>
            </p:txBody>
          </p:sp>
        </mc:Choice>
        <mc:Fallback>
          <p:sp>
            <p:nvSpPr>
              <p:cNvPr id="3" name="备注占位符 2"/>
              <p:cNvSpPr>
                <a:spLocks noGrp="1"/>
              </p:cNvSpPr>
              <p:nvPr>
                <p:ph type="body" idx="1"/>
              </p:nvPr>
            </p:nvSpPr>
            <p:spPr/>
            <p:txBody>
              <a:bodyPr/>
              <a:lstStyle/>
              <a:p>
                <a:r>
                  <a:rPr lang="de-DE" sz="1800" dirty="0">
                    <a:effectLst/>
                    <a:latin typeface="Times New Roman" panose="02020603050405020304" pitchFamily="18" charset="0"/>
                    <a:ea typeface="SimSun" panose="02010600030101010101" pitchFamily="2" charset="-122"/>
                    <a:cs typeface="Arial" panose="020B0604020202020204" pitchFamily="34" charset="0"/>
                  </a:rPr>
                  <a:t>Annahme:</a:t>
                </a:r>
              </a:p>
              <a:p>
                <a:r>
                  <a:rPr lang="de-DE" sz="1800" dirty="0">
                    <a:effectLst/>
                    <a:latin typeface="Times New Roman" panose="02020603050405020304" pitchFamily="18" charset="0"/>
                    <a:ea typeface="SimSun" panose="02010600030101010101" pitchFamily="2" charset="-122"/>
                    <a:cs typeface="Arial" panose="020B0604020202020204" pitchFamily="34" charset="0"/>
                  </a:rPr>
                  <a:t>d.h. das aktuelle Muster einer Handelssitzung kann dem Muster einer Sitzung in der Vergangenheit ähneln. </a:t>
                </a:r>
                <a:r>
                  <a:rPr lang="de-DE" altLang="zh-CN" sz="1800" b="1" dirty="0">
                    <a:effectLst/>
                    <a:latin typeface="Times New Roman" panose="02020603050405020304" pitchFamily="18" charset="0"/>
                    <a:ea typeface="SimSun" panose="02010600030101010101" pitchFamily="2" charset="-122"/>
                    <a:cs typeface="Arial" panose="020B0604020202020204" pitchFamily="34" charset="0"/>
                  </a:rPr>
                  <a:t>Daher sollten Anleger in der Lage sein</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die optimale Investitionsentscheidung aus einer früheren ähnlichen Situation zu identifizieren und sie auf eine aktuelle, ähnliche Situation anzuwenden </a:t>
                </a:r>
              </a:p>
              <a:p>
                <a:endParaRPr lang="de-DE"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Die Daten historischer Handelssitzungen können daher in </a:t>
                </a:r>
                <a:r>
                  <a:rPr lang="de-DE" altLang="zh-CN" sz="1800" i="0">
                    <a:effectLst/>
                    <a:latin typeface="Cambria Math" panose="02040503050406030204" pitchFamily="18" charset="0"/>
                    <a:ea typeface="SimSun" panose="02010600030101010101" pitchFamily="2" charset="-122"/>
                    <a:cs typeface="Arial" panose="020B0604020202020204" pitchFamily="34" charset="0"/>
                  </a:rPr>
                  <a:t>𝑁</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Gruppen oder Cluster unterteilt werden. Zwei Handelssitzungen in derselben Gruppe teilen bestimmte Merkmale, während Sitzungen in unterschiedlichen Gruppen Unterschiede aufweisen.</a:t>
                </a:r>
                <a:r>
                  <a:rPr lang="de-DE" altLang="zh-CN" dirty="0">
                    <a:effectLst/>
                  </a:rPr>
                  <a:t> </a:t>
                </a:r>
              </a:p>
              <a:p>
                <a:endParaRPr lang="de-DE" dirty="0">
                  <a:effectLst/>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Diese Gruppen oder Cluster werden aus den historischen Sitzungsdaten mithilfe des </a:t>
                </a:r>
                <a:r>
                  <a:rPr lang="de-DE" altLang="zh-CN" sz="1800" i="1" dirty="0">
                    <a:effectLst/>
                    <a:latin typeface="Times New Roman" panose="02020603050405020304" pitchFamily="18" charset="0"/>
                    <a:ea typeface="SimSun" panose="02010600030101010101" pitchFamily="2" charset="-122"/>
                    <a:cs typeface="Arial" panose="020B0604020202020204" pitchFamily="34" charset="0"/>
                  </a:rPr>
                  <a:t>K-</a:t>
                </a:r>
                <a:r>
                  <a:rPr lang="de-DE" altLang="zh-CN" sz="1800" i="1" dirty="0" err="1">
                    <a:effectLst/>
                    <a:latin typeface="Times New Roman" panose="02020603050405020304" pitchFamily="18" charset="0"/>
                    <a:ea typeface="SimSun" panose="02010600030101010101" pitchFamily="2" charset="-122"/>
                    <a:cs typeface="Arial" panose="020B0604020202020204" pitchFamily="34" charset="0"/>
                  </a:rPr>
                  <a:t>Means</a:t>
                </a:r>
                <a:r>
                  <a:rPr lang="de-DE" altLang="zh-CN" sz="1800" i="1" dirty="0">
                    <a:effectLst/>
                    <a:latin typeface="Times New Roman" panose="02020603050405020304" pitchFamily="18" charset="0"/>
                    <a:ea typeface="SimSun" panose="02010600030101010101" pitchFamily="2" charset="-122"/>
                    <a:cs typeface="Arial" panose="020B0604020202020204" pitchFamily="34" charset="0"/>
                  </a:rPr>
                  <a:t>-</a:t>
                </a:r>
                <a:r>
                  <a:rPr lang="de-DE" altLang="zh-CN" sz="1800" i="1" dirty="0" err="1">
                    <a:effectLst/>
                    <a:latin typeface="Times New Roman" panose="02020603050405020304" pitchFamily="18" charset="0"/>
                    <a:ea typeface="SimSun" panose="02010600030101010101" pitchFamily="2" charset="-122"/>
                    <a:cs typeface="Arial" panose="020B0604020202020204" pitchFamily="34" charset="0"/>
                  </a:rPr>
                  <a:t>Clusterings</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gebildet </a:t>
                </a:r>
              </a:p>
              <a:p>
                <a:endParaRPr lang="de-DE" sz="1800" dirty="0">
                  <a:effectLst/>
                  <a:latin typeface="Times New Roman" panose="02020603050405020304" pitchFamily="18" charset="0"/>
                  <a:ea typeface="SimSun" panose="02010600030101010101" pitchFamily="2" charset="-122"/>
                  <a:cs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2969AC09-DF60-43F4-96BF-67D4D9A74094}" type="slidenum">
              <a:rPr lang="de-DE" smtClean="0"/>
              <a:t>10</a:t>
            </a:fld>
            <a:endParaRPr lang="de-DE"/>
          </a:p>
        </p:txBody>
      </p:sp>
    </p:spTree>
    <p:extLst>
      <p:ext uri="{BB962C8B-B14F-4D97-AF65-F5344CB8AC3E}">
        <p14:creationId xmlns:p14="http://schemas.microsoft.com/office/powerpoint/2010/main" val="318254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err="1">
                <a:solidFill>
                  <a:srgbClr val="000000"/>
                </a:solidFill>
                <a:effectLst/>
                <a:latin typeface="-webkit-standard"/>
              </a:rPr>
              <a:t>Im</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Vergleich</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traditionellen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maschinellen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Lernmethoden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neigen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Forscher</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dazu</a:t>
            </a:r>
            <a:r>
              <a:rPr lang="en-US" altLang="zh-CN" b="0" i="0" u="none" strike="noStrike" dirty="0">
                <a:solidFill>
                  <a:srgbClr val="000000"/>
                </a:solidFill>
                <a:effectLst/>
                <a:latin typeface="-webkit-standard"/>
              </a:rPr>
              <a:t>, Deep-Learning-</a:t>
            </a:r>
            <a:r>
              <a:rPr lang="en-US" altLang="zh-CN" b="0" i="0" u="none" strike="noStrike" dirty="0" err="1">
                <a:solidFill>
                  <a:srgbClr val="000000"/>
                </a:solidFill>
                <a:effectLst/>
                <a:latin typeface="-webkit-standard"/>
              </a:rPr>
              <a:t>Modelle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verwenden</a:t>
            </a:r>
            <a:r>
              <a:rPr lang="en-US" altLang="zh-CN" b="0" i="0" u="none" strike="noStrike" dirty="0">
                <a:solidFill>
                  <a:srgbClr val="000000"/>
                </a:solidFill>
                <a:effectLst/>
                <a:latin typeface="-webkit-standard"/>
              </a:rPr>
              <a:t>, um </a:t>
            </a:r>
            <a:r>
              <a:rPr lang="en-US" altLang="zh-CN" b="0" i="0" u="none" strike="noStrike" dirty="0" err="1">
                <a:solidFill>
                  <a:srgbClr val="000000"/>
                </a:solidFill>
                <a:effectLst/>
                <a:latin typeface="-webkit-standard"/>
              </a:rPr>
              <a:t>abstrakte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Informationen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aus</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Finanzdaten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extrahieren</a:t>
            </a:r>
            <a:r>
              <a:rPr lang="en-US" altLang="zh-CN" b="0" i="0" u="none" strike="noStrike" dirty="0">
                <a:solidFill>
                  <a:srgbClr val="000000"/>
                </a:solidFill>
                <a:effectLst/>
                <a:latin typeface="-webkit-standard"/>
              </a:rPr>
              <a:t>. In den </a:t>
            </a:r>
            <a:r>
              <a:rPr lang="en-US" altLang="zh-CN" b="0" i="0" u="none" strike="noStrike" dirty="0" err="1">
                <a:solidFill>
                  <a:srgbClr val="000000"/>
                </a:solidFill>
                <a:effectLst/>
                <a:latin typeface="-webkit-standard"/>
              </a:rPr>
              <a:t>recherchierten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Publikationen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sind</a:t>
            </a:r>
            <a:r>
              <a:rPr lang="en-US" altLang="zh-CN" b="0" i="0" u="none" strike="noStrike" dirty="0">
                <a:solidFill>
                  <a:srgbClr val="000000"/>
                </a:solidFill>
                <a:effectLst/>
                <a:latin typeface="-webkit-standard"/>
              </a:rPr>
              <a:t> CNN und LSTM die </a:t>
            </a:r>
            <a:r>
              <a:rPr lang="en-US" altLang="zh-CN" b="0" i="0" u="none" strike="noStrike" dirty="0" err="1">
                <a:solidFill>
                  <a:srgbClr val="000000"/>
                </a:solidFill>
                <a:effectLst/>
                <a:latin typeface="-webkit-standard"/>
              </a:rPr>
              <a:t>bei</a:t>
            </a:r>
            <a:r>
              <a:rPr lang="en-US" altLang="zh-CN" b="0" i="0" u="none" strike="noStrike" dirty="0">
                <a:solidFill>
                  <a:srgbClr val="000000"/>
                </a:solidFill>
                <a:effectLst/>
                <a:latin typeface="-webkit-standard"/>
              </a:rPr>
              <a:t> den </a:t>
            </a:r>
            <a:r>
              <a:rPr lang="en-US" altLang="zh-CN" b="0" i="0" u="none" strike="noStrike" dirty="0" err="1">
                <a:solidFill>
                  <a:srgbClr val="000000"/>
                </a:solidFill>
                <a:effectLst/>
                <a:latin typeface="-webkit-standard"/>
              </a:rPr>
              <a:t>Forschern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beliebtesten</a:t>
            </a:r>
            <a:r>
              <a:rPr lang="en-US" altLang="zh-CN" b="0" i="0" u="none" strike="noStrike" dirty="0">
                <a:solidFill>
                  <a:srgbClr val="000000"/>
                </a:solidFill>
                <a:effectLst/>
                <a:latin typeface="-webkit-standard"/>
              </a:rPr>
              <a:t> Deep-Learning-</a:t>
            </a:r>
            <a:r>
              <a:rPr lang="en-US" altLang="zh-CN" b="0" i="0" u="none" strike="noStrike" dirty="0" err="1">
                <a:solidFill>
                  <a:srgbClr val="000000"/>
                </a:solidFill>
                <a:effectLst/>
                <a:latin typeface="-webkit-standard"/>
              </a:rPr>
              <a:t>Modelle</a:t>
            </a:r>
            <a:r>
              <a:rPr lang="en-US" altLang="zh-CN" b="0" i="0" u="none" strike="noStrike" dirty="0">
                <a:solidFill>
                  <a:srgbClr val="000000"/>
                </a:solidFill>
                <a:effectLst/>
                <a:latin typeface="-webkit-standard"/>
              </a:rPr>
              <a:t>. </a:t>
            </a:r>
          </a:p>
          <a:p>
            <a:endParaRPr lang="en-US" dirty="0"/>
          </a:p>
          <a:p>
            <a:r>
              <a:rPr lang="en-US" altLang="zh-CN" b="0" i="0" u="none" strike="noStrike" dirty="0">
                <a:solidFill>
                  <a:srgbClr val="000000"/>
                </a:solidFill>
                <a:effectLst/>
                <a:latin typeface="-webkit-standard"/>
              </a:rPr>
              <a:t>In der </a:t>
            </a:r>
            <a:r>
              <a:rPr lang="en-US" altLang="zh-CN" b="0" i="0" u="none" strike="noStrike" dirty="0" err="1">
                <a:solidFill>
                  <a:srgbClr val="000000"/>
                </a:solidFill>
                <a:effectLst/>
                <a:latin typeface="-webkit-standard"/>
              </a:rPr>
              <a:t>vorherigen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Sektion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erwähnte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maschinelle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Lernmethoden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nutzen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Zeitreihendaten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zur</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Vorhersage</a:t>
            </a:r>
            <a:r>
              <a:rPr lang="en-US" altLang="zh-CN" b="0" i="0" u="none" strike="noStrike" dirty="0">
                <a:solidFill>
                  <a:srgbClr val="000000"/>
                </a:solidFill>
                <a:effectLst/>
                <a:latin typeface="-webkit-standard"/>
              </a:rPr>
              <a:t> von </a:t>
            </a:r>
            <a:r>
              <a:rPr lang="en-US" altLang="zh-CN" b="0" i="0" u="none" strike="noStrike" dirty="0" err="1">
                <a:solidFill>
                  <a:srgbClr val="000000"/>
                </a:solidFill>
                <a:effectLst/>
                <a:latin typeface="-webkit-standard"/>
              </a:rPr>
              <a:t>Markttrends</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Allerdings</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ist</a:t>
            </a:r>
            <a:r>
              <a:rPr lang="en-US" altLang="zh-CN" b="0" i="0" u="none" strike="noStrike" dirty="0">
                <a:solidFill>
                  <a:srgbClr val="000000"/>
                </a:solidFill>
                <a:effectLst/>
                <a:latin typeface="-webkit-standard"/>
              </a:rPr>
              <a:t> die </a:t>
            </a:r>
            <a:r>
              <a:rPr lang="en-US" altLang="zh-CN" b="0" i="0" u="none" strike="noStrike" dirty="0" err="1">
                <a:solidFill>
                  <a:srgbClr val="000000"/>
                </a:solidFill>
                <a:effectLst/>
                <a:latin typeface="-webkit-standard"/>
              </a:rPr>
              <a:t>Repräsentationsfähigkeit</a:t>
            </a:r>
            <a:r>
              <a:rPr lang="en-US" altLang="zh-CN" b="0" i="0" u="none" strike="noStrike" dirty="0">
                <a:solidFill>
                  <a:srgbClr val="000000"/>
                </a:solidFill>
                <a:effectLst/>
                <a:latin typeface="-webkit-standard"/>
              </a:rPr>
              <a:t> von </a:t>
            </a:r>
            <a:r>
              <a:rPr lang="en-US" altLang="zh-CN" b="0" i="0" u="none" strike="noStrike" dirty="0" err="1">
                <a:solidFill>
                  <a:srgbClr val="000000"/>
                </a:solidFill>
                <a:effectLst/>
                <a:latin typeface="-webkit-standard"/>
              </a:rPr>
              <a:t>Zeitreihendaten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fragwürdig</a:t>
            </a:r>
            <a:r>
              <a:rPr lang="en-US" altLang="zh-CN" b="0" i="0" u="none" strike="noStrike" dirty="0">
                <a:solidFill>
                  <a:srgbClr val="000000"/>
                </a:solidFill>
                <a:effectLst/>
                <a:latin typeface="-webkit-standard"/>
              </a:rPr>
              <a:t>, da </a:t>
            </a:r>
            <a:r>
              <a:rPr lang="en-US" altLang="zh-CN" b="0" i="0" u="none" strike="noStrike" dirty="0" err="1">
                <a:solidFill>
                  <a:srgbClr val="000000"/>
                </a:solidFill>
                <a:effectLst/>
                <a:latin typeface="-webkit-standard"/>
              </a:rPr>
              <a:t>sie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lediglich</a:t>
            </a:r>
            <a:r>
              <a:rPr lang="en-US" altLang="zh-CN" b="0" i="0" u="none" strike="noStrike" dirty="0">
                <a:solidFill>
                  <a:srgbClr val="000000"/>
                </a:solidFill>
                <a:effectLst/>
                <a:latin typeface="-webkit-standard"/>
              </a:rPr>
              <a:t> die </a:t>
            </a:r>
            <a:r>
              <a:rPr lang="en-US" altLang="zh-CN" b="0" i="0" u="none" strike="noStrike" dirty="0" err="1">
                <a:solidFill>
                  <a:srgbClr val="000000"/>
                </a:solidFill>
                <a:effectLst/>
                <a:latin typeface="-webkit-standard"/>
              </a:rPr>
              <a:t>zeitliche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Entwicklung</a:t>
            </a:r>
            <a:r>
              <a:rPr lang="en-US" altLang="zh-CN" b="0" i="0" u="none" strike="noStrike" dirty="0">
                <a:solidFill>
                  <a:srgbClr val="000000"/>
                </a:solidFill>
                <a:effectLst/>
                <a:latin typeface="-webkit-standard"/>
              </a:rPr>
              <a:t> des </a:t>
            </a:r>
            <a:r>
              <a:rPr lang="en-US" altLang="zh-CN" b="0" i="0" u="none" strike="noStrike" dirty="0" err="1">
                <a:solidFill>
                  <a:srgbClr val="000000"/>
                </a:solidFill>
                <a:effectLst/>
                <a:latin typeface="-webkit-standard"/>
              </a:rPr>
              <a:t>Zustands</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einer</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einzelnen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Aktie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zusammenfassen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ohne</a:t>
            </a:r>
            <a:r>
              <a:rPr lang="en-US" altLang="zh-CN" b="0" i="0" u="none" strike="noStrike" dirty="0">
                <a:solidFill>
                  <a:srgbClr val="000000"/>
                </a:solidFill>
                <a:effectLst/>
                <a:latin typeface="-webkit-standard"/>
              </a:rPr>
              <a:t> die </a:t>
            </a:r>
            <a:r>
              <a:rPr lang="en-US" altLang="zh-CN" b="0" i="0" u="none" strike="noStrike" dirty="0" err="1">
                <a:solidFill>
                  <a:srgbClr val="000000"/>
                </a:solidFill>
                <a:effectLst/>
                <a:latin typeface="-webkit-standard"/>
              </a:rPr>
              <a:t>Beziehungen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zwischen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verschiedenen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Aktien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berücksichtigen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Im</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Bereich</a:t>
            </a:r>
            <a:r>
              <a:rPr lang="en-US" altLang="zh-CN" b="0" i="0" u="none" strike="noStrike" dirty="0">
                <a:solidFill>
                  <a:srgbClr val="000000"/>
                </a:solidFill>
                <a:effectLst/>
                <a:latin typeface="-webkit-standard"/>
              </a:rPr>
              <a:t> der </a:t>
            </a:r>
            <a:r>
              <a:rPr lang="en-US" altLang="zh-CN" b="0" i="0" u="none" strike="noStrike" dirty="0" err="1">
                <a:solidFill>
                  <a:srgbClr val="000000"/>
                </a:solidFill>
                <a:effectLst/>
                <a:latin typeface="-webkit-standard"/>
              </a:rPr>
              <a:t>Informatik</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eignen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sich</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Graphen</a:t>
            </a:r>
            <a:r>
              <a:rPr lang="en-US" altLang="zh-CN" b="0" i="0" u="none" strike="noStrike" dirty="0">
                <a:solidFill>
                  <a:srgbClr val="000000"/>
                </a:solidFill>
                <a:effectLst/>
                <a:latin typeface="-webkit-standard"/>
              </a:rPr>
              <a:t> am </a:t>
            </a:r>
            <a:r>
              <a:rPr lang="en-US" altLang="zh-CN" b="0" i="0" u="none" strike="noStrike" dirty="0" err="1">
                <a:solidFill>
                  <a:srgbClr val="000000"/>
                </a:solidFill>
                <a:effectLst/>
                <a:latin typeface="-webkit-standard"/>
              </a:rPr>
              <a:t>besten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zur</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Darstellung</a:t>
            </a:r>
            <a:r>
              <a:rPr lang="en-US" altLang="zh-CN" b="0" i="0" u="none" strike="noStrike" dirty="0">
                <a:solidFill>
                  <a:srgbClr val="000000"/>
                </a:solidFill>
                <a:effectLst/>
                <a:latin typeface="-webkit-standard"/>
              </a:rPr>
              <a:t> von </a:t>
            </a:r>
            <a:r>
              <a:rPr lang="en-US" altLang="zh-CN" b="0" i="0" u="none" strike="noStrike" dirty="0" err="1">
                <a:solidFill>
                  <a:srgbClr val="000000"/>
                </a:solidFill>
                <a:effectLst/>
                <a:latin typeface="-webkit-standard"/>
              </a:rPr>
              <a:t>Beziehungsinformationen</a:t>
            </a:r>
            <a:r>
              <a:rPr lang="en-US" altLang="zh-CN" b="0" i="0" u="none" strike="noStrike" dirty="0">
                <a:solidFill>
                  <a:srgbClr val="000000"/>
                </a:solidFill>
                <a:effectLst/>
                <a:latin typeface="-webkit-standard"/>
              </a:rPr>
              <a:t>. Daher </a:t>
            </a:r>
            <a:r>
              <a:rPr lang="en-US" altLang="zh-CN" b="0" i="0" u="none" strike="noStrike" dirty="0" err="1">
                <a:solidFill>
                  <a:srgbClr val="000000"/>
                </a:solidFill>
                <a:effectLst/>
                <a:latin typeface="-webkit-standard"/>
              </a:rPr>
              <a:t>können</a:t>
            </a:r>
            <a:r>
              <a:rPr lang="en-US" altLang="zh-CN" b="0" i="0" u="none" strike="noStrike" dirty="0">
                <a:solidFill>
                  <a:srgbClr val="000000"/>
                </a:solidFill>
                <a:effectLst/>
                <a:latin typeface="-webkit-standard"/>
              </a:rPr>
              <a:t> die </a:t>
            </a:r>
            <a:r>
              <a:rPr lang="en-US" altLang="zh-CN" b="0" i="0" u="none" strike="noStrike" dirty="0" err="1">
                <a:solidFill>
                  <a:srgbClr val="000000"/>
                </a:solidFill>
                <a:effectLst/>
                <a:latin typeface="-webkit-standard"/>
              </a:rPr>
              <a:t>potenziellen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Beziehungen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zwischen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verschiedenen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Aktien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durch</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gerichtete</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Graphen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dargestellt</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werden</a:t>
            </a:r>
            <a:r>
              <a:rPr lang="en-US" altLang="zh-CN" b="0" i="0" u="none" strike="noStrike" dirty="0">
                <a:solidFill>
                  <a:srgbClr val="000000"/>
                </a:solidFill>
                <a:effectLst/>
                <a:latin typeface="-webkit-standard"/>
              </a:rPr>
              <a:t>.</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Ein Vorteil dieses gerichteten Graphen liegt darin, dass er nicht nur die Korrelation zwischen verschiedenen Aktien quantifizieren kann, sondern auch durch die im Graphen durch die</a:t>
            </a:r>
            <a:r>
              <a:rPr lang="zh-CN" altLang="en-US" sz="1800" dirty="0">
                <a:effectLst/>
                <a:latin typeface="Times New Roman" panose="02020603050405020304" pitchFamily="18" charset="0"/>
                <a:ea typeface="SimSun" panose="02010600030101010101" pitchFamily="2" charset="-122"/>
                <a:cs typeface="Arial" panose="020B0604020202020204" pitchFamily="34" charset="0"/>
              </a:rPr>
              <a:t>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dargestellten Gewichte den Einfluss des historischen Preises einer Aktie auf den aktuellen Preis einer anderen Aktie ausdrückt</a:t>
            </a:r>
            <a:r>
              <a:rPr lang="en-US" altLang="zh-CN" sz="1800" dirty="0">
                <a:effectLst/>
                <a:latin typeface="Times New Roman" panose="02020603050405020304" pitchFamily="18" charset="0"/>
                <a:ea typeface="SimSun" panose="02010600030101010101" pitchFamily="2" charset="-122"/>
                <a:cs typeface="Arial" panose="020B0604020202020204" pitchFamily="34" charset="0"/>
              </a:rPr>
              <a:t>.</a:t>
            </a:r>
            <a:r>
              <a:rPr lang="zh-CN" altLang="en-US" sz="1800" dirty="0">
                <a:effectLst/>
                <a:latin typeface="Times New Roman" panose="02020603050405020304" pitchFamily="18" charset="0"/>
                <a:ea typeface="SimSun" panose="02010600030101010101" pitchFamily="2" charset="-122"/>
                <a:cs typeface="Arial" panose="020B0604020202020204" pitchFamily="34" charset="0"/>
              </a:rPr>
              <a:t>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t>
            </a:r>
            <a:endParaRPr lang="en-US" dirty="0"/>
          </a:p>
          <a:p>
            <a:r>
              <a:rPr lang="zh-CN" altLang="en-US" dirty="0"/>
              <a:t>需要说明的是</a:t>
            </a:r>
            <a:r>
              <a:rPr lang="en-US" altLang="zh-CN" dirty="0"/>
              <a:t>,</a:t>
            </a:r>
            <a:r>
              <a:rPr lang="zh-CN" altLang="en-US" dirty="0"/>
              <a:t> 尽管</a:t>
            </a:r>
            <a:r>
              <a:rPr lang="en-US" altLang="zh-CN" dirty="0"/>
              <a:t>CNN</a:t>
            </a:r>
            <a:r>
              <a:rPr lang="zh-CN" altLang="en-US" dirty="0"/>
              <a:t>模型通常被应用于图像处理</a:t>
            </a:r>
            <a:r>
              <a:rPr lang="en-US" altLang="zh-CN" dirty="0"/>
              <a:t>,</a:t>
            </a:r>
            <a:r>
              <a:rPr lang="zh-CN" altLang="en-US" dirty="0"/>
              <a:t> 但是实际上</a:t>
            </a:r>
            <a:r>
              <a:rPr lang="en-US" altLang="zh-CN" dirty="0"/>
              <a:t>CNN</a:t>
            </a:r>
            <a:r>
              <a:rPr lang="zh-CN" altLang="en-US" dirty="0"/>
              <a:t>可以被应用于任何二维数据的处理和分析中。这是因为在计算机视觉领域</a:t>
            </a:r>
            <a:r>
              <a:rPr lang="en-US" altLang="zh-CN" dirty="0"/>
              <a:t>,</a:t>
            </a:r>
            <a:r>
              <a:rPr lang="zh-CN" altLang="en-US" dirty="0"/>
              <a:t> 图像数据本质上被当作包含三个通道的二维矩阵处理。因此有向图也可以被转换成二维的非对称矩阵</a:t>
            </a:r>
            <a:r>
              <a:rPr lang="en-US" altLang="zh-CN" dirty="0"/>
              <a:t>,</a:t>
            </a:r>
            <a:r>
              <a:rPr lang="zh-CN" altLang="en-US" dirty="0"/>
              <a:t> 从而被</a:t>
            </a:r>
            <a:r>
              <a:rPr lang="en-US" altLang="zh-CN" dirty="0"/>
              <a:t>CNN</a:t>
            </a:r>
            <a:r>
              <a:rPr lang="zh-CN" altLang="en-US" dirty="0"/>
              <a:t>模型接收。</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Daher lässt sich behaupten, dass sie unterschiedliche Aspekte der Beziehung zwischen Aktien erfassen können </a:t>
            </a:r>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11</a:t>
            </a:fld>
            <a:endParaRPr lang="de-DE"/>
          </a:p>
        </p:txBody>
      </p:sp>
    </p:spTree>
    <p:extLst>
      <p:ext uri="{BB962C8B-B14F-4D97-AF65-F5344CB8AC3E}">
        <p14:creationId xmlns:p14="http://schemas.microsoft.com/office/powerpoint/2010/main" val="506855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dirty="0"/>
              <a:t>LSTM </a:t>
            </a:r>
            <a:r>
              <a:rPr lang="de-DE" dirty="0" err="1"/>
              <a:t>同样被用于从时间序列数据中提取抽象信息和特征</a:t>
            </a:r>
            <a:r>
              <a:rPr lang="en-US" altLang="zh-CN" dirty="0"/>
              <a:t>.</a:t>
            </a:r>
            <a:r>
              <a:rPr lang="zh-CN" altLang="en-US" dirty="0"/>
              <a:t> 但是</a:t>
            </a:r>
            <a:r>
              <a:rPr lang="en-US" altLang="zh-CN" dirty="0"/>
              <a:t>LSTM</a:t>
            </a:r>
            <a:r>
              <a:rPr lang="zh-CN" altLang="en-US" dirty="0"/>
              <a:t>由于其复杂的结构</a:t>
            </a:r>
            <a:r>
              <a:rPr lang="en-US" altLang="zh-CN" dirty="0"/>
              <a:t>,</a:t>
            </a:r>
            <a:r>
              <a:rPr lang="zh-CN" altLang="en-US" dirty="0"/>
              <a:t> 使得模型能够同时获取时间序列数据的长期和短期的信息。</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Das </a:t>
            </a:r>
            <a:r>
              <a:rPr lang="de-DE" altLang="zh-CN" sz="1800" dirty="0" err="1">
                <a:effectLst/>
                <a:latin typeface="Times New Roman" panose="02020603050405020304" pitchFamily="18" charset="0"/>
                <a:ea typeface="SimSun" panose="02010600030101010101" pitchFamily="2" charset="-122"/>
                <a:cs typeface="Arial" panose="020B0604020202020204" pitchFamily="34" charset="0"/>
              </a:rPr>
              <a:t>BiLSTM</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bestehend aus zwei LSTM-Modellen mit entgegengesetzten Richtungen, kann die Informationen in beide Richtungen voll ausschöpfen</a:t>
            </a:r>
            <a:r>
              <a:rPr lang="en-US" altLang="zh-CN" dirty="0">
                <a:effectLst/>
              </a:rPr>
              <a:t>.</a:t>
            </a:r>
            <a:r>
              <a:rPr lang="zh-CN" altLang="en-US" dirty="0">
                <a:effectLst/>
              </a:rPr>
              <a:t> </a:t>
            </a:r>
            <a:endParaRPr lang="de-DE" altLang="zh-CN" dirty="0">
              <a:effectLst/>
            </a:endParaRPr>
          </a:p>
          <a:p>
            <a:endParaRPr lang="de-DE" altLang="zh-CN" dirty="0">
              <a:effectLst/>
            </a:endParaRPr>
          </a:p>
          <a:p>
            <a:r>
              <a:rPr lang="de-DE" altLang="zh-CN" dirty="0">
                <a:effectLst/>
              </a:rPr>
              <a:t>LSTM </a:t>
            </a:r>
            <a:r>
              <a:rPr lang="zh-CN" altLang="de-DE" dirty="0">
                <a:effectLst/>
              </a:rPr>
              <a:t>模型</a:t>
            </a:r>
            <a:r>
              <a:rPr lang="zh-CN" altLang="en-US" dirty="0">
                <a:effectLst/>
              </a:rPr>
              <a:t>的应用场景和其他基于预测的深度学习模型以及机器学习模型都不同</a:t>
            </a:r>
            <a:r>
              <a:rPr lang="en-US" altLang="zh-CN" dirty="0">
                <a:effectLst/>
              </a:rPr>
              <a:t>,</a:t>
            </a:r>
            <a:r>
              <a:rPr lang="zh-CN" altLang="en-US" dirty="0">
                <a:effectLst/>
              </a:rPr>
              <a:t> 尽管</a:t>
            </a:r>
            <a:r>
              <a:rPr lang="en-US" altLang="zh-CN" dirty="0">
                <a:effectLst/>
              </a:rPr>
              <a:t>LSTM</a:t>
            </a:r>
            <a:r>
              <a:rPr lang="zh-CN" altLang="en-US" dirty="0">
                <a:effectLst/>
              </a:rPr>
              <a:t>也可以提取特征</a:t>
            </a:r>
            <a:r>
              <a:rPr lang="en-US" altLang="zh-CN" dirty="0">
                <a:effectLst/>
              </a:rPr>
              <a:t>,</a:t>
            </a:r>
            <a:r>
              <a:rPr lang="zh-CN" altLang="en-US" dirty="0">
                <a:effectLst/>
              </a:rPr>
              <a:t> 但是这些特征不再被用于预测</a:t>
            </a:r>
            <a:r>
              <a:rPr lang="en-US" altLang="zh-CN" dirty="0">
                <a:effectLst/>
              </a:rPr>
              <a:t>,</a:t>
            </a:r>
            <a:r>
              <a:rPr lang="zh-CN" altLang="en-US" dirty="0">
                <a:effectLst/>
              </a:rPr>
              <a:t> 而是用作深度强化学习的</a:t>
            </a:r>
            <a:r>
              <a:rPr lang="en-US" altLang="zh-CN" dirty="0" err="1">
                <a:effectLst/>
              </a:rPr>
              <a:t>Entscheidungsfunktion</a:t>
            </a:r>
            <a:r>
              <a:rPr lang="zh-CN" altLang="en-US" dirty="0">
                <a:effectLst/>
              </a:rPr>
              <a:t>的近似</a:t>
            </a:r>
            <a:r>
              <a:rPr lang="en-US" altLang="zh-CN" dirty="0">
                <a:effectLst/>
              </a:rPr>
              <a:t>,</a:t>
            </a:r>
            <a:r>
              <a:rPr lang="zh-CN" altLang="en-US" dirty="0">
                <a:effectLst/>
              </a:rPr>
              <a:t> 而这个决定函数的作用是将强化学习的状态空间映射到行为空间。因此</a:t>
            </a:r>
            <a:r>
              <a:rPr lang="en-US" altLang="zh-CN" dirty="0">
                <a:effectLst/>
              </a:rPr>
              <a:t>LSTM</a:t>
            </a:r>
            <a:r>
              <a:rPr lang="zh-CN" altLang="en-US" dirty="0">
                <a:effectLst/>
              </a:rPr>
              <a:t>模型的有效性不再和预测的准确性相关联。</a:t>
            </a:r>
            <a:endParaRPr lang="de-DE" altLang="zh-CN" dirty="0">
              <a:effectLst/>
            </a:endParaRPr>
          </a:p>
          <a:p>
            <a:endParaRPr lang="de-DE" altLang="zh-CN" dirty="0">
              <a:effectLst/>
            </a:endParaRPr>
          </a:p>
          <a:p>
            <a:r>
              <a:rPr lang="zh-CN" altLang="en-US" dirty="0">
                <a:effectLst/>
              </a:rPr>
              <a:t>但是</a:t>
            </a:r>
            <a:r>
              <a:rPr lang="en-US" altLang="zh-CN" dirty="0">
                <a:effectLst/>
              </a:rPr>
              <a:t>,</a:t>
            </a:r>
            <a:r>
              <a:rPr lang="zh-CN" altLang="en-US" dirty="0">
                <a:effectLst/>
              </a:rPr>
              <a:t> </a:t>
            </a:r>
            <a:r>
              <a:rPr lang="zh-CN" altLang="de-DE" dirty="0">
                <a:effectLst/>
              </a:rPr>
              <a:t>由于</a:t>
            </a:r>
            <a:r>
              <a:rPr lang="zh-CN" altLang="en-US" dirty="0">
                <a:effectLst/>
              </a:rPr>
              <a:t>深度学习自带的问题</a:t>
            </a:r>
            <a:r>
              <a:rPr lang="en-US" altLang="zh-CN" dirty="0">
                <a:effectLst/>
              </a:rPr>
              <a:t>,</a:t>
            </a:r>
            <a:r>
              <a:rPr lang="zh-CN" altLang="en-US" dirty="0">
                <a:effectLst/>
              </a:rPr>
              <a:t> 导致深度学习通常不会单独被应用于算法交易系统。首先</a:t>
            </a:r>
            <a:r>
              <a:rPr lang="en-US" altLang="zh-CN" dirty="0">
                <a:effectLst/>
              </a:rPr>
              <a:t>,</a:t>
            </a:r>
            <a:r>
              <a:rPr lang="zh-CN" altLang="en-US" dirty="0">
                <a:effectLst/>
              </a:rPr>
              <a:t> 过拟合问题无法被忽视。</a:t>
            </a:r>
            <a:endParaRPr lang="en-US" altLang="zh-CN" dirty="0"/>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Darüber hinaus können Methoden von DL die für algorithmischen Handel erforderliche kontinuierliche und schnelle Entscheidungsfindung nicht bewältigen. Daher werden Methoden von ML und DL häufig in Kombination mit RL eingesetzt. </a:t>
            </a:r>
            <a:endParaRPr lang="en-US" altLang="zh-CN" dirty="0"/>
          </a:p>
        </p:txBody>
      </p:sp>
      <p:sp>
        <p:nvSpPr>
          <p:cNvPr id="4" name="灯片编号占位符 3"/>
          <p:cNvSpPr>
            <a:spLocks noGrp="1"/>
          </p:cNvSpPr>
          <p:nvPr>
            <p:ph type="sldNum" sz="quarter" idx="5"/>
          </p:nvPr>
        </p:nvSpPr>
        <p:spPr/>
        <p:txBody>
          <a:bodyPr/>
          <a:lstStyle/>
          <a:p>
            <a:fld id="{2969AC09-DF60-43F4-96BF-67D4D9A74094}" type="slidenum">
              <a:rPr lang="de-DE" smtClean="0"/>
              <a:t>12</a:t>
            </a:fld>
            <a:endParaRPr lang="de-DE"/>
          </a:p>
        </p:txBody>
      </p:sp>
    </p:spTree>
    <p:extLst>
      <p:ext uri="{BB962C8B-B14F-4D97-AF65-F5344CB8AC3E}">
        <p14:creationId xmlns:p14="http://schemas.microsoft.com/office/powerpoint/2010/main" val="3958015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DRL als Kombination von DL und RL zeichnet sich durch seine hohe Leistung, starke Generalisierungsfähigkeit und hohe Anpassungsfähigkeit in der Entscheidungsfindung aus. RL wird zunehmend für algorithmischen Handel in verschiedenen Finanzmärkten angewandt. </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rPr>
                  <a:t>Auf diese Folie ist ein hybrides Modell veranschaulicht. </a:t>
                </a:r>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Im Vergleich zu prognosebasierten Methoden ermöglicht das sog. DRL die </a:t>
                </a:r>
                <a:r>
                  <a:rPr lang="de-DE" altLang="zh-CN" sz="1800" b="1" dirty="0">
                    <a:effectLst/>
                    <a:latin typeface="Times New Roman" panose="02020603050405020304" pitchFamily="18" charset="0"/>
                    <a:ea typeface="SimSun" panose="02010600030101010101" pitchFamily="2" charset="-122"/>
                    <a:cs typeface="Arial" panose="020B0604020202020204" pitchFamily="34" charset="0"/>
                  </a:rPr>
                  <a:t>Abbildung</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vom Zustandsraum zum Aktionsraum durch kontinuierliches und selbstgesteuertes Lernen</a:t>
                </a:r>
                <a:r>
                  <a:rPr lang="en-US" altLang="zh-CN" sz="1800" dirty="0">
                    <a:effectLst/>
                    <a:latin typeface="Times New Roman" panose="02020603050405020304" pitchFamily="18" charset="0"/>
                    <a:ea typeface="SimSun" panose="02010600030101010101" pitchFamily="2" charset="-122"/>
                    <a:cs typeface="Arial" panose="020B0604020202020204" pitchFamily="34" charset="0"/>
                  </a:rPr>
                  <a:t>.</a:t>
                </a:r>
                <a:r>
                  <a:rPr lang="de-DE" altLang="zh-CN" dirty="0">
                    <a:effectLst/>
                  </a:rPr>
                  <a:t> </a:t>
                </a:r>
                <a:r>
                  <a:rPr lang="de-DE" altLang="zh-CN" sz="1200" dirty="0">
                    <a:effectLst/>
                    <a:latin typeface="Times New Roman" panose="02020603050405020304" pitchFamily="18" charset="0"/>
                    <a:ea typeface="SimSun" panose="02010600030101010101" pitchFamily="2" charset="-122"/>
                    <a:cs typeface="Arial" panose="020B0604020202020204" pitchFamily="34" charset="0"/>
                  </a:rPr>
                  <a:t>Die Festlegung einer spezifischen Handelsregel mithilfe DRL ist eine zentrale Forschungsfrage im Handel an Finanzmärkten. </a:t>
                </a:r>
                <a:endParaRPr lang="de-DE" altLang="zh-CN" dirty="0">
                  <a:effectLst/>
                </a:endParaRPr>
              </a:p>
              <a:p>
                <a:endParaRPr lang="de-DE" dirty="0">
                  <a:effectLst/>
                </a:endParaRPr>
              </a:p>
              <a:p>
                <a:r>
                  <a:rPr lang="de-DE" dirty="0">
                    <a:effectLst/>
                  </a:rPr>
                  <a:t>In diesem Modell, DL dient als Merkmale-Abstrakter, um die Entscheidungsfunktion zu approximieren.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RL kann danach dynamischen algorithmischen Handel optimieren, indem die Preis-Zeitreihe als Umgebung betrachtet wird. Agenten erlernen Strategien durch ein Verfahren von Versuch und Irrtum, wobei sie Aktionen ausführen und je nach Ergebnis positive oder negative Verstärkung erhalten. Eine Handelsleistungsfunktion </a:t>
                </a:r>
                <a14:m>
                  <m:oMath xmlns:m="http://schemas.openxmlformats.org/officeDocument/2006/math">
                    <m:r>
                      <m:rPr>
                        <m:sty m:val="p"/>
                      </m:rPr>
                      <a:rPr lang="de-DE" altLang="zh-CN" sz="1800">
                        <a:effectLst/>
                        <a:latin typeface="Cambria Math" panose="02040503050406030204" pitchFamily="18" charset="0"/>
                        <a:ea typeface="SimSun" panose="02010600030101010101" pitchFamily="2" charset="-122"/>
                        <a:cs typeface="Arial" panose="020B0604020202020204" pitchFamily="34" charset="0"/>
                      </a:rPr>
                      <m:t>U</m:t>
                    </m:r>
                    <m:r>
                      <a:rPr lang="de-DE" altLang="zh-CN" sz="1800">
                        <a:effectLst/>
                        <a:latin typeface="Cambria Math" panose="02040503050406030204" pitchFamily="18" charset="0"/>
                        <a:ea typeface="SimSun" panose="02010600030101010101" pitchFamily="2" charset="-122"/>
                        <a:cs typeface="Arial" panose="020B0604020202020204" pitchFamily="34" charset="0"/>
                      </a:rPr>
                      <m:t>(</m:t>
                    </m:r>
                    <m:r>
                      <m:rPr>
                        <m:sty m:val="p"/>
                      </m:rPr>
                      <a:rPr lang="de-DE" altLang="zh-CN" sz="1800">
                        <a:effectLst/>
                        <a:latin typeface="Cambria Math" panose="02040503050406030204" pitchFamily="18" charset="0"/>
                        <a:ea typeface="SimSun" panose="02010600030101010101" pitchFamily="2" charset="-122"/>
                        <a:cs typeface="Arial" panose="020B0604020202020204" pitchFamily="34" charset="0"/>
                      </a:rPr>
                      <m:t>θ</m:t>
                    </m:r>
                    <m:r>
                      <a:rPr lang="de-DE" altLang="zh-CN" sz="1800">
                        <a:effectLst/>
                        <a:latin typeface="Cambria Math" panose="02040503050406030204" pitchFamily="18" charset="0"/>
                        <a:ea typeface="SimSun" panose="02010600030101010101" pitchFamily="2" charset="-122"/>
                        <a:cs typeface="Arial" panose="020B0604020202020204" pitchFamily="34" charset="0"/>
                      </a:rPr>
                      <m:t>)</m:t>
                    </m:r>
                  </m:oMath>
                </a14:m>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wie Gewinn, Nutzen oder risikoangepasste Rendite, wird verwendet, um die Parameter des Handelssystems direkt zu optimieren. </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Daher wird RL eingesetzt, um die Gewichtungen in einem</a:t>
                </a:r>
                <a:r>
                  <a:rPr lang="de-DE" altLang="zh-CN" sz="1800" baseline="0" dirty="0">
                    <a:effectLst/>
                    <a:latin typeface="Times New Roman" panose="02020603050405020304" pitchFamily="18" charset="0"/>
                    <a:ea typeface="SimSun" panose="02010600030101010101" pitchFamily="2" charset="-122"/>
                    <a:cs typeface="Arial" panose="020B0604020202020204" pitchFamily="34" charset="0"/>
                  </a:rPr>
                  <a:t> DL-Modell</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über den </a:t>
                </a:r>
                <a:r>
                  <a:rPr lang="de-DE" altLang="zh-CN" sz="1800" dirty="0" err="1">
                    <a:effectLst/>
                    <a:latin typeface="Times New Roman" panose="02020603050405020304" pitchFamily="18" charset="0"/>
                    <a:ea typeface="SimSun" panose="02010600030101010101" pitchFamily="2" charset="-122"/>
                    <a:cs typeface="Arial" panose="020B0604020202020204" pitchFamily="34" charset="0"/>
                  </a:rPr>
                  <a:t>Gradientenanstieg</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anzupassen. </a:t>
                </a:r>
                <a:r>
                  <a:rPr lang="de-DE" altLang="zh-CN" dirty="0">
                    <a:effectLst/>
                  </a:rPr>
                  <a:t> </a:t>
                </a:r>
                <a:endParaRPr lang="de-DE" dirty="0"/>
              </a:p>
            </p:txBody>
          </p:sp>
        </mc:Choice>
        <mc:Fallback>
          <p:sp>
            <p:nvSpPr>
              <p:cNvPr id="3" name="备注占位符 2"/>
              <p:cNvSpPr>
                <a:spLocks noGrp="1"/>
              </p:cNvSpPr>
              <p:nvPr>
                <p:ph type="body" idx="1"/>
              </p:nvPr>
            </p:nvSpPr>
            <p:spPr/>
            <p:txBody>
              <a:bodyPr/>
              <a:lstStyle/>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DRL als Kombination von DL und RL zeichnet sich durch seine hohe Leistung, starke Generalisierungsfähigkeit und hohe Anpassungsfähigkeit in der Entscheidungsfindung aus. RL wird zunehmend für algorithmischen Handel in verschiedenen Finanzmärkten angewandt. </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rPr>
                  <a:t>Auf diese Folie ist ein hybrides Modell veranschaulicht. </a:t>
                </a:r>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Im Vergleich zu prognosebasierten Methoden ermöglicht das sog. DRL die </a:t>
                </a:r>
                <a:r>
                  <a:rPr lang="de-DE" altLang="zh-CN" sz="1800" b="1" dirty="0">
                    <a:effectLst/>
                    <a:latin typeface="Times New Roman" panose="02020603050405020304" pitchFamily="18" charset="0"/>
                    <a:ea typeface="SimSun" panose="02010600030101010101" pitchFamily="2" charset="-122"/>
                    <a:cs typeface="Arial" panose="020B0604020202020204" pitchFamily="34" charset="0"/>
                  </a:rPr>
                  <a:t>Abbildung</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vom Zustandsraum zum Aktionsraum durch kontinuierliches und selbstgesteuertes Lernen</a:t>
                </a:r>
                <a:r>
                  <a:rPr lang="en-US" altLang="zh-CN" sz="1800" dirty="0">
                    <a:effectLst/>
                    <a:latin typeface="Times New Roman" panose="02020603050405020304" pitchFamily="18" charset="0"/>
                    <a:ea typeface="SimSun" panose="02010600030101010101" pitchFamily="2" charset="-122"/>
                    <a:cs typeface="Arial" panose="020B0604020202020204" pitchFamily="34" charset="0"/>
                  </a:rPr>
                  <a:t>.</a:t>
                </a:r>
                <a:r>
                  <a:rPr lang="de-DE" altLang="zh-CN" dirty="0">
                    <a:effectLst/>
                  </a:rPr>
                  <a:t> </a:t>
                </a:r>
                <a:r>
                  <a:rPr lang="de-DE" altLang="zh-CN" sz="1200" dirty="0">
                    <a:effectLst/>
                    <a:latin typeface="Times New Roman" panose="02020603050405020304" pitchFamily="18" charset="0"/>
                    <a:ea typeface="SimSun" panose="02010600030101010101" pitchFamily="2" charset="-122"/>
                    <a:cs typeface="Arial" panose="020B0604020202020204" pitchFamily="34" charset="0"/>
                  </a:rPr>
                  <a:t>Die Festlegung einer spezifischen Handelsregel mithilfe DRL ist eine zentrale Forschungsfrage im Handel an Finanzmärkten. </a:t>
                </a:r>
                <a:endParaRPr lang="de-DE" altLang="zh-CN" dirty="0">
                  <a:effectLst/>
                </a:endParaRPr>
              </a:p>
              <a:p>
                <a:endParaRPr lang="de-DE" dirty="0">
                  <a:effectLst/>
                </a:endParaRPr>
              </a:p>
              <a:p>
                <a:r>
                  <a:rPr lang="de-DE" dirty="0">
                    <a:effectLst/>
                  </a:rPr>
                  <a:t>In diesem Modell, DL dient als Merkmale-Abstrakter, um die Entscheidungsfunktion zu approximieren.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RL kann danach dynamischen algorithmischen Handel optimieren, indem die Preis-Zeitreihe als Umgebung betrachtet wird. Agenten erlernen Strategien durch ein Verfahren von Versuch und Irrtum, wobei sie Aktionen ausführen und je nach Ergebnis positive oder negative Verstärkung erhalten. Eine Handelsleistungsfunktion </a:t>
                </a:r>
                <a:r>
                  <a:rPr lang="de-DE" altLang="zh-CN" sz="1800" i="0">
                    <a:effectLst/>
                    <a:latin typeface="Cambria Math" panose="02040503050406030204" pitchFamily="18" charset="0"/>
                    <a:ea typeface="SimSun" panose="02010600030101010101" pitchFamily="2" charset="-122"/>
                    <a:cs typeface="Arial" panose="020B0604020202020204" pitchFamily="34" charset="0"/>
                  </a:rPr>
                  <a:t>U(θ)</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wie Gewinn, Nutzen oder risikoangepasste Rendite, wird verwendet, um die Parameter des Handelssystems direkt zu optimieren. </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Daher wird RL eingesetzt, um die Gewichtungen in einem</a:t>
                </a:r>
                <a:r>
                  <a:rPr lang="de-DE" altLang="zh-CN" sz="1800" baseline="0" dirty="0">
                    <a:effectLst/>
                    <a:latin typeface="Times New Roman" panose="02020603050405020304" pitchFamily="18" charset="0"/>
                    <a:ea typeface="SimSun" panose="02010600030101010101" pitchFamily="2" charset="-122"/>
                    <a:cs typeface="Arial" panose="020B0604020202020204" pitchFamily="34" charset="0"/>
                  </a:rPr>
                  <a:t> DL-Modell</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über den </a:t>
                </a:r>
                <a:r>
                  <a:rPr lang="de-DE" altLang="zh-CN" sz="1800" dirty="0" err="1">
                    <a:effectLst/>
                    <a:latin typeface="Times New Roman" panose="02020603050405020304" pitchFamily="18" charset="0"/>
                    <a:ea typeface="SimSun" panose="02010600030101010101" pitchFamily="2" charset="-122"/>
                    <a:cs typeface="Arial" panose="020B0604020202020204" pitchFamily="34" charset="0"/>
                  </a:rPr>
                  <a:t>Gradientenanstieg</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anzupassen. </a:t>
                </a:r>
                <a:r>
                  <a:rPr lang="de-DE" altLang="zh-CN" dirty="0">
                    <a:effectLst/>
                  </a:rPr>
                  <a:t> </a:t>
                </a:r>
                <a:endParaRPr lang="de-DE" dirty="0"/>
              </a:p>
            </p:txBody>
          </p:sp>
        </mc:Fallback>
      </mc:AlternateContent>
      <p:sp>
        <p:nvSpPr>
          <p:cNvPr id="4" name="灯片编号占位符 3"/>
          <p:cNvSpPr>
            <a:spLocks noGrp="1"/>
          </p:cNvSpPr>
          <p:nvPr>
            <p:ph type="sldNum" sz="quarter" idx="5"/>
          </p:nvPr>
        </p:nvSpPr>
        <p:spPr/>
        <p:txBody>
          <a:bodyPr/>
          <a:lstStyle/>
          <a:p>
            <a:fld id="{2969AC09-DF60-43F4-96BF-67D4D9A74094}" type="slidenum">
              <a:rPr lang="de-DE" smtClean="0"/>
              <a:t>13</a:t>
            </a:fld>
            <a:endParaRPr lang="de-DE"/>
          </a:p>
        </p:txBody>
      </p:sp>
    </p:spTree>
    <p:extLst>
      <p:ext uri="{BB962C8B-B14F-4D97-AF65-F5344CB8AC3E}">
        <p14:creationId xmlns:p14="http://schemas.microsoft.com/office/powerpoint/2010/main" val="1384856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de-DE" sz="1800" dirty="0">
                <a:effectLst/>
                <a:latin typeface="Times New Roman" panose="02020603050405020304" pitchFamily="18" charset="0"/>
                <a:ea typeface="SimSun" panose="02010600030101010101" pitchFamily="2" charset="-122"/>
                <a:cs typeface="Arial" panose="020B0604020202020204" pitchFamily="34" charset="0"/>
              </a:rPr>
              <a:t>有的</a:t>
            </a:r>
            <a:r>
              <a:rPr lang="zh-CN" altLang="en-US" sz="1800" dirty="0">
                <a:effectLst/>
                <a:latin typeface="Times New Roman" panose="02020603050405020304" pitchFamily="18" charset="0"/>
                <a:ea typeface="SimSun" panose="02010600030101010101" pitchFamily="2" charset="-122"/>
                <a:cs typeface="Arial" panose="020B0604020202020204" pitchFamily="34" charset="0"/>
              </a:rPr>
              <a:t>学者针对深度强化学习模型的环境和状态空间的模拟提出了优化。</a:t>
            </a:r>
            <a:r>
              <a:rPr lang="en-US" altLang="zh-CN" sz="1800" dirty="0">
                <a:effectLst/>
                <a:latin typeface="Times New Roman" panose="02020603050405020304" pitchFamily="18" charset="0"/>
                <a:ea typeface="SimSun" panose="02010600030101010101" pitchFamily="2" charset="-122"/>
                <a:cs typeface="Arial" panose="020B0604020202020204" pitchFamily="34" charset="0"/>
              </a:rPr>
              <a:t>I</a:t>
            </a:r>
            <a:r>
              <a:rPr lang="de-DE" altLang="zh-CN" sz="1800" dirty="0" err="1">
                <a:effectLst/>
                <a:latin typeface="Times New Roman" panose="02020603050405020304" pitchFamily="18" charset="0"/>
                <a:ea typeface="SimSun" panose="02010600030101010101" pitchFamily="2" charset="-122"/>
                <a:cs typeface="Arial" panose="020B0604020202020204" pitchFamily="34" charset="0"/>
              </a:rPr>
              <a:t>ch</a:t>
            </a:r>
            <a:r>
              <a:rPr lang="en-US" altLang="zh-CN" sz="1800" dirty="0">
                <a:effectLst/>
                <a:latin typeface="Times New Roman" panose="02020603050405020304" pitchFamily="18" charset="0"/>
                <a:ea typeface="SimSun" panose="02010600030101010101" pitchFamily="2" charset="-122"/>
                <a:cs typeface="Arial" panose="020B0604020202020204" pitchFamily="34" charset="0"/>
              </a:rPr>
              <a:t>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werde</a:t>
            </a:r>
            <a:r>
              <a:rPr lang="en-US" altLang="zh-CN" sz="1800" dirty="0">
                <a:effectLst/>
                <a:latin typeface="Times New Roman" panose="02020603050405020304" pitchFamily="18" charset="0"/>
                <a:ea typeface="SimSun" panose="02010600030101010101" pitchFamily="2" charset="-122"/>
                <a:cs typeface="Arial" panose="020B0604020202020204" pitchFamily="34" charset="0"/>
              </a:rPr>
              <a:t>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zunächst die Methoden zur besseren Darstellung der Umwelt erklären.</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Denn ein wichtiger Schritt bei der Entwicklung einer dynamischen algorithmischen Handelsstrategie durch RL ist die umfassende Darstellung der Umweltzustände. Um diesen Prozess zu gewährleisten, wird ein DCRL-Model entwickelt. </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Das DCRL-Modell wird als Alternative zu herkömmlichen Zeitreihenanalysen zur Darstellung der Umweltzustände angesehen. Herkömmliche Methoden basieren meist auf festen Zeitintervallen, während das DCRL-Modell Preiszeitreihen in intrinsischen Zeitintervallen analysiert. </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Das Modell erlernt dabei Zustände der Preiszeitreihe, um optimale dynamische Schwellenwerte für die DC-Ereignisanalyse zu identifizieren</a:t>
            </a:r>
            <a:r>
              <a:rPr lang="de-DE" altLang="zh-CN" sz="4000" dirty="0">
                <a:effectLst/>
                <a:latin typeface="Times New Roman" panose="02020603050405020304" pitchFamily="18" charset="0"/>
                <a:ea typeface="SimSun" panose="02010600030101010101" pitchFamily="2" charset="-122"/>
                <a:cs typeface="Arial" panose="020B0604020202020204" pitchFamily="34" charset="0"/>
              </a:rPr>
              <a:t>.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Richtungsänderungen umfassen zwei Arten von Ereignissen: Aufwärtsbewegungen, die identifiziert werden, sobald die Preisänderung größer oder gleich einem festen Schwellenwert ist</a:t>
            </a:r>
            <a:r>
              <a:rPr lang="de-DE" altLang="zh-CN" sz="5400" dirty="0">
                <a:effectLst/>
              </a:rPr>
              <a:t> </a:t>
            </a:r>
            <a:endParaRPr lang="de-DE" altLang="zh-CN" sz="4000" dirty="0">
              <a:effectLst/>
              <a:latin typeface="Times New Roman" panose="02020603050405020304" pitchFamily="18" charset="0"/>
              <a:ea typeface="SimSun" panose="02010600030101010101" pitchFamily="2" charset="-122"/>
              <a:cs typeface="Arial" panose="020B0604020202020204" pitchFamily="34" charset="0"/>
            </a:endParaRPr>
          </a:p>
          <a:p>
            <a:endParaRPr lang="de-DE" altLang="zh-CN" sz="40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4000" dirty="0">
                <a:effectLst/>
                <a:latin typeface="Times New Roman" panose="02020603050405020304" pitchFamily="18" charset="0"/>
                <a:ea typeface="SimSun" panose="02010600030101010101" pitchFamily="2" charset="-122"/>
                <a:cs typeface="Arial" panose="020B0604020202020204" pitchFamily="34" charset="0"/>
              </a:rPr>
              <a:t>2 Komponenten:</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Der DCRL-basierte algorithmische Handel umfasst zwei Hauptkomponenten. Zunächst wird die DC-Ereignismethode mit einem dynamischen DC-Schwellenwert verwendet, um die </a:t>
            </a:r>
            <a:r>
              <a:rPr lang="de-DE" altLang="zh-CN" sz="1800" dirty="0">
                <a:effectLst/>
                <a:highlight>
                  <a:srgbClr val="FFFF00"/>
                </a:highlight>
                <a:latin typeface="Times New Roman" panose="02020603050405020304" pitchFamily="18" charset="0"/>
                <a:ea typeface="SimSun" panose="02010600030101010101" pitchFamily="2" charset="-122"/>
                <a:cs typeface="Arial" panose="020B0604020202020204" pitchFamily="34" charset="0"/>
              </a:rPr>
              <a:t>Umweltzustände</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des Marktes zu identifizieren und darzustellen. Anschließend trifft der RL-Entscheidungsalgorithmus Entscheidungen und führt entsprechende Handelsaktionen aus. </a:t>
            </a:r>
          </a:p>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14</a:t>
            </a:fld>
            <a:endParaRPr lang="de-DE"/>
          </a:p>
        </p:txBody>
      </p:sp>
    </p:spTree>
    <p:extLst>
      <p:ext uri="{BB962C8B-B14F-4D97-AF65-F5344CB8AC3E}">
        <p14:creationId xmlns:p14="http://schemas.microsoft.com/office/powerpoint/2010/main" val="366416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Um eine bessere Modellierung des Zustandsraums zu realisieren, können wir </a:t>
            </a:r>
            <a:r>
              <a:rPr lang="de-DE" altLang="zh-CN" sz="1800" dirty="0" err="1">
                <a:effectLst/>
                <a:latin typeface="Times New Roman" panose="02020603050405020304" pitchFamily="18" charset="0"/>
                <a:ea typeface="SimSun" panose="02010600030101010101" pitchFamily="2" charset="-122"/>
                <a:cs typeface="Arial" panose="020B0604020202020204" pitchFamily="34" charset="0"/>
              </a:rPr>
              <a:t>Sentimentanalyse</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in RL einbinden. Manche Grenze von den herkömmlichen Modellen sind gleichzeitig zu überwinden.</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Wenn wir zukünftige Marktentwicklung ableiten möchten, können Merkmale auf Basis von Preisbewegungen als minimale Informationen zur Modellierung des Zustandsraums angesehen werden, insbesondere unter Einbeziehung der neuesten Preishistorie. Um die Grenze rein technischer algorithmische Handelsstrategien gleichzeitig zu überwinden, ist der Zustandsraum von Agenten ebenfalls mit </a:t>
            </a:r>
            <a:r>
              <a:rPr lang="de-DE" altLang="zh-CN" sz="1800" dirty="0" err="1">
                <a:effectLst/>
                <a:latin typeface="Times New Roman" panose="02020603050405020304" pitchFamily="18" charset="0"/>
                <a:ea typeface="SimSun" panose="02010600030101010101" pitchFamily="2" charset="-122"/>
                <a:cs typeface="Arial" panose="020B0604020202020204" pitchFamily="34" charset="0"/>
              </a:rPr>
              <a:t>Sentimentanalyse</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angereichert.</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t>
            </a:r>
            <a:r>
              <a:rPr lang="de-DE" altLang="zh-CN" b="0" dirty="0"/>
              <a:t>Neue Merkmale werden dem traditionellen Zustandsspektrum hinzugefügt.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Zur Sicherstellung, dass alle Merkmale zur Modellleistung beitragen können, wurden alle Merkmale im Fenster auf eine einheitliche Skala normiert.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zh-CN" b="0" dirty="0"/>
          </a:p>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15</a:t>
            </a:fld>
            <a:endParaRPr lang="de-DE"/>
          </a:p>
        </p:txBody>
      </p:sp>
    </p:spTree>
    <p:extLst>
      <p:ext uri="{BB962C8B-B14F-4D97-AF65-F5344CB8AC3E}">
        <p14:creationId xmlns:p14="http://schemas.microsoft.com/office/powerpoint/2010/main" val="2628901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17</a:t>
            </a:fld>
            <a:endParaRPr lang="de-DE"/>
          </a:p>
        </p:txBody>
      </p:sp>
    </p:spTree>
    <p:extLst>
      <p:ext uri="{BB962C8B-B14F-4D97-AF65-F5344CB8AC3E}">
        <p14:creationId xmlns:p14="http://schemas.microsoft.com/office/powerpoint/2010/main" val="233424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de-DE" dirty="0"/>
              <a:t>Ich habe meinen Vortrag in 4 Teile gegliedert. </a:t>
            </a:r>
          </a:p>
          <a:p>
            <a:pPr marL="628650" lvl="1" indent="-171450">
              <a:buFontTx/>
              <a:buChar char="-"/>
            </a:pPr>
            <a:r>
              <a:rPr lang="de-DE" dirty="0"/>
              <a:t>Zuerst spreche ich über den Forschungshintergrund und die </a:t>
            </a:r>
            <a:r>
              <a:rPr lang="de-DE" dirty="0" err="1"/>
              <a:t>Methodik.Inklusive</a:t>
            </a:r>
            <a:r>
              <a:rPr lang="de-DE" dirty="0"/>
              <a:t> eine kurze Motivation und die Vorgehensweise der systematischen Literaturrecherche</a:t>
            </a:r>
          </a:p>
          <a:p>
            <a:pPr marL="628650" lvl="1" indent="-171450">
              <a:buFontTx/>
              <a:buChar char="-"/>
            </a:pPr>
            <a:r>
              <a:rPr lang="de-DE" dirty="0"/>
              <a:t>Dann komme ich zu meinen Forschungsergebnissen, wobei die in der Literatur auftauchenden KI Technologien präsentiert werden.</a:t>
            </a:r>
          </a:p>
          <a:p>
            <a:pPr marL="628650" lvl="1" indent="-171450">
              <a:buFontTx/>
              <a:buChar char="-"/>
            </a:pPr>
            <a:r>
              <a:rPr lang="de-DE" dirty="0"/>
              <a:t>Im dritten Teil befasse ich mich dann mit dem Forschungsbeitrag und Ausblick.</a:t>
            </a:r>
          </a:p>
          <a:p>
            <a:pPr marL="628650" lvl="1" indent="-171450">
              <a:buFontTx/>
              <a:buChar char="-"/>
            </a:pPr>
            <a:r>
              <a:rPr lang="de-DE" dirty="0"/>
              <a:t>Zum Ende kommt die Diskussionsrunde.</a:t>
            </a:r>
          </a:p>
          <a:p>
            <a:pPr marL="628650" lvl="1" indent="-171450">
              <a:buFontTx/>
              <a:buChar char="-"/>
            </a:pPr>
            <a:endParaRPr lang="de-DE" dirty="0"/>
          </a:p>
          <a:p>
            <a:pPr marL="628650" lvl="1" indent="-171450">
              <a:buFontTx/>
              <a:buChar char="-"/>
            </a:pPr>
            <a:endParaRPr lang="de-DE" dirty="0"/>
          </a:p>
          <a:p>
            <a:pPr marL="628650" lvl="1" indent="-171450">
              <a:buFontTx/>
              <a:buChar char="-"/>
            </a:pPr>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2</a:t>
            </a:fld>
            <a:endParaRPr lang="de-DE"/>
          </a:p>
        </p:txBody>
      </p:sp>
    </p:spTree>
    <p:extLst>
      <p:ext uri="{BB962C8B-B14F-4D97-AF65-F5344CB8AC3E}">
        <p14:creationId xmlns:p14="http://schemas.microsoft.com/office/powerpoint/2010/main" val="204630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dirty="0"/>
              <a:t>Ich komme jetzt zum ersten Teil, Forschungshintergrund und Methodik</a:t>
            </a:r>
          </a:p>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3</a:t>
            </a:fld>
            <a:endParaRPr lang="de-DE"/>
          </a:p>
        </p:txBody>
      </p:sp>
    </p:spTree>
    <p:extLst>
      <p:ext uri="{BB962C8B-B14F-4D97-AF65-F5344CB8AC3E}">
        <p14:creationId xmlns:p14="http://schemas.microsoft.com/office/powerpoint/2010/main" val="2383873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altLang="zh-CN" sz="1200" b="0" dirty="0"/>
              <a:t>Am Anfang möchte ich Sie in das Thema kurz motivieren. Seit dem Aufstieg der generativen KI, wie ChatGPT von </a:t>
            </a:r>
            <a:r>
              <a:rPr lang="de-DE" altLang="zh-CN" sz="1200" b="0" dirty="0" err="1"/>
              <a:t>OpenAI</a:t>
            </a:r>
            <a:r>
              <a:rPr lang="de-DE" altLang="zh-CN" sz="1200" b="0" dirty="0"/>
              <a:t>, sind zahlreiche Bereiche der Gesellschaft verändert worden. Diese erstaunlichen Fähigkeiten von KI haben Interesse von Forschenden mit unterschiedlichem Hintergrund geweckt, damit die Effizienz nicht nur in Forschung sondern auch in Industrie gestiegen werden kann. </a:t>
            </a:r>
          </a:p>
          <a:p>
            <a:endParaRPr lang="de-DE" altLang="zh-CN" sz="1200" b="0" dirty="0"/>
          </a:p>
          <a:p>
            <a:r>
              <a:rPr lang="de-DE" altLang="zh-CN" sz="1200" b="0" dirty="0"/>
              <a:t>Ich möchte jedoch besonders darauf hinweisen, dass </a:t>
            </a:r>
            <a:r>
              <a:rPr lang="de-DE" sz="1200" b="0" dirty="0"/>
              <a:t>Gen ai </a:t>
            </a:r>
            <a:r>
              <a:rPr lang="en-US" altLang="zh-CN" b="0" i="0" u="none" strike="noStrike" dirty="0" err="1">
                <a:solidFill>
                  <a:srgbClr val="000000"/>
                </a:solidFill>
                <a:effectLst/>
                <a:latin typeface="-webkit-standard"/>
              </a:rPr>
              <a:t>repräsentiert</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nicht</a:t>
            </a:r>
            <a:r>
              <a:rPr lang="en-US" altLang="zh-CN" b="0" i="0" u="none" strike="noStrike" dirty="0">
                <a:solidFill>
                  <a:srgbClr val="000000"/>
                </a:solidFill>
                <a:effectLst/>
                <a:latin typeface="-webkit-standard"/>
              </a:rPr>
              <a:t> das </a:t>
            </a:r>
            <a:r>
              <a:rPr lang="en-US" altLang="zh-CN" b="0" i="0" u="none" strike="noStrike" dirty="0" err="1">
                <a:solidFill>
                  <a:srgbClr val="000000"/>
                </a:solidFill>
                <a:effectLst/>
                <a:latin typeface="-webkit-standard"/>
              </a:rPr>
              <a:t>gesamte</a:t>
            </a:r>
            <a:r>
              <a:rPr lang="en-US" altLang="zh-CN" b="0" i="0" u="none" strike="noStrike" dirty="0">
                <a:solidFill>
                  <a:srgbClr val="000000"/>
                </a:solidFill>
                <a:effectLst/>
                <a:latin typeface="-webkit-standard"/>
              </a:rPr>
              <a:t> Spektrum der KI-</a:t>
            </a:r>
            <a:r>
              <a:rPr lang="en-US" altLang="zh-CN" b="0" i="0" u="none" strike="noStrike" dirty="0" err="1">
                <a:solidFill>
                  <a:srgbClr val="000000"/>
                </a:solidFill>
                <a:effectLst/>
                <a:latin typeface="-webkit-standard"/>
              </a:rPr>
              <a:t>Technologien</a:t>
            </a:r>
            <a:r>
              <a:rPr lang="en-US" altLang="zh-CN" b="0" i="0" u="none" strike="noStrike" dirty="0">
                <a:solidFill>
                  <a:srgbClr val="000000"/>
                </a:solidFill>
                <a:effectLst/>
                <a:latin typeface="-webkit-standard"/>
              </a:rPr>
              <a:t>. Damit </a:t>
            </a:r>
            <a:r>
              <a:rPr lang="en-US" altLang="zh-CN" b="0" i="0" u="none" strike="noStrike" dirty="0" err="1">
                <a:solidFill>
                  <a:srgbClr val="000000"/>
                </a:solidFill>
                <a:effectLst/>
                <a:latin typeface="-webkit-standard"/>
              </a:rPr>
              <a:t>komme</a:t>
            </a:r>
            <a:r>
              <a:rPr lang="en-US" altLang="zh-CN" b="0" i="0" u="none" strike="noStrike" dirty="0">
                <a:solidFill>
                  <a:srgbClr val="000000"/>
                </a:solidFill>
                <a:effectLst/>
                <a:latin typeface="-webkit-standard"/>
              </a:rPr>
              <a:t> ich </a:t>
            </a:r>
            <a:r>
              <a:rPr lang="en-US" altLang="zh-CN" b="0" i="0" u="none" strike="noStrike" dirty="0" err="1">
                <a:solidFill>
                  <a:srgbClr val="000000"/>
                </a:solidFill>
                <a:effectLst/>
                <a:latin typeface="-webkit-standard"/>
              </a:rPr>
              <a:t>zum</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nächsten</a:t>
            </a:r>
            <a:r>
              <a:rPr lang="en-US" altLang="zh-CN" b="0" i="0" u="none" strike="noStrike" dirty="0">
                <a:solidFill>
                  <a:srgbClr val="000000"/>
                </a:solidFill>
                <a:effectLst/>
                <a:latin typeface="-webkit-standard"/>
              </a:rPr>
              <a:t> </a:t>
            </a:r>
            <a:r>
              <a:rPr lang="en-US" altLang="zh-CN" b="0" i="0" u="none" strike="noStrike" dirty="0" err="1">
                <a:solidFill>
                  <a:srgbClr val="000000"/>
                </a:solidFill>
                <a:effectLst/>
                <a:latin typeface="-webkit-standard"/>
              </a:rPr>
              <a:t>Punkt</a:t>
            </a:r>
            <a:r>
              <a:rPr lang="en-US" altLang="zh-CN" b="0" i="0" u="none" strike="noStrike" dirty="0">
                <a:solidFill>
                  <a:srgbClr val="000000"/>
                </a:solidFill>
                <a:effectLst/>
                <a:latin typeface="-webkit-standard"/>
              </a:rPr>
              <a:t>.</a:t>
            </a:r>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4</a:t>
            </a:fld>
            <a:endParaRPr lang="de-DE"/>
          </a:p>
        </p:txBody>
      </p:sp>
    </p:spTree>
    <p:extLst>
      <p:ext uri="{BB962C8B-B14F-4D97-AF65-F5344CB8AC3E}">
        <p14:creationId xmlns:p14="http://schemas.microsoft.com/office/powerpoint/2010/main" val="255818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 </a:t>
            </a:r>
            <a:r>
              <a:rPr lang="de-DE" dirty="0"/>
              <a:t>Auf dieser Folie sehen Sie eine Differenzierung der Fachbegriffe. </a:t>
            </a:r>
          </a:p>
          <a:p>
            <a:pPr marL="285750" indent="-285750">
              <a:buFontTx/>
              <a:buChar char="-"/>
            </a:pP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Der Begriff der KI umfasst alle Technologien, die es Computern ermöglichen, menschliches Verhalten nachzuahmen und Entscheidungen zu treffen</a:t>
            </a:r>
            <a:r>
              <a:rPr lang="zh-CN" altLang="en-US" dirty="0">
                <a:effectLst/>
              </a:rPr>
              <a:t>。</a:t>
            </a:r>
            <a:endParaRPr lang="de-DE" altLang="zh-CN" dirty="0">
              <a:effectLst/>
            </a:endParaRPr>
          </a:p>
          <a:p>
            <a:pPr marL="171450" indent="-171450">
              <a:buFontTx/>
              <a:buChar char="-"/>
            </a:pPr>
            <a:r>
              <a:rPr lang="de-DE" altLang="zh-CN" dirty="0">
                <a:effectLst/>
              </a:rPr>
              <a:t>Es ist durch das Schaubild zu veranschaulichen, dass der Begriff KI eine breite Bedeutung hat. Und Gen KI bildet nur eine Teilmenge von KI.</a:t>
            </a:r>
            <a:endParaRPr lang="en-US" altLang="zh-CN" dirty="0">
              <a:effectLst/>
            </a:endParaRP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err="1">
                <a:solidFill>
                  <a:srgbClr val="000000"/>
                </a:solidFill>
                <a:effectLst/>
              </a:rPr>
              <a:t>Im</a:t>
            </a:r>
            <a:r>
              <a:rPr lang="en-US" altLang="zh-CN" b="0" i="0" u="none" strike="noStrike" dirty="0">
                <a:solidFill>
                  <a:srgbClr val="000000"/>
                </a:solidFill>
                <a:effectLst/>
              </a:rPr>
              <a:t> </a:t>
            </a:r>
            <a:r>
              <a:rPr lang="en-US" altLang="zh-CN" b="0" i="0" u="none" strike="noStrike" dirty="0" err="1">
                <a:solidFill>
                  <a:srgbClr val="000000"/>
                </a:solidFill>
                <a:effectLst/>
              </a:rPr>
              <a:t>dritten</a:t>
            </a:r>
            <a:r>
              <a:rPr lang="en-US" altLang="zh-CN" b="0" i="0" u="none" strike="noStrike" dirty="0">
                <a:solidFill>
                  <a:srgbClr val="000000"/>
                </a:solidFill>
                <a:effectLst/>
              </a:rPr>
              <a:t> Teil </a:t>
            </a:r>
            <a:r>
              <a:rPr lang="en-US" altLang="zh-CN" b="0" i="0" u="none" strike="noStrike" dirty="0" err="1">
                <a:solidFill>
                  <a:srgbClr val="000000"/>
                </a:solidFill>
                <a:effectLst/>
              </a:rPr>
              <a:t>werde</a:t>
            </a:r>
            <a:r>
              <a:rPr lang="en-US" altLang="zh-CN" b="0" i="0" u="none" strike="noStrike" dirty="0">
                <a:solidFill>
                  <a:srgbClr val="000000"/>
                </a:solidFill>
                <a:effectLst/>
              </a:rPr>
              <a:t> ich </a:t>
            </a:r>
            <a:r>
              <a:rPr lang="en-US" altLang="zh-CN" b="0" i="0" u="none" strike="noStrike" dirty="0" err="1">
                <a:solidFill>
                  <a:srgbClr val="000000"/>
                </a:solidFill>
                <a:effectLst/>
              </a:rPr>
              <a:t>Ihnen</a:t>
            </a:r>
            <a:r>
              <a:rPr lang="en-US" altLang="zh-CN" b="0" i="0" u="none" strike="noStrike" dirty="0">
                <a:solidFill>
                  <a:srgbClr val="000000"/>
                </a:solidFill>
                <a:effectLst/>
              </a:rPr>
              <a:t> </a:t>
            </a:r>
            <a:r>
              <a:rPr lang="en-US" altLang="zh-CN" b="0" i="0" u="none" strike="noStrike" dirty="0" err="1">
                <a:solidFill>
                  <a:srgbClr val="000000"/>
                </a:solidFill>
                <a:effectLst/>
              </a:rPr>
              <a:t>ausführlich</a:t>
            </a:r>
            <a:r>
              <a:rPr lang="en-US" altLang="zh-CN" b="0" i="0" u="none" strike="noStrike" dirty="0">
                <a:solidFill>
                  <a:srgbClr val="000000"/>
                </a:solidFill>
                <a:effectLst/>
              </a:rPr>
              <a:t> </a:t>
            </a:r>
            <a:r>
              <a:rPr lang="en-US" altLang="zh-CN" b="0" i="0" u="none" strike="noStrike" dirty="0" err="1">
                <a:solidFill>
                  <a:srgbClr val="000000"/>
                </a:solidFill>
                <a:effectLst/>
              </a:rPr>
              <a:t>erläutern</a:t>
            </a:r>
            <a:r>
              <a:rPr lang="en-US" altLang="zh-CN" b="0" i="0" u="none" strike="noStrike" dirty="0">
                <a:solidFill>
                  <a:srgbClr val="000000"/>
                </a:solidFill>
                <a:effectLst/>
              </a:rPr>
              <a:t>, </a:t>
            </a:r>
            <a:r>
              <a:rPr lang="en-US" altLang="zh-CN" b="0" i="0" u="none" strike="noStrike" dirty="0" err="1">
                <a:solidFill>
                  <a:srgbClr val="000000"/>
                </a:solidFill>
                <a:effectLst/>
              </a:rPr>
              <a:t>wie</a:t>
            </a:r>
            <a:r>
              <a:rPr lang="en-US" altLang="zh-CN" b="0" i="0" u="none" strike="noStrike" dirty="0">
                <a:solidFill>
                  <a:srgbClr val="000000"/>
                </a:solidFill>
                <a:effectLst/>
              </a:rPr>
              <a:t> </a:t>
            </a:r>
            <a:r>
              <a:rPr lang="en-US" altLang="zh-CN" b="0" i="0" u="none" strike="noStrike" dirty="0" err="1">
                <a:solidFill>
                  <a:srgbClr val="000000"/>
                </a:solidFill>
                <a:effectLst/>
              </a:rPr>
              <a:t>diese</a:t>
            </a:r>
            <a:r>
              <a:rPr lang="en-US" altLang="zh-CN" b="0" i="0" u="none" strike="noStrike" dirty="0">
                <a:solidFill>
                  <a:srgbClr val="000000"/>
                </a:solidFill>
                <a:effectLst/>
              </a:rPr>
              <a:t> KI-</a:t>
            </a:r>
            <a:r>
              <a:rPr lang="en-US" altLang="zh-CN" b="0" i="0" u="none" strike="noStrike" dirty="0" err="1">
                <a:solidFill>
                  <a:srgbClr val="000000"/>
                </a:solidFill>
                <a:effectLst/>
              </a:rPr>
              <a:t>Technologien</a:t>
            </a:r>
            <a:r>
              <a:rPr lang="en-US" altLang="zh-CN" b="0" i="0" u="none" strike="noStrike" dirty="0">
                <a:solidFill>
                  <a:srgbClr val="000000"/>
                </a:solidFill>
                <a:effectLst/>
              </a:rPr>
              <a:t> in der </a:t>
            </a:r>
            <a:r>
              <a:rPr lang="en-US" altLang="zh-CN" b="0" i="0" u="none" strike="noStrike" dirty="0" err="1">
                <a:solidFill>
                  <a:srgbClr val="000000"/>
                </a:solidFill>
                <a:effectLst/>
              </a:rPr>
              <a:t>Literatur</a:t>
            </a:r>
            <a:r>
              <a:rPr lang="en-US" altLang="zh-CN" b="0" i="0" u="none" strike="noStrike" dirty="0">
                <a:solidFill>
                  <a:srgbClr val="000000"/>
                </a:solidFill>
                <a:effectLst/>
              </a:rPr>
              <a:t> </a:t>
            </a:r>
            <a:r>
              <a:rPr lang="en-US" altLang="zh-CN" b="0" i="0" u="none" strike="noStrike" dirty="0" err="1">
                <a:solidFill>
                  <a:srgbClr val="000000"/>
                </a:solidFill>
                <a:effectLst/>
              </a:rPr>
              <a:t>modifiziert</a:t>
            </a:r>
            <a:r>
              <a:rPr lang="en-US" altLang="zh-CN" b="0" i="0" u="none" strike="noStrike" dirty="0">
                <a:solidFill>
                  <a:srgbClr val="000000"/>
                </a:solidFill>
                <a:effectLst/>
              </a:rPr>
              <a:t>, </a:t>
            </a:r>
            <a:r>
              <a:rPr lang="en-US" altLang="zh-CN" b="0" i="0" u="none" strike="noStrike" dirty="0" err="1">
                <a:solidFill>
                  <a:srgbClr val="000000"/>
                </a:solidFill>
                <a:effectLst/>
              </a:rPr>
              <a:t>integriert</a:t>
            </a:r>
            <a:r>
              <a:rPr lang="en-US" altLang="zh-CN" b="0" i="0" u="none" strike="noStrike" dirty="0">
                <a:solidFill>
                  <a:srgbClr val="000000"/>
                </a:solidFill>
                <a:effectLst/>
              </a:rPr>
              <a:t> und auf </a:t>
            </a:r>
            <a:r>
              <a:rPr lang="en-US" altLang="zh-CN" b="0" i="0" u="none" strike="noStrike" dirty="0" err="1">
                <a:solidFill>
                  <a:srgbClr val="000000"/>
                </a:solidFill>
                <a:effectLst/>
              </a:rPr>
              <a:t>verschiedene</a:t>
            </a:r>
            <a:r>
              <a:rPr lang="en-US" altLang="zh-CN" b="0" i="0" u="none" strike="noStrike" dirty="0">
                <a:solidFill>
                  <a:srgbClr val="000000"/>
                </a:solidFill>
                <a:effectLst/>
              </a:rPr>
              <a:t> </a:t>
            </a:r>
            <a:r>
              <a:rPr lang="en-US" altLang="zh-CN" b="0" i="0" u="none" strike="noStrike" dirty="0" err="1">
                <a:solidFill>
                  <a:srgbClr val="000000"/>
                </a:solidFill>
                <a:effectLst/>
              </a:rPr>
              <a:t>algorithmische</a:t>
            </a:r>
            <a:r>
              <a:rPr lang="en-US" altLang="zh-CN" b="0" i="0" u="none" strike="noStrike" dirty="0">
                <a:solidFill>
                  <a:srgbClr val="000000"/>
                </a:solidFill>
                <a:effectLst/>
              </a:rPr>
              <a:t> </a:t>
            </a:r>
            <a:r>
              <a:rPr lang="en-US" altLang="zh-CN" b="0" i="0" u="none" strike="noStrike" dirty="0" err="1">
                <a:solidFill>
                  <a:srgbClr val="000000"/>
                </a:solidFill>
                <a:effectLst/>
              </a:rPr>
              <a:t>Handelsstrategien</a:t>
            </a:r>
            <a:r>
              <a:rPr lang="en-US" altLang="zh-CN" b="0" i="0" u="none" strike="noStrike" dirty="0">
                <a:solidFill>
                  <a:srgbClr val="000000"/>
                </a:solidFill>
                <a:effectLst/>
              </a:rPr>
              <a:t> </a:t>
            </a:r>
            <a:r>
              <a:rPr lang="en-US" altLang="zh-CN" b="0" i="0" u="none" strike="noStrike" dirty="0" err="1">
                <a:solidFill>
                  <a:srgbClr val="000000"/>
                </a:solidFill>
                <a:effectLst/>
              </a:rPr>
              <a:t>angewendet</a:t>
            </a:r>
            <a:r>
              <a:rPr lang="en-US" altLang="zh-CN" b="0" i="0" u="none" strike="noStrike" dirty="0">
                <a:solidFill>
                  <a:srgbClr val="000000"/>
                </a:solidFill>
                <a:effectLst/>
              </a:rPr>
              <a:t> </a:t>
            </a:r>
            <a:r>
              <a:rPr lang="en-US" altLang="zh-CN" b="0" i="0" u="none" strike="noStrike" dirty="0" err="1">
                <a:solidFill>
                  <a:srgbClr val="000000"/>
                </a:solidFill>
                <a:effectLst/>
              </a:rPr>
              <a:t>wurden</a:t>
            </a:r>
            <a:r>
              <a:rPr lang="en-US" altLang="zh-CN" b="0" i="0" u="none" strike="noStrike" dirty="0">
                <a:solidFill>
                  <a:srgbClr val="000000"/>
                </a:solidFill>
                <a:effectLst/>
              </a:rPr>
              <a:t>.</a:t>
            </a:r>
          </a:p>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5</a:t>
            </a:fld>
            <a:endParaRPr lang="de-DE"/>
          </a:p>
        </p:txBody>
      </p:sp>
    </p:spTree>
    <p:extLst>
      <p:ext uri="{BB962C8B-B14F-4D97-AF65-F5344CB8AC3E}">
        <p14:creationId xmlns:p14="http://schemas.microsoft.com/office/powerpoint/2010/main" val="405986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de-DE" dirty="0"/>
              <a:t>Soweit zum Fachbegriff. Ich wende mich nun dem Forschungsdesign zu. Bei der Bearbeitung habe ich anhand des Rahmenwerks für Literaturanalyse von Brocke verfolgt. </a:t>
            </a:r>
          </a:p>
          <a:p>
            <a:pPr marL="628650" lvl="1" indent="-171450">
              <a:buFontTx/>
              <a:buChar char="-"/>
            </a:pPr>
            <a:r>
              <a:rPr lang="de-DE" dirty="0"/>
              <a:t>Erstens, die Festlegung des Umfangs. Ich möchte eine umfassende Übersicht über die Anwendung von KI, inkl. ML, DL… in AH bekommen, deswegen habe ich den Umfang nicht auf einem spezifischen Finanzmarkt beschränkt.</a:t>
            </a:r>
          </a:p>
          <a:p>
            <a:pPr marL="628650" lvl="1" indent="-171450">
              <a:buFontTx/>
              <a:buChar char="-"/>
            </a:pPr>
            <a:r>
              <a:rPr lang="de-DE" dirty="0"/>
              <a:t>Zweitens, durch die Konzeptualisierung des Themenbereichs habe ich mein Verständnis über AH und KI vertieft, was eine gute Grundlage für die nächsten 2 Schritte bildete.</a:t>
            </a:r>
          </a:p>
          <a:p>
            <a:pPr marL="628650" lvl="1" indent="-171450">
              <a:buFontTx/>
              <a:buChar char="-"/>
            </a:pPr>
            <a:r>
              <a:rPr lang="de-DE" dirty="0"/>
              <a:t>Drittens, Literatursuche wurde in drei unterschiedlichen Datenbanken durchgesetzt. Ich werde Detail in nächste Folie zeigen.</a:t>
            </a:r>
          </a:p>
          <a:p>
            <a:pPr marL="628650" lvl="1" indent="-171450">
              <a:buFontTx/>
              <a:buChar char="-"/>
            </a:pPr>
            <a:r>
              <a:rPr lang="de-DE" dirty="0"/>
              <a:t>Viertens, die gefundenen Quellen wurden weiter analysiert und eine eigene Zusammenfassung wurde für jede ausgewählte Quelle erstellt.</a:t>
            </a:r>
          </a:p>
          <a:p>
            <a:pPr marL="628650" lvl="1" indent="-171450">
              <a:buFontTx/>
              <a:buChar char="-"/>
            </a:pPr>
            <a:r>
              <a:rPr lang="de-DE" dirty="0"/>
              <a:t>Am Ende wurde eine Forschungsagenda formuliert, anhand der Forschungsagenda wurde jeder Teil der Arbeit Schritt für Schritt fertiggestellt.</a:t>
            </a:r>
          </a:p>
          <a:p>
            <a:pPr marL="171450" indent="-171450">
              <a:buFontTx/>
              <a:buChar char="-"/>
            </a:pPr>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6</a:t>
            </a:fld>
            <a:endParaRPr lang="de-DE"/>
          </a:p>
        </p:txBody>
      </p:sp>
    </p:spTree>
    <p:extLst>
      <p:ext uri="{BB962C8B-B14F-4D97-AF65-F5344CB8AC3E}">
        <p14:creationId xmlns:p14="http://schemas.microsoft.com/office/powerpoint/2010/main" val="69807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u="none" strike="noStrike" dirty="0">
              <a:solidFill>
                <a:srgbClr val="000000"/>
              </a:solidFill>
              <a:effectLst/>
            </a:endParaRPr>
          </a:p>
          <a:p>
            <a:pPr algn="l"/>
            <a:r>
              <a:rPr lang="en-US" altLang="zh-CN" b="0" i="0" u="none" strike="noStrike" dirty="0">
                <a:solidFill>
                  <a:srgbClr val="000000"/>
                </a:solidFill>
                <a:effectLst/>
              </a:rPr>
              <a:t>Um den </a:t>
            </a:r>
            <a:r>
              <a:rPr lang="en-US" altLang="zh-CN" b="0" i="0" u="none" strike="noStrike" dirty="0" err="1">
                <a:solidFill>
                  <a:srgbClr val="000000"/>
                </a:solidFill>
                <a:effectLst/>
              </a:rPr>
              <a:t>Einfluss</a:t>
            </a:r>
            <a:r>
              <a:rPr lang="en-US" altLang="zh-CN" b="0" i="0" u="none" strike="noStrike" dirty="0">
                <a:solidFill>
                  <a:srgbClr val="000000"/>
                </a:solidFill>
                <a:effectLst/>
              </a:rPr>
              <a:t> von KI-</a:t>
            </a:r>
            <a:r>
              <a:rPr lang="en-US" altLang="zh-CN" b="0" i="0" u="none" strike="noStrike" dirty="0" err="1">
                <a:solidFill>
                  <a:srgbClr val="000000"/>
                </a:solidFill>
                <a:effectLst/>
              </a:rPr>
              <a:t>Technologien</a:t>
            </a:r>
            <a:r>
              <a:rPr lang="en-US" altLang="zh-CN" b="0" i="0" u="none" strike="noStrike" dirty="0">
                <a:solidFill>
                  <a:srgbClr val="000000"/>
                </a:solidFill>
                <a:effectLst/>
              </a:rPr>
              <a:t> auf den </a:t>
            </a:r>
            <a:r>
              <a:rPr lang="en-US" altLang="zh-CN" b="0" i="0" u="none" strike="noStrike" dirty="0" err="1">
                <a:solidFill>
                  <a:srgbClr val="000000"/>
                </a:solidFill>
                <a:effectLst/>
              </a:rPr>
              <a:t>algorithmischen</a:t>
            </a:r>
            <a:r>
              <a:rPr lang="en-US" altLang="zh-CN" b="0" i="0" u="none" strike="noStrike" dirty="0">
                <a:solidFill>
                  <a:srgbClr val="000000"/>
                </a:solidFill>
                <a:effectLst/>
              </a:rPr>
              <a:t> Handel </a:t>
            </a:r>
            <a:r>
              <a:rPr lang="en-US" altLang="zh-CN" b="0" i="0" u="none" strike="noStrike" dirty="0" err="1">
                <a:solidFill>
                  <a:srgbClr val="000000"/>
                </a:solidFill>
                <a:effectLst/>
              </a:rPr>
              <a:t>zu</a:t>
            </a:r>
            <a:r>
              <a:rPr lang="en-US" altLang="zh-CN" b="0" i="0" u="none" strike="noStrike" dirty="0">
                <a:solidFill>
                  <a:srgbClr val="000000"/>
                </a:solidFill>
                <a:effectLst/>
              </a:rPr>
              <a:t> </a:t>
            </a:r>
            <a:r>
              <a:rPr lang="en-US" altLang="zh-CN" b="0" i="0" u="none" strike="noStrike" dirty="0" err="1">
                <a:solidFill>
                  <a:srgbClr val="000000"/>
                </a:solidFill>
                <a:effectLst/>
              </a:rPr>
              <a:t>untersuchen</a:t>
            </a:r>
            <a:r>
              <a:rPr lang="en-US" altLang="zh-CN" b="0" i="0" u="none" strike="noStrike" dirty="0">
                <a:solidFill>
                  <a:srgbClr val="000000"/>
                </a:solidFill>
                <a:effectLst/>
              </a:rPr>
              <a:t>, </a:t>
            </a:r>
            <a:r>
              <a:rPr lang="en-US" altLang="zh-CN" b="0" i="0" u="none" strike="noStrike" dirty="0" err="1">
                <a:solidFill>
                  <a:srgbClr val="000000"/>
                </a:solidFill>
                <a:effectLst/>
              </a:rPr>
              <a:t>habe</a:t>
            </a:r>
            <a:r>
              <a:rPr lang="en-US" altLang="zh-CN" b="0" i="0" u="none" strike="noStrike" dirty="0">
                <a:solidFill>
                  <a:srgbClr val="000000"/>
                </a:solidFill>
                <a:effectLst/>
              </a:rPr>
              <a:t> ich </a:t>
            </a:r>
            <a:r>
              <a:rPr lang="en-US" altLang="zh-CN" b="0" i="0" u="none" strike="noStrike" dirty="0" err="1">
                <a:solidFill>
                  <a:srgbClr val="000000"/>
                </a:solidFill>
                <a:effectLst/>
              </a:rPr>
              <a:t>mit</a:t>
            </a:r>
            <a:r>
              <a:rPr lang="en-US" altLang="zh-CN" b="0" i="0" u="none" strike="noStrike" dirty="0">
                <a:solidFill>
                  <a:srgbClr val="000000"/>
                </a:solidFill>
                <a:effectLst/>
              </a:rPr>
              <a:t> der Methode der </a:t>
            </a:r>
            <a:r>
              <a:rPr lang="en-US" altLang="zh-CN" b="0" i="0" u="none" strike="noStrike" dirty="0" err="1">
                <a:solidFill>
                  <a:srgbClr val="000000"/>
                </a:solidFill>
                <a:effectLst/>
              </a:rPr>
              <a:t>systematischen</a:t>
            </a:r>
            <a:r>
              <a:rPr lang="en-US" altLang="zh-CN" b="0" i="0" u="none" strike="noStrike" dirty="0">
                <a:solidFill>
                  <a:srgbClr val="000000"/>
                </a:solidFill>
                <a:effectLst/>
              </a:rPr>
              <a:t> </a:t>
            </a:r>
            <a:r>
              <a:rPr lang="en-US" altLang="zh-CN" b="0" i="0" u="none" strike="noStrike" dirty="0" err="1">
                <a:solidFill>
                  <a:srgbClr val="000000"/>
                </a:solidFill>
                <a:effectLst/>
              </a:rPr>
              <a:t>Literaturrecherche</a:t>
            </a:r>
            <a:r>
              <a:rPr lang="en-US" altLang="zh-CN" b="0" i="0" u="none" strike="noStrike" dirty="0">
                <a:solidFill>
                  <a:srgbClr val="000000"/>
                </a:solidFill>
                <a:effectLst/>
              </a:rPr>
              <a:t> </a:t>
            </a:r>
            <a:r>
              <a:rPr lang="en-US" altLang="zh-CN" b="0" i="0" u="none" strike="noStrike" dirty="0" err="1">
                <a:solidFill>
                  <a:srgbClr val="000000"/>
                </a:solidFill>
                <a:effectLst/>
              </a:rPr>
              <a:t>relevante</a:t>
            </a:r>
            <a:r>
              <a:rPr lang="en-US" altLang="zh-CN" b="0" i="0" u="none" strike="noStrike" dirty="0">
                <a:solidFill>
                  <a:srgbClr val="000000"/>
                </a:solidFill>
                <a:effectLst/>
              </a:rPr>
              <a:t> </a:t>
            </a:r>
            <a:r>
              <a:rPr lang="en-US" altLang="zh-CN" b="0" i="0" u="none" strike="noStrike" dirty="0" err="1">
                <a:solidFill>
                  <a:srgbClr val="000000"/>
                </a:solidFill>
                <a:effectLst/>
              </a:rPr>
              <a:t>Arbeiten</a:t>
            </a:r>
            <a:r>
              <a:rPr lang="en-US" altLang="zh-CN" b="0" i="0" u="none" strike="noStrike" dirty="0">
                <a:solidFill>
                  <a:srgbClr val="000000"/>
                </a:solidFill>
                <a:effectLst/>
              </a:rPr>
              <a:t> </a:t>
            </a:r>
            <a:r>
              <a:rPr lang="en-US" altLang="zh-CN" b="0" i="0" u="none" strike="noStrike" dirty="0" err="1">
                <a:solidFill>
                  <a:srgbClr val="000000"/>
                </a:solidFill>
                <a:effectLst/>
              </a:rPr>
              <a:t>aus</a:t>
            </a:r>
            <a:r>
              <a:rPr lang="en-US" altLang="zh-CN" b="0" i="0" u="none" strike="noStrike" dirty="0">
                <a:solidFill>
                  <a:srgbClr val="000000"/>
                </a:solidFill>
                <a:effectLst/>
              </a:rPr>
              <a:t> </a:t>
            </a:r>
            <a:r>
              <a:rPr lang="en-US" altLang="zh-CN" b="0" i="0" u="none" strike="noStrike" dirty="0" err="1">
                <a:solidFill>
                  <a:srgbClr val="000000"/>
                </a:solidFill>
                <a:effectLst/>
              </a:rPr>
              <a:t>drei</a:t>
            </a:r>
            <a:r>
              <a:rPr lang="en-US" altLang="zh-CN" b="0" i="0" u="none" strike="noStrike" dirty="0">
                <a:solidFill>
                  <a:srgbClr val="000000"/>
                </a:solidFill>
                <a:effectLst/>
              </a:rPr>
              <a:t> </a:t>
            </a:r>
            <a:r>
              <a:rPr lang="en-US" altLang="zh-CN" b="0" i="0" u="none" strike="noStrike" dirty="0" err="1">
                <a:solidFill>
                  <a:srgbClr val="000000"/>
                </a:solidFill>
                <a:effectLst/>
              </a:rPr>
              <a:t>verschiedenen</a:t>
            </a:r>
            <a:r>
              <a:rPr lang="en-US" altLang="zh-CN" b="0" i="0" u="none" strike="noStrike" dirty="0">
                <a:solidFill>
                  <a:srgbClr val="000000"/>
                </a:solidFill>
                <a:effectLst/>
              </a:rPr>
              <a:t> </a:t>
            </a:r>
            <a:r>
              <a:rPr lang="en-US" altLang="zh-CN" b="0" i="0" u="none" strike="noStrike" dirty="0" err="1">
                <a:solidFill>
                  <a:srgbClr val="000000"/>
                </a:solidFill>
                <a:effectLst/>
              </a:rPr>
              <a:t>Datenbanken</a:t>
            </a:r>
            <a:r>
              <a:rPr lang="en-US" altLang="zh-CN" b="0" i="0" u="none" strike="noStrike" dirty="0">
                <a:solidFill>
                  <a:srgbClr val="000000"/>
                </a:solidFill>
                <a:effectLst/>
              </a:rPr>
              <a:t> </a:t>
            </a:r>
            <a:r>
              <a:rPr lang="en-US" altLang="zh-CN" b="0" i="0" u="none" strike="noStrike" dirty="0" err="1">
                <a:solidFill>
                  <a:srgbClr val="000000"/>
                </a:solidFill>
                <a:effectLst/>
              </a:rPr>
              <a:t>ausgewählt</a:t>
            </a:r>
            <a:r>
              <a:rPr lang="en-US" altLang="zh-CN" b="0" i="0" u="none" strike="noStrike" dirty="0">
                <a:solidFill>
                  <a:srgbClr val="000000"/>
                </a:solidFill>
                <a:effectLst/>
              </a:rPr>
              <a:t>.</a:t>
            </a:r>
          </a:p>
          <a:p>
            <a:endParaRPr lang="de-DE" altLang="zh-CN" b="0" i="0" u="none" strike="noStrike" dirty="0">
              <a:solidFill>
                <a:srgbClr val="BFBFBF"/>
              </a:solidFill>
              <a:effectLst/>
              <a:latin typeface="Arial" panose="020B0604020202020204" pitchFamily="34" charset="0"/>
            </a:endParaRPr>
          </a:p>
          <a:p>
            <a:r>
              <a:rPr lang="de-DE" altLang="zh-CN" b="0" i="0" u="none" strike="noStrike" dirty="0">
                <a:solidFill>
                  <a:srgbClr val="BFBFBF"/>
                </a:solidFill>
                <a:effectLst/>
                <a:latin typeface="Arial" panose="020B0604020202020204" pitchFamily="34" charset="0"/>
              </a:rPr>
              <a:t>RQ1 RQ2</a:t>
            </a:r>
          </a:p>
          <a:p>
            <a:endParaRPr lang="de-DE" altLang="zh-CN" b="0" i="0" u="none" strike="noStrike" dirty="0">
              <a:solidFill>
                <a:srgbClr val="BFBFBF"/>
              </a:solidFill>
              <a:effectLst/>
              <a:latin typeface="Arial" panose="020B0604020202020204" pitchFamily="34" charset="0"/>
            </a:endParaRPr>
          </a:p>
          <a:p>
            <a:pPr algn="l"/>
            <a:r>
              <a:rPr lang="en-US" altLang="zh-CN" b="0" i="0" u="none" strike="noStrike" dirty="0">
                <a:solidFill>
                  <a:srgbClr val="000000"/>
                </a:solidFill>
                <a:effectLst/>
              </a:rPr>
              <a:t>Um </a:t>
            </a:r>
            <a:r>
              <a:rPr lang="en-US" altLang="zh-CN" b="0" i="0" u="none" strike="noStrike" dirty="0" err="1">
                <a:solidFill>
                  <a:srgbClr val="000000"/>
                </a:solidFill>
                <a:effectLst/>
              </a:rPr>
              <a:t>eine</a:t>
            </a:r>
            <a:r>
              <a:rPr lang="en-US" altLang="zh-CN" b="0" i="0" u="none" strike="noStrike" dirty="0">
                <a:solidFill>
                  <a:srgbClr val="000000"/>
                </a:solidFill>
                <a:effectLst/>
              </a:rPr>
              <a:t> </a:t>
            </a:r>
            <a:r>
              <a:rPr lang="en-US" altLang="zh-CN" b="0" i="0" u="none" strike="noStrike" dirty="0" err="1">
                <a:solidFill>
                  <a:srgbClr val="000000"/>
                </a:solidFill>
                <a:effectLst/>
              </a:rPr>
              <a:t>breitere</a:t>
            </a:r>
            <a:r>
              <a:rPr lang="en-US" altLang="zh-CN" b="0" i="0" u="none" strike="noStrike" dirty="0">
                <a:solidFill>
                  <a:srgbClr val="000000"/>
                </a:solidFill>
                <a:effectLst/>
              </a:rPr>
              <a:t> </a:t>
            </a:r>
            <a:r>
              <a:rPr lang="en-US" altLang="zh-CN" b="0" i="0" u="none" strike="noStrike" dirty="0" err="1">
                <a:solidFill>
                  <a:srgbClr val="000000"/>
                </a:solidFill>
                <a:effectLst/>
              </a:rPr>
              <a:t>Perspektive</a:t>
            </a:r>
            <a:r>
              <a:rPr lang="en-US" altLang="zh-CN" b="0" i="0" u="none" strike="noStrike" dirty="0">
                <a:solidFill>
                  <a:srgbClr val="000000"/>
                </a:solidFill>
                <a:effectLst/>
              </a:rPr>
              <a:t> </a:t>
            </a:r>
            <a:r>
              <a:rPr lang="en-US" altLang="zh-CN" b="0" i="0" u="none" strike="noStrike" dirty="0" err="1">
                <a:solidFill>
                  <a:srgbClr val="000000"/>
                </a:solidFill>
                <a:effectLst/>
              </a:rPr>
              <a:t>zu</a:t>
            </a:r>
            <a:r>
              <a:rPr lang="en-US" altLang="zh-CN" b="0" i="0" u="none" strike="noStrike" dirty="0">
                <a:solidFill>
                  <a:srgbClr val="000000"/>
                </a:solidFill>
                <a:effectLst/>
              </a:rPr>
              <a:t> </a:t>
            </a:r>
            <a:r>
              <a:rPr lang="en-US" altLang="zh-CN" b="0" i="0" u="none" strike="noStrike" dirty="0" err="1">
                <a:solidFill>
                  <a:srgbClr val="000000"/>
                </a:solidFill>
                <a:effectLst/>
              </a:rPr>
              <a:t>gewinnen</a:t>
            </a:r>
            <a:r>
              <a:rPr lang="en-US" altLang="zh-CN" b="0" i="0" u="none" strike="noStrike" dirty="0">
                <a:solidFill>
                  <a:srgbClr val="000000"/>
                </a:solidFill>
                <a:effectLst/>
              </a:rPr>
              <a:t>, </a:t>
            </a:r>
            <a:r>
              <a:rPr lang="en-US" altLang="zh-CN" b="0" i="0" u="none" strike="noStrike" dirty="0" err="1">
                <a:solidFill>
                  <a:srgbClr val="000000"/>
                </a:solidFill>
                <a:effectLst/>
              </a:rPr>
              <a:t>habe</a:t>
            </a:r>
            <a:r>
              <a:rPr lang="en-US" altLang="zh-CN" b="0" i="0" u="none" strike="noStrike" dirty="0">
                <a:solidFill>
                  <a:srgbClr val="000000"/>
                </a:solidFill>
                <a:effectLst/>
              </a:rPr>
              <a:t> ich die </a:t>
            </a:r>
            <a:r>
              <a:rPr lang="en-US" altLang="zh-CN" b="0" i="0" u="none" strike="noStrike" dirty="0" err="1">
                <a:solidFill>
                  <a:srgbClr val="000000"/>
                </a:solidFill>
                <a:effectLst/>
              </a:rPr>
              <a:t>Literaturrecherche</a:t>
            </a:r>
            <a:r>
              <a:rPr lang="en-US" altLang="zh-CN" b="0" i="0" u="none" strike="noStrike" dirty="0">
                <a:solidFill>
                  <a:srgbClr val="000000"/>
                </a:solidFill>
                <a:effectLst/>
              </a:rPr>
              <a:t> </a:t>
            </a:r>
            <a:r>
              <a:rPr lang="en-US" altLang="zh-CN" b="0" i="0" u="none" strike="noStrike" dirty="0" err="1">
                <a:solidFill>
                  <a:srgbClr val="000000"/>
                </a:solidFill>
                <a:effectLst/>
              </a:rPr>
              <a:t>ausschließlich</a:t>
            </a:r>
            <a:r>
              <a:rPr lang="en-US" altLang="zh-CN" b="0" i="0" u="none" strike="noStrike" dirty="0">
                <a:solidFill>
                  <a:srgbClr val="000000"/>
                </a:solidFill>
                <a:effectLst/>
              </a:rPr>
              <a:t> </a:t>
            </a:r>
            <a:r>
              <a:rPr lang="en-US" altLang="zh-CN" b="0" i="0" u="none" strike="noStrike" dirty="0" err="1">
                <a:solidFill>
                  <a:srgbClr val="000000"/>
                </a:solidFill>
                <a:effectLst/>
              </a:rPr>
              <a:t>mit</a:t>
            </a:r>
            <a:r>
              <a:rPr lang="en-US" altLang="zh-CN" b="0" i="0" u="none" strike="noStrike" dirty="0">
                <a:solidFill>
                  <a:srgbClr val="000000"/>
                </a:solidFill>
                <a:effectLst/>
              </a:rPr>
              <a:t> den </a:t>
            </a:r>
            <a:r>
              <a:rPr lang="en-US" altLang="zh-CN" b="0" i="0" u="none" strike="noStrike" dirty="0" err="1">
                <a:solidFill>
                  <a:srgbClr val="000000"/>
                </a:solidFill>
                <a:effectLst/>
              </a:rPr>
              <a:t>Suchbegriffen</a:t>
            </a:r>
            <a:r>
              <a:rPr lang="en-US" altLang="zh-CN" b="0" i="0" u="none" strike="noStrike" dirty="0">
                <a:solidFill>
                  <a:srgbClr val="000000"/>
                </a:solidFill>
                <a:effectLst/>
              </a:rPr>
              <a:t> </a:t>
            </a:r>
            <a:r>
              <a:rPr lang="en-US" altLang="zh-CN" b="0" i="0" u="none" strike="noStrike" dirty="0" err="1">
                <a:solidFill>
                  <a:srgbClr val="000000"/>
                </a:solidFill>
                <a:effectLst/>
              </a:rPr>
              <a:t>durchgeführt</a:t>
            </a:r>
            <a:r>
              <a:rPr lang="en-US" altLang="zh-CN" b="0" i="0" u="none" strike="noStrike" dirty="0">
                <a:solidFill>
                  <a:srgbClr val="000000"/>
                </a:solidFill>
                <a:effectLst/>
              </a:rPr>
              <a:t>, die </a:t>
            </a:r>
            <a:r>
              <a:rPr lang="en-US" altLang="zh-CN" b="0" i="0" u="none" strike="noStrike" dirty="0" err="1">
                <a:solidFill>
                  <a:srgbClr val="000000"/>
                </a:solidFill>
                <a:effectLst/>
              </a:rPr>
              <a:t>sich</a:t>
            </a:r>
            <a:r>
              <a:rPr lang="en-US" altLang="zh-CN" b="0" i="0" u="none" strike="noStrike" dirty="0">
                <a:solidFill>
                  <a:srgbClr val="000000"/>
                </a:solidFill>
                <a:effectLst/>
              </a:rPr>
              <a:t> auf die </a:t>
            </a:r>
            <a:r>
              <a:rPr lang="en-US" altLang="zh-CN" b="0" i="0" u="none" strike="noStrike" dirty="0" err="1">
                <a:solidFill>
                  <a:srgbClr val="000000"/>
                </a:solidFill>
                <a:effectLst/>
              </a:rPr>
              <a:t>erste</a:t>
            </a:r>
            <a:r>
              <a:rPr lang="en-US" altLang="zh-CN" b="0" i="0" u="none" strike="noStrike" dirty="0">
                <a:solidFill>
                  <a:srgbClr val="000000"/>
                </a:solidFill>
                <a:effectLst/>
              </a:rPr>
              <a:t> </a:t>
            </a:r>
            <a:r>
              <a:rPr lang="en-US" altLang="zh-CN" b="0" i="0" u="none" strike="noStrike" dirty="0" err="1">
                <a:solidFill>
                  <a:srgbClr val="000000"/>
                </a:solidFill>
                <a:effectLst/>
              </a:rPr>
              <a:t>Forschungsfrage</a:t>
            </a:r>
            <a:r>
              <a:rPr lang="en-US" altLang="zh-CN" b="0" i="0" u="none" strike="noStrike" dirty="0">
                <a:solidFill>
                  <a:srgbClr val="000000"/>
                </a:solidFill>
                <a:effectLst/>
              </a:rPr>
              <a:t> </a:t>
            </a:r>
            <a:r>
              <a:rPr lang="en-US" altLang="zh-CN" b="0" i="0" u="none" strike="noStrike" dirty="0" err="1">
                <a:solidFill>
                  <a:srgbClr val="000000"/>
                </a:solidFill>
                <a:effectLst/>
              </a:rPr>
              <a:t>beziehen</a:t>
            </a:r>
            <a:r>
              <a:rPr lang="en-US" altLang="zh-CN" b="0" i="0" u="none" strike="noStrike" dirty="0">
                <a:solidFill>
                  <a:srgbClr val="000000"/>
                </a:solidFill>
                <a:effectLst/>
              </a:rPr>
              <a:t>. Der Grund </a:t>
            </a:r>
            <a:r>
              <a:rPr lang="en-US" altLang="zh-CN" b="0" i="0" u="none" strike="noStrike" dirty="0" err="1">
                <a:solidFill>
                  <a:srgbClr val="000000"/>
                </a:solidFill>
                <a:effectLst/>
              </a:rPr>
              <a:t>dafür</a:t>
            </a:r>
            <a:r>
              <a:rPr lang="en-US" altLang="zh-CN" b="0" i="0" u="none" strike="noStrike" dirty="0">
                <a:solidFill>
                  <a:srgbClr val="000000"/>
                </a:solidFill>
                <a:effectLst/>
              </a:rPr>
              <a:t> </a:t>
            </a:r>
            <a:r>
              <a:rPr lang="en-US" altLang="zh-CN" b="0" i="0" u="none" strike="noStrike" dirty="0" err="1">
                <a:solidFill>
                  <a:srgbClr val="000000"/>
                </a:solidFill>
                <a:effectLst/>
              </a:rPr>
              <a:t>ist</a:t>
            </a:r>
            <a:r>
              <a:rPr lang="en-US" altLang="zh-CN" b="0" i="0" u="none" strike="noStrike" dirty="0">
                <a:solidFill>
                  <a:srgbClr val="000000"/>
                </a:solidFill>
                <a:effectLst/>
              </a:rPr>
              <a:t>, </a:t>
            </a:r>
            <a:r>
              <a:rPr lang="en-US" altLang="zh-CN" b="0" i="0" u="none" strike="noStrike" dirty="0" err="1">
                <a:solidFill>
                  <a:srgbClr val="000000"/>
                </a:solidFill>
                <a:effectLst/>
              </a:rPr>
              <a:t>dass</a:t>
            </a:r>
            <a:r>
              <a:rPr lang="en-US" altLang="zh-CN" b="0" i="0" u="none" strike="noStrike" dirty="0">
                <a:solidFill>
                  <a:srgbClr val="000000"/>
                </a:solidFill>
                <a:effectLst/>
              </a:rPr>
              <a:t> in </a:t>
            </a:r>
            <a:r>
              <a:rPr lang="en-US" altLang="zh-CN" b="0" i="0" u="none" strike="noStrike" dirty="0" err="1">
                <a:solidFill>
                  <a:srgbClr val="000000"/>
                </a:solidFill>
                <a:effectLst/>
              </a:rPr>
              <a:t>diesen</a:t>
            </a:r>
            <a:r>
              <a:rPr lang="en-US" altLang="zh-CN" b="0" i="0" u="none" strike="noStrike" dirty="0">
                <a:solidFill>
                  <a:srgbClr val="000000"/>
                </a:solidFill>
                <a:effectLst/>
              </a:rPr>
              <a:t> </a:t>
            </a:r>
            <a:r>
              <a:rPr lang="en-US" altLang="zh-CN" b="0" i="0" u="none" strike="noStrike" dirty="0" err="1">
                <a:solidFill>
                  <a:srgbClr val="000000"/>
                </a:solidFill>
                <a:effectLst/>
              </a:rPr>
              <a:t>drei</a:t>
            </a:r>
            <a:r>
              <a:rPr lang="en-US" altLang="zh-CN" b="0" i="0" u="none" strike="noStrike" dirty="0">
                <a:solidFill>
                  <a:srgbClr val="000000"/>
                </a:solidFill>
                <a:effectLst/>
              </a:rPr>
              <a:t> </a:t>
            </a:r>
            <a:r>
              <a:rPr lang="en-US" altLang="zh-CN" b="0" i="0" u="none" strike="noStrike" dirty="0" err="1">
                <a:solidFill>
                  <a:srgbClr val="000000"/>
                </a:solidFill>
                <a:effectLst/>
              </a:rPr>
              <a:t>Datenbanken</a:t>
            </a:r>
            <a:r>
              <a:rPr lang="en-US" altLang="zh-CN" b="0" i="0" u="none" strike="noStrike" dirty="0">
                <a:solidFill>
                  <a:srgbClr val="000000"/>
                </a:solidFill>
                <a:effectLst/>
              </a:rPr>
              <a:t> </a:t>
            </a:r>
            <a:r>
              <a:rPr lang="en-US" altLang="zh-CN" b="0" i="0" u="none" strike="noStrike" dirty="0" err="1">
                <a:solidFill>
                  <a:srgbClr val="000000"/>
                </a:solidFill>
                <a:effectLst/>
              </a:rPr>
              <a:t>nur</a:t>
            </a:r>
            <a:r>
              <a:rPr lang="en-US" altLang="zh-CN" b="0" i="0" u="none" strike="noStrike" dirty="0">
                <a:solidFill>
                  <a:srgbClr val="000000"/>
                </a:solidFill>
                <a:effectLst/>
              </a:rPr>
              <a:t> </a:t>
            </a:r>
            <a:r>
              <a:rPr lang="en-US" altLang="zh-CN" b="0" i="0" u="none" strike="noStrike" dirty="0" err="1">
                <a:solidFill>
                  <a:srgbClr val="000000"/>
                </a:solidFill>
                <a:effectLst/>
              </a:rPr>
              <a:t>wenige</a:t>
            </a:r>
            <a:r>
              <a:rPr lang="en-US" altLang="zh-CN" b="0" i="0" u="none" strike="noStrike" dirty="0">
                <a:solidFill>
                  <a:srgbClr val="000000"/>
                </a:solidFill>
                <a:effectLst/>
              </a:rPr>
              <a:t> </a:t>
            </a:r>
            <a:r>
              <a:rPr lang="en-US" altLang="zh-CN" b="0" i="0" u="none" strike="noStrike" dirty="0" err="1">
                <a:solidFill>
                  <a:srgbClr val="000000"/>
                </a:solidFill>
                <a:effectLst/>
              </a:rPr>
              <a:t>Forscher</a:t>
            </a:r>
            <a:r>
              <a:rPr lang="en-US" altLang="zh-CN" b="0" i="0" u="none" strike="noStrike" dirty="0">
                <a:solidFill>
                  <a:srgbClr val="000000"/>
                </a:solidFill>
                <a:effectLst/>
              </a:rPr>
              <a:t> die </a:t>
            </a:r>
            <a:r>
              <a:rPr lang="en-US" altLang="zh-CN" b="0" i="0" u="none" strike="noStrike" dirty="0" err="1">
                <a:solidFill>
                  <a:srgbClr val="000000"/>
                </a:solidFill>
                <a:effectLst/>
              </a:rPr>
              <a:t>Chancen</a:t>
            </a:r>
            <a:r>
              <a:rPr lang="en-US" altLang="zh-CN" b="0" i="0" u="none" strike="noStrike" dirty="0">
                <a:solidFill>
                  <a:srgbClr val="000000"/>
                </a:solidFill>
                <a:effectLst/>
              </a:rPr>
              <a:t> und </a:t>
            </a:r>
            <a:r>
              <a:rPr lang="en-US" altLang="zh-CN" b="0" i="0" u="none" strike="noStrike" dirty="0" err="1">
                <a:solidFill>
                  <a:srgbClr val="000000"/>
                </a:solidFill>
                <a:effectLst/>
              </a:rPr>
              <a:t>Risiken</a:t>
            </a:r>
            <a:r>
              <a:rPr lang="zh-CN" altLang="en-US" b="0" i="0" u="none" strike="noStrike" dirty="0">
                <a:solidFill>
                  <a:srgbClr val="000000"/>
                </a:solidFill>
                <a:effectLst/>
              </a:rPr>
              <a:t> </a:t>
            </a:r>
            <a:r>
              <a:rPr lang="en-US" altLang="zh-CN" b="0" i="0" u="none" strike="noStrike" dirty="0">
                <a:solidFill>
                  <a:srgbClr val="000000"/>
                </a:solidFill>
                <a:effectLst/>
              </a:rPr>
              <a:t>von KI </a:t>
            </a:r>
            <a:r>
              <a:rPr lang="en-US" altLang="zh-CN" b="0" i="0" u="none" strike="noStrike" dirty="0" err="1">
                <a:solidFill>
                  <a:srgbClr val="000000"/>
                </a:solidFill>
                <a:effectLst/>
              </a:rPr>
              <a:t>eingehend</a:t>
            </a:r>
            <a:r>
              <a:rPr lang="en-US" altLang="zh-CN" b="0" i="0" u="none" strike="noStrike" dirty="0">
                <a:solidFill>
                  <a:srgbClr val="000000"/>
                </a:solidFill>
                <a:effectLst/>
              </a:rPr>
              <a:t> </a:t>
            </a:r>
            <a:r>
              <a:rPr lang="en-US" altLang="zh-CN" b="0" i="0" u="none" strike="noStrike" dirty="0" err="1">
                <a:solidFill>
                  <a:srgbClr val="000000"/>
                </a:solidFill>
                <a:effectLst/>
              </a:rPr>
              <a:t>analysiert</a:t>
            </a:r>
            <a:r>
              <a:rPr lang="en-US" altLang="zh-CN" b="0" i="0" u="none" strike="noStrike" dirty="0">
                <a:solidFill>
                  <a:srgbClr val="000000"/>
                </a:solidFill>
                <a:effectLst/>
              </a:rPr>
              <a:t> </a:t>
            </a:r>
            <a:r>
              <a:rPr lang="en-US" altLang="zh-CN" b="0" i="0" u="none" strike="noStrike" dirty="0" err="1">
                <a:solidFill>
                  <a:srgbClr val="000000"/>
                </a:solidFill>
                <a:effectLst/>
              </a:rPr>
              <a:t>haben</a:t>
            </a:r>
            <a:r>
              <a:rPr lang="en-US" altLang="zh-CN" b="0" i="0" u="none" strike="noStrike" dirty="0">
                <a:solidFill>
                  <a:srgbClr val="000000"/>
                </a:solidFill>
                <a:effectLst/>
              </a:rPr>
              <a:t>. </a:t>
            </a:r>
          </a:p>
          <a:p>
            <a:pPr algn="l"/>
            <a:r>
              <a:rPr lang="en-US" altLang="zh-CN" b="0" i="0" u="none" strike="noStrike" dirty="0">
                <a:solidFill>
                  <a:srgbClr val="000000"/>
                </a:solidFill>
                <a:effectLst/>
              </a:rPr>
              <a:t>Ein </a:t>
            </a:r>
            <a:r>
              <a:rPr lang="en-US" altLang="zh-CN" b="0" i="0" u="none" strike="noStrike" dirty="0" err="1">
                <a:solidFill>
                  <a:srgbClr val="000000"/>
                </a:solidFill>
                <a:effectLst/>
              </a:rPr>
              <a:t>weiterer</a:t>
            </a:r>
            <a:r>
              <a:rPr lang="en-US" altLang="zh-CN" b="0" i="0" u="none" strike="noStrike" dirty="0">
                <a:solidFill>
                  <a:srgbClr val="000000"/>
                </a:solidFill>
                <a:effectLst/>
              </a:rPr>
              <a:t> Grund </a:t>
            </a:r>
            <a:r>
              <a:rPr lang="en-US" altLang="zh-CN" b="0" i="0" u="none" strike="noStrike" dirty="0" err="1">
                <a:solidFill>
                  <a:srgbClr val="000000"/>
                </a:solidFill>
                <a:effectLst/>
              </a:rPr>
              <a:t>ist</a:t>
            </a:r>
            <a:r>
              <a:rPr lang="en-US" altLang="zh-CN" b="0" i="0" u="none" strike="noStrike" dirty="0">
                <a:solidFill>
                  <a:srgbClr val="000000"/>
                </a:solidFill>
                <a:effectLst/>
              </a:rPr>
              <a:t>, </a:t>
            </a:r>
            <a:r>
              <a:rPr lang="en-US" altLang="zh-CN" b="0" i="0" u="none" strike="noStrike" dirty="0" err="1">
                <a:solidFill>
                  <a:srgbClr val="000000"/>
                </a:solidFill>
                <a:effectLst/>
              </a:rPr>
              <a:t>dass</a:t>
            </a:r>
            <a:r>
              <a:rPr lang="en-US" altLang="zh-CN" b="0" i="0" u="none" strike="noStrike" dirty="0">
                <a:solidFill>
                  <a:srgbClr val="000000"/>
                </a:solidFill>
                <a:effectLst/>
              </a:rPr>
              <a:t> die </a:t>
            </a:r>
            <a:r>
              <a:rPr lang="en-US" altLang="zh-CN" b="0" i="0" u="none" strike="noStrike" dirty="0" err="1">
                <a:solidFill>
                  <a:srgbClr val="000000"/>
                </a:solidFill>
                <a:effectLst/>
              </a:rPr>
              <a:t>Forscher</a:t>
            </a:r>
            <a:r>
              <a:rPr lang="en-US" altLang="zh-CN" b="0" i="0" u="none" strike="noStrike" dirty="0">
                <a:solidFill>
                  <a:srgbClr val="000000"/>
                </a:solidFill>
                <a:effectLst/>
              </a:rPr>
              <a:t> von KI-</a:t>
            </a:r>
            <a:r>
              <a:rPr lang="en-US" altLang="zh-CN" b="0" i="0" u="none" strike="noStrike" dirty="0" err="1">
                <a:solidFill>
                  <a:srgbClr val="000000"/>
                </a:solidFill>
                <a:effectLst/>
              </a:rPr>
              <a:t>Modellen</a:t>
            </a:r>
            <a:r>
              <a:rPr lang="en-US" altLang="zh-CN" b="0" i="0" u="none" strike="noStrike" dirty="0">
                <a:solidFill>
                  <a:srgbClr val="000000"/>
                </a:solidFill>
                <a:effectLst/>
              </a:rPr>
              <a:t> in </a:t>
            </a:r>
            <a:r>
              <a:rPr lang="en-US" altLang="zh-CN" b="0" i="0" u="none" strike="noStrike" dirty="0" err="1">
                <a:solidFill>
                  <a:srgbClr val="000000"/>
                </a:solidFill>
                <a:effectLst/>
              </a:rPr>
              <a:t>ihren</a:t>
            </a:r>
            <a:r>
              <a:rPr lang="en-US" altLang="zh-CN" b="0" i="0" u="none" strike="noStrike" dirty="0">
                <a:solidFill>
                  <a:srgbClr val="000000"/>
                </a:solidFill>
                <a:effectLst/>
              </a:rPr>
              <a:t> </a:t>
            </a:r>
            <a:r>
              <a:rPr lang="en-US" altLang="zh-CN" b="0" i="0" u="none" strike="noStrike" dirty="0" err="1">
                <a:solidFill>
                  <a:srgbClr val="000000"/>
                </a:solidFill>
                <a:effectLst/>
              </a:rPr>
              <a:t>Studien</a:t>
            </a:r>
            <a:r>
              <a:rPr lang="en-US" altLang="zh-CN" b="0" i="0" u="none" strike="noStrike" dirty="0">
                <a:solidFill>
                  <a:srgbClr val="000000"/>
                </a:solidFill>
                <a:effectLst/>
              </a:rPr>
              <a:t> oft die </a:t>
            </a:r>
            <a:r>
              <a:rPr lang="en-US" altLang="zh-CN" b="0" i="0" u="none" strike="noStrike" dirty="0" err="1">
                <a:solidFill>
                  <a:srgbClr val="000000"/>
                </a:solidFill>
                <a:effectLst/>
              </a:rPr>
              <a:t>Vor</a:t>
            </a:r>
            <a:r>
              <a:rPr lang="en-US" altLang="zh-CN" b="0" i="0" u="none" strike="noStrike" dirty="0">
                <a:solidFill>
                  <a:srgbClr val="000000"/>
                </a:solidFill>
                <a:effectLst/>
              </a:rPr>
              <a:t>- und </a:t>
            </a:r>
            <a:r>
              <a:rPr lang="en-US" altLang="zh-CN" b="0" i="0" u="none" strike="noStrike" dirty="0" err="1">
                <a:solidFill>
                  <a:srgbClr val="000000"/>
                </a:solidFill>
                <a:effectLst/>
              </a:rPr>
              <a:t>Nachteile</a:t>
            </a:r>
            <a:r>
              <a:rPr lang="en-US" altLang="zh-CN" b="0" i="0" u="none" strike="noStrike" dirty="0">
                <a:solidFill>
                  <a:srgbClr val="000000"/>
                </a:solidFill>
                <a:effectLst/>
              </a:rPr>
              <a:t> der </a:t>
            </a:r>
            <a:r>
              <a:rPr lang="en-US" altLang="zh-CN" b="0" i="0" u="none" strike="noStrike" dirty="0" err="1">
                <a:solidFill>
                  <a:srgbClr val="000000"/>
                </a:solidFill>
                <a:effectLst/>
              </a:rPr>
              <a:t>entsprechenden</a:t>
            </a:r>
            <a:r>
              <a:rPr lang="en-US" altLang="zh-CN" b="0" i="0" u="none" strike="noStrike" dirty="0">
                <a:solidFill>
                  <a:srgbClr val="000000"/>
                </a:solidFill>
                <a:effectLst/>
              </a:rPr>
              <a:t> </a:t>
            </a:r>
            <a:r>
              <a:rPr lang="en-US" altLang="zh-CN" b="0" i="0" u="none" strike="noStrike" dirty="0" err="1">
                <a:solidFill>
                  <a:srgbClr val="000000"/>
                </a:solidFill>
                <a:effectLst/>
              </a:rPr>
              <a:t>Technologien</a:t>
            </a:r>
            <a:r>
              <a:rPr lang="en-US" altLang="zh-CN" b="0" i="0" u="none" strike="noStrike" dirty="0">
                <a:solidFill>
                  <a:srgbClr val="000000"/>
                </a:solidFill>
                <a:effectLst/>
              </a:rPr>
              <a:t> </a:t>
            </a:r>
            <a:r>
              <a:rPr lang="en-US" altLang="zh-CN" b="0" i="0" u="none" strike="noStrike" dirty="0" err="1">
                <a:solidFill>
                  <a:srgbClr val="000000"/>
                </a:solidFill>
                <a:effectLst/>
              </a:rPr>
              <a:t>erwähnen</a:t>
            </a:r>
            <a:r>
              <a:rPr lang="en-US" altLang="zh-CN" b="0" i="0" u="none" strike="noStrike" dirty="0">
                <a:solidFill>
                  <a:srgbClr val="000000"/>
                </a:solidFill>
                <a:effectLst/>
              </a:rPr>
              <a:t>.</a:t>
            </a:r>
          </a:p>
          <a:p>
            <a:endParaRPr lang="en-US" altLang="zh-CN" b="0" i="0" u="none" strike="noStrike" dirty="0">
              <a:solidFill>
                <a:srgbClr val="BFBFBF"/>
              </a:solidFill>
              <a:effectLst/>
              <a:latin typeface="Arial" panose="020B0604020202020204" pitchFamily="34" charset="0"/>
            </a:endParaRPr>
          </a:p>
          <a:p>
            <a:r>
              <a:rPr lang="en-US" altLang="zh-CN" b="0" i="0" u="none" strike="noStrike" dirty="0">
                <a:solidFill>
                  <a:srgbClr val="BFBFBF"/>
                </a:solidFill>
                <a:effectLst/>
                <a:latin typeface="Arial" panose="020B0604020202020204" pitchFamily="34" charset="0"/>
              </a:rPr>
              <a:t>Das </a:t>
            </a:r>
            <a:r>
              <a:rPr lang="en-US" altLang="zh-CN" b="0" i="0" u="none" strike="noStrike" dirty="0" err="1">
                <a:solidFill>
                  <a:srgbClr val="BFBFBF"/>
                </a:solidFill>
                <a:effectLst/>
                <a:latin typeface="Arial" panose="020B0604020202020204" pitchFamily="34" charset="0"/>
              </a:rPr>
              <a:t>rechte</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Schaubild</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veranschaulicht</a:t>
            </a:r>
            <a:r>
              <a:rPr lang="en-US" altLang="zh-CN" b="0" i="0" u="none" strike="noStrike" dirty="0">
                <a:solidFill>
                  <a:srgbClr val="BFBFBF"/>
                </a:solidFill>
                <a:effectLst/>
                <a:latin typeface="Arial" panose="020B0604020202020204" pitchFamily="34" charset="0"/>
              </a:rPr>
              <a:t> den </a:t>
            </a:r>
            <a:r>
              <a:rPr lang="en-US" altLang="zh-CN" b="0" i="0" u="none" strike="noStrike" dirty="0" err="1">
                <a:solidFill>
                  <a:srgbClr val="BFBFBF"/>
                </a:solidFill>
                <a:effectLst/>
                <a:latin typeface="Arial" panose="020B0604020202020204" pitchFamily="34" charset="0"/>
              </a:rPr>
              <a:t>Prozess</a:t>
            </a:r>
            <a:r>
              <a:rPr lang="en-US" altLang="zh-CN" b="0" i="0" u="none" strike="noStrike" dirty="0">
                <a:solidFill>
                  <a:srgbClr val="BFBFBF"/>
                </a:solidFill>
                <a:effectLst/>
                <a:latin typeface="Arial" panose="020B0604020202020204" pitchFamily="34" charset="0"/>
              </a:rPr>
              <a:t> der </a:t>
            </a:r>
            <a:r>
              <a:rPr lang="en-US" altLang="zh-CN" b="0" i="0" u="none" strike="noStrike" dirty="0" err="1">
                <a:solidFill>
                  <a:srgbClr val="BFBFBF"/>
                </a:solidFill>
                <a:effectLst/>
                <a:latin typeface="Arial" panose="020B0604020202020204" pitchFamily="34" charset="0"/>
              </a:rPr>
              <a:t>Literatursuche</a:t>
            </a:r>
            <a:r>
              <a:rPr lang="en-US" altLang="zh-CN" b="0" i="0" u="none" strike="noStrike" dirty="0">
                <a:solidFill>
                  <a:srgbClr val="BFBFBF"/>
                </a:solidFill>
                <a:effectLst/>
                <a:latin typeface="Arial" panose="020B0604020202020204" pitchFamily="34" charset="0"/>
              </a:rPr>
              <a:t>. Die 3 </a:t>
            </a:r>
            <a:r>
              <a:rPr lang="en-US" altLang="zh-CN" b="0" i="0" u="none" strike="noStrike" dirty="0" err="1">
                <a:solidFill>
                  <a:srgbClr val="BFBFBF"/>
                </a:solidFill>
                <a:effectLst/>
                <a:latin typeface="Arial" panose="020B0604020202020204" pitchFamily="34" charset="0"/>
              </a:rPr>
              <a:t>Datenbanken</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liefern</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insgesamt</a:t>
            </a:r>
            <a:r>
              <a:rPr lang="en-US" altLang="zh-CN" b="0" i="0" u="none" strike="noStrike" dirty="0">
                <a:solidFill>
                  <a:srgbClr val="BFBFBF"/>
                </a:solidFill>
                <a:effectLst/>
                <a:latin typeface="Arial" panose="020B0604020202020204" pitchFamily="34" charset="0"/>
              </a:rPr>
              <a:t> 82 </a:t>
            </a:r>
            <a:r>
              <a:rPr lang="en-US" altLang="zh-CN" b="0" i="0" u="none" strike="noStrike" dirty="0" err="1">
                <a:solidFill>
                  <a:srgbClr val="BFBFBF"/>
                </a:solidFill>
                <a:effectLst/>
                <a:latin typeface="Arial" panose="020B0604020202020204" pitchFamily="34" charset="0"/>
              </a:rPr>
              <a:t>einzigartige</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Publikationen</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Nach</a:t>
            </a:r>
            <a:r>
              <a:rPr lang="en-US" altLang="zh-CN" b="0" i="0" u="none" strike="noStrike" dirty="0">
                <a:solidFill>
                  <a:srgbClr val="BFBFBF"/>
                </a:solidFill>
                <a:effectLst/>
                <a:latin typeface="Arial" panose="020B0604020202020204" pitchFamily="34" charset="0"/>
              </a:rPr>
              <a:t> dem </a:t>
            </a:r>
            <a:r>
              <a:rPr lang="en-US" altLang="zh-CN" b="0" i="0" u="none" strike="noStrike" dirty="0" err="1">
                <a:solidFill>
                  <a:srgbClr val="BFBFBF"/>
                </a:solidFill>
                <a:effectLst/>
                <a:latin typeface="Arial" panose="020B0604020202020204" pitchFamily="34" charset="0"/>
              </a:rPr>
              <a:t>Titel</a:t>
            </a:r>
            <a:r>
              <a:rPr lang="en-US" altLang="zh-CN" b="0" i="0" u="none" strike="noStrike" dirty="0">
                <a:solidFill>
                  <a:srgbClr val="BFBFBF"/>
                </a:solidFill>
                <a:effectLst/>
                <a:latin typeface="Arial" panose="020B0604020202020204" pitchFamily="34" charset="0"/>
              </a:rPr>
              <a:t>- und </a:t>
            </a:r>
            <a:r>
              <a:rPr lang="en-US" altLang="zh-CN" b="0" i="0" u="none" strike="noStrike" dirty="0" err="1">
                <a:solidFill>
                  <a:srgbClr val="BFBFBF"/>
                </a:solidFill>
                <a:effectLst/>
                <a:latin typeface="Arial" panose="020B0604020202020204" pitchFamily="34" charset="0"/>
              </a:rPr>
              <a:t>Abstractscreening</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habe</a:t>
            </a:r>
            <a:r>
              <a:rPr lang="en-US" altLang="zh-CN" b="0" i="0" u="none" strike="noStrike" dirty="0">
                <a:solidFill>
                  <a:srgbClr val="BFBFBF"/>
                </a:solidFill>
                <a:effectLst/>
                <a:latin typeface="Arial" panose="020B0604020202020204" pitchFamily="34" charset="0"/>
              </a:rPr>
              <a:t> ich </a:t>
            </a:r>
            <a:r>
              <a:rPr lang="en-US" altLang="zh-CN" b="0" i="0" u="none" strike="noStrike" dirty="0" err="1">
                <a:solidFill>
                  <a:srgbClr val="BFBFBF"/>
                </a:solidFill>
                <a:effectLst/>
                <a:latin typeface="Arial" panose="020B0604020202020204" pitchFamily="34" charset="0"/>
              </a:rPr>
              <a:t>noch</a:t>
            </a:r>
            <a:r>
              <a:rPr lang="en-US" altLang="zh-CN" b="0" i="0" u="none" strike="noStrike" dirty="0">
                <a:solidFill>
                  <a:srgbClr val="BFBFBF"/>
                </a:solidFill>
                <a:effectLst/>
                <a:latin typeface="Arial" panose="020B0604020202020204" pitchFamily="34" charset="0"/>
              </a:rPr>
              <a:t> 34 </a:t>
            </a:r>
            <a:r>
              <a:rPr lang="en-US" altLang="zh-CN" b="0" i="0" u="none" strike="noStrike" dirty="0" err="1">
                <a:solidFill>
                  <a:srgbClr val="BFBFBF"/>
                </a:solidFill>
                <a:effectLst/>
                <a:latin typeface="Arial" panose="020B0604020202020204" pitchFamily="34" charset="0"/>
              </a:rPr>
              <a:t>Quellen</a:t>
            </a:r>
            <a:r>
              <a:rPr lang="en-US" altLang="zh-CN" b="0" i="0" u="none" strike="noStrike" dirty="0">
                <a:solidFill>
                  <a:srgbClr val="BFBFBF"/>
                </a:solidFill>
                <a:effectLst/>
                <a:latin typeface="Arial" panose="020B0604020202020204" pitchFamily="34" charset="0"/>
              </a:rPr>
              <a:t>. Durch </a:t>
            </a:r>
            <a:r>
              <a:rPr lang="en-US" altLang="zh-CN" b="0" i="0" u="none" strike="noStrike" dirty="0" err="1">
                <a:solidFill>
                  <a:srgbClr val="BFBFBF"/>
                </a:solidFill>
                <a:effectLst/>
                <a:latin typeface="Arial" panose="020B0604020202020204" pitchFamily="34" charset="0"/>
              </a:rPr>
              <a:t>eine</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Volltextprüfung</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sind</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noch</a:t>
            </a:r>
            <a:r>
              <a:rPr lang="en-US" altLang="zh-CN" b="0" i="0" u="none" strike="noStrike" dirty="0">
                <a:solidFill>
                  <a:srgbClr val="BFBFBF"/>
                </a:solidFill>
                <a:effectLst/>
                <a:latin typeface="Arial" panose="020B0604020202020204" pitchFamily="34" charset="0"/>
              </a:rPr>
              <a:t> 27 </a:t>
            </a:r>
            <a:r>
              <a:rPr lang="en-US" altLang="zh-CN" b="0" i="0" u="none" strike="noStrike" dirty="0" err="1">
                <a:solidFill>
                  <a:srgbClr val="BFBFBF"/>
                </a:solidFill>
                <a:effectLst/>
                <a:latin typeface="Arial" panose="020B0604020202020204" pitchFamily="34" charset="0"/>
              </a:rPr>
              <a:t>Quellen</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beibehalten</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Während</a:t>
            </a:r>
            <a:r>
              <a:rPr lang="en-US" altLang="zh-CN" b="0" i="0" u="none" strike="noStrike" dirty="0">
                <a:solidFill>
                  <a:srgbClr val="BFBFBF"/>
                </a:solidFill>
                <a:effectLst/>
                <a:latin typeface="Arial" panose="020B0604020202020204" pitchFamily="34" charset="0"/>
              </a:rPr>
              <a:t> der </a:t>
            </a:r>
            <a:r>
              <a:rPr lang="en-US" altLang="zh-CN" b="0" i="0" u="none" strike="noStrike" dirty="0" err="1">
                <a:solidFill>
                  <a:srgbClr val="BFBFBF"/>
                </a:solidFill>
                <a:effectLst/>
                <a:latin typeface="Arial" panose="020B0604020202020204" pitchFamily="34" charset="0"/>
              </a:rPr>
              <a:t>Bearbeitung</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sind</a:t>
            </a:r>
            <a:r>
              <a:rPr lang="en-US" altLang="zh-CN" b="0" i="0" u="none" strike="noStrike" dirty="0">
                <a:solidFill>
                  <a:srgbClr val="BFBFBF"/>
                </a:solidFill>
                <a:effectLst/>
                <a:latin typeface="Arial" panose="020B0604020202020204" pitchFamily="34" charset="0"/>
              </a:rPr>
              <a:t> 6 </a:t>
            </a:r>
            <a:r>
              <a:rPr lang="en-US" altLang="zh-CN" b="0" i="0" u="none" strike="noStrike" dirty="0" err="1">
                <a:solidFill>
                  <a:srgbClr val="BFBFBF"/>
                </a:solidFill>
                <a:effectLst/>
                <a:latin typeface="Arial" panose="020B0604020202020204" pitchFamily="34" charset="0"/>
              </a:rPr>
              <a:t>weitere</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Referenzen</a:t>
            </a:r>
            <a:r>
              <a:rPr lang="en-US" altLang="zh-CN" b="0" i="0" u="none" strike="noStrike" dirty="0">
                <a:solidFill>
                  <a:srgbClr val="BFBFBF"/>
                </a:solidFill>
                <a:effectLst/>
                <a:latin typeface="Arial" panose="020B0604020202020204" pitchFamily="34" charset="0"/>
              </a:rPr>
              <a:t> </a:t>
            </a:r>
            <a:r>
              <a:rPr lang="en-US" altLang="zh-CN" b="0" i="0" u="none" strike="noStrike" dirty="0" err="1">
                <a:solidFill>
                  <a:srgbClr val="BFBFBF"/>
                </a:solidFill>
                <a:effectLst/>
                <a:latin typeface="Arial" panose="020B0604020202020204" pitchFamily="34" charset="0"/>
              </a:rPr>
              <a:t>hinzugefügt</a:t>
            </a:r>
            <a:r>
              <a:rPr lang="en-US" altLang="zh-CN" b="0" i="0" u="none" strike="noStrike" dirty="0">
                <a:solidFill>
                  <a:srgbClr val="BFBFBF"/>
                </a:solidFill>
                <a:effectLst/>
                <a:latin typeface="Arial" panose="020B0604020202020204" pitchFamily="34" charset="0"/>
              </a:rPr>
              <a:t>.</a:t>
            </a:r>
          </a:p>
          <a:p>
            <a:endParaRPr lang="en-US" altLang="zh-CN" b="0" i="0" u="none" strike="noStrike" dirty="0">
              <a:solidFill>
                <a:srgbClr val="BFBFBF"/>
              </a:solidFill>
              <a:effectLst/>
              <a:latin typeface="Arial" panose="020B0604020202020204" pitchFamily="34" charset="0"/>
            </a:endParaRPr>
          </a:p>
          <a:p>
            <a:r>
              <a:rPr lang="zh-CN" altLang="en-US" b="0" i="0" u="none" strike="noStrike" dirty="0">
                <a:solidFill>
                  <a:srgbClr val="BFBFBF"/>
                </a:solidFill>
                <a:effectLst/>
                <a:latin typeface="Arial" panose="020B0604020202020204" pitchFamily="34" charset="0"/>
              </a:rPr>
              <a:t>  </a:t>
            </a:r>
            <a:endParaRPr lang="en-US" altLang="zh-CN" b="0" i="0" u="none" strike="noStrike" dirty="0">
              <a:solidFill>
                <a:srgbClr val="BFBFBF"/>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2969AC09-DF60-43F4-96BF-67D4D9A74094}" type="slidenum">
              <a:rPr lang="de-DE" smtClean="0"/>
              <a:t>7</a:t>
            </a:fld>
            <a:endParaRPr lang="de-DE"/>
          </a:p>
        </p:txBody>
      </p:sp>
    </p:spTree>
    <p:extLst>
      <p:ext uri="{BB962C8B-B14F-4D97-AF65-F5344CB8AC3E}">
        <p14:creationId xmlns:p14="http://schemas.microsoft.com/office/powerpoint/2010/main" val="295467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e-DE" dirty="0"/>
              <a:t>Ich komme jetzt zu dem zweiten Teil, die Forschungsergebnisse.</a:t>
            </a:r>
          </a:p>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8</a:t>
            </a:fld>
            <a:endParaRPr lang="de-DE"/>
          </a:p>
        </p:txBody>
      </p:sp>
    </p:spTree>
    <p:extLst>
      <p:ext uri="{BB962C8B-B14F-4D97-AF65-F5344CB8AC3E}">
        <p14:creationId xmlns:p14="http://schemas.microsoft.com/office/powerpoint/2010/main" val="106416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zh-CN" sz="1800" dirty="0">
                <a:effectLst/>
              </a:rPr>
              <a:t>In diesem Teil beginne ich mit der ML-Methode.</a:t>
            </a:r>
          </a:p>
          <a:p>
            <a:endParaRPr lang="de-DE" altLang="zh-CN" sz="1800" dirty="0">
              <a:effectLst/>
              <a:latin typeface="Times New Roman" panose="02020603050405020304" pitchFamily="18" charset="0"/>
              <a:ea typeface="SimSun" panose="02010600030101010101" pitchFamily="2" charset="-122"/>
              <a:cs typeface="Arial" panose="020B0604020202020204" pitchFamily="34" charset="0"/>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Manche Forscher vertreten die Ansicht, dass relevante Indikatoren des Finanzmarktes mithilfe von ML erfasst werden können. Durch die Analyse der Indikatoren kann der künftige Trend auf einem Finanzmarkt  vorhergesagt werden. Aber mit Berücksichtigung der komplexen Natur auf dem Finanzmarkt nimmt die Schwierigkeit der Marktprognose zu</a:t>
            </a:r>
            <a:r>
              <a:rPr lang="de-DE" altLang="zh-CN" dirty="0">
                <a:effectLst/>
              </a:rPr>
              <a:t>.</a:t>
            </a:r>
          </a:p>
          <a:p>
            <a:endParaRPr lang="de-DE" dirty="0">
              <a:effectLst/>
            </a:endParaRPr>
          </a:p>
          <a:p>
            <a:endParaRPr lang="de-DE" dirty="0">
              <a:effectLst/>
            </a:endParaRPr>
          </a:p>
          <a:p>
            <a:r>
              <a:rPr lang="de-DE" b="1" dirty="0" err="1"/>
              <a:t>Klassifik</a:t>
            </a:r>
            <a:r>
              <a:rPr lang="de-DE" dirty="0"/>
              <a:t>:</a:t>
            </a:r>
          </a:p>
          <a:p>
            <a:r>
              <a:rPr lang="de-DE" dirty="0"/>
              <a:t>Gegenstand: Marktrichtung</a:t>
            </a: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Richtungsorientierter Handel</a:t>
            </a:r>
            <a:r>
              <a:rPr lang="de-DE" altLang="zh-CN" dirty="0">
                <a:effectLst/>
              </a:rPr>
              <a:t> </a:t>
            </a:r>
            <a:r>
              <a:rPr lang="de-DE" altLang="zh-CN" dirty="0">
                <a:effectLst/>
                <a:sym typeface="Wingdings" pitchFamily="2" charset="2"/>
              </a:rPr>
              <a:t> eine Art des AH, </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bedeutet, dass Anleger basierend auf ihren </a:t>
            </a:r>
            <a:r>
              <a:rPr lang="de-DE" altLang="zh-CN" sz="1800" b="1" dirty="0">
                <a:effectLst/>
                <a:latin typeface="Times New Roman" panose="02020603050405020304" pitchFamily="18" charset="0"/>
                <a:ea typeface="SimSun" panose="02010600030101010101" pitchFamily="2" charset="-122"/>
                <a:cs typeface="Arial" panose="020B0604020202020204" pitchFamily="34" charset="0"/>
              </a:rPr>
              <a:t>Erwartungen</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an die Preisentwicklung des Marktes handeln</a:t>
            </a:r>
            <a:r>
              <a:rPr lang="de-DE" altLang="zh-CN" dirty="0">
                <a:effectLst/>
              </a:rPr>
              <a:t> </a:t>
            </a:r>
          </a:p>
          <a:p>
            <a:endParaRPr lang="de-DE" altLang="zh-CN" dirty="0">
              <a:effectLst/>
              <a:sym typeface="Wingdings" pitchFamily="2" charset="2"/>
            </a:endParaRPr>
          </a:p>
          <a:p>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Wenn ein Händler beispielsweise einen Anstieg durch das Ergebnis der Klassifikation der zukünftigen Preise erwartet, kauft er Vermögenswerte, um sie bei einem Preisanstieg zu verkaufen und Gewinne zu erzielen (sog. </a:t>
            </a:r>
            <a:r>
              <a:rPr lang="de-DE" altLang="zh-CN" sz="1800" i="1" dirty="0">
                <a:effectLst/>
                <a:latin typeface="Times New Roman" panose="02020603050405020304" pitchFamily="18" charset="0"/>
                <a:ea typeface="SimSun" panose="02010600030101010101" pitchFamily="2" charset="-122"/>
                <a:cs typeface="Arial" panose="020B0604020202020204" pitchFamily="34" charset="0"/>
              </a:rPr>
              <a:t>Long-Position</a:t>
            </a:r>
            <a:r>
              <a:rPr lang="de-DE" altLang="zh-CN" sz="1800" dirty="0">
                <a:effectLst/>
                <a:latin typeface="Times New Roman" panose="02020603050405020304" pitchFamily="18" charset="0"/>
                <a:ea typeface="SimSun" panose="02010600030101010101" pitchFamily="2" charset="-122"/>
                <a:cs typeface="Arial" panose="020B0604020202020204" pitchFamily="34" charset="0"/>
              </a:rPr>
              <a:t>). </a:t>
            </a:r>
          </a:p>
          <a:p>
            <a:endParaRPr lang="de-DE" altLang="zh-CN" dirty="0">
              <a:effectLst/>
            </a:endParaRPr>
          </a:p>
          <a:p>
            <a:r>
              <a:rPr lang="zh-CN" altLang="de-DE" dirty="0">
                <a:effectLst/>
              </a:rPr>
              <a:t>算法</a:t>
            </a:r>
            <a:r>
              <a:rPr lang="zh-CN" altLang="en-US" dirty="0">
                <a:effectLst/>
              </a:rPr>
              <a:t>有三种</a:t>
            </a:r>
            <a:r>
              <a:rPr lang="en-US" altLang="zh-CN" dirty="0">
                <a:effectLst/>
              </a:rPr>
              <a:t>,</a:t>
            </a:r>
            <a:r>
              <a:rPr lang="zh-CN" altLang="en-US" dirty="0">
                <a:effectLst/>
              </a:rPr>
              <a:t> 这三种算法通常使用多种技术指标作为独立变量。</a:t>
            </a:r>
            <a:endParaRPr lang="de-DE" altLang="zh-CN" dirty="0">
              <a:effectLst/>
            </a:endParaRPr>
          </a:p>
          <a:p>
            <a:endParaRPr lang="de-DE" altLang="zh-CN" dirty="0">
              <a:effectLst/>
              <a:sym typeface="Wingdings" pitchFamily="2" charset="2"/>
            </a:endParaRPr>
          </a:p>
          <a:p>
            <a:r>
              <a:rPr lang="de-DE" altLang="zh-CN" dirty="0">
                <a:effectLst/>
                <a:sym typeface="Wingdings" pitchFamily="2" charset="2"/>
              </a:rPr>
              <a:t>Regression:</a:t>
            </a:r>
          </a:p>
          <a:p>
            <a:r>
              <a:rPr lang="de-DE" altLang="zh-CN" dirty="0">
                <a:effectLst/>
                <a:sym typeface="Wingdings" pitchFamily="2" charset="2"/>
              </a:rPr>
              <a:t>Gegenstand: Volatilität auf dem Bitcoin-Futures Markt. </a:t>
            </a:r>
          </a:p>
          <a:p>
            <a:r>
              <a:rPr lang="de-DE" altLang="zh-CN" dirty="0">
                <a:effectLst/>
                <a:sym typeface="Wingdings" pitchFamily="2" charset="2"/>
              </a:rPr>
              <a:t>Aber nicht direkt messbar,  Proxy</a:t>
            </a:r>
          </a:p>
          <a:p>
            <a:pPr algn="l"/>
            <a:r>
              <a:rPr lang="en-US" altLang="zh-CN" b="0" i="0" u="none" strike="noStrike" dirty="0" err="1">
                <a:solidFill>
                  <a:srgbClr val="000000"/>
                </a:solidFill>
                <a:effectLst/>
              </a:rPr>
              <a:t>Investoren</a:t>
            </a:r>
            <a:r>
              <a:rPr lang="en-US" altLang="zh-CN" b="0" i="0" u="none" strike="noStrike" dirty="0">
                <a:solidFill>
                  <a:srgbClr val="000000"/>
                </a:solidFill>
                <a:effectLst/>
              </a:rPr>
              <a:t> </a:t>
            </a:r>
            <a:r>
              <a:rPr lang="en-US" altLang="zh-CN" b="0" i="0" u="none" strike="noStrike" dirty="0" err="1">
                <a:solidFill>
                  <a:srgbClr val="000000"/>
                </a:solidFill>
                <a:effectLst/>
              </a:rPr>
              <a:t>können</a:t>
            </a:r>
            <a:r>
              <a:rPr lang="en-US" altLang="zh-CN" b="0" i="0" u="none" strike="noStrike" dirty="0">
                <a:solidFill>
                  <a:srgbClr val="000000"/>
                </a:solidFill>
                <a:effectLst/>
              </a:rPr>
              <a:t> </a:t>
            </a:r>
            <a:r>
              <a:rPr lang="en-US" altLang="zh-CN" b="0" i="0" u="none" strike="noStrike" dirty="0" err="1">
                <a:solidFill>
                  <a:srgbClr val="000000"/>
                </a:solidFill>
                <a:effectLst/>
              </a:rPr>
              <a:t>entsprechend</a:t>
            </a:r>
            <a:r>
              <a:rPr lang="en-US" altLang="zh-CN" b="0" i="0" u="none" strike="noStrike" dirty="0">
                <a:solidFill>
                  <a:srgbClr val="000000"/>
                </a:solidFill>
                <a:effectLst/>
              </a:rPr>
              <a:t> </a:t>
            </a:r>
            <a:r>
              <a:rPr lang="en-US" altLang="zh-CN" b="0" i="0" u="none" strike="noStrike" dirty="0" err="1">
                <a:solidFill>
                  <a:srgbClr val="000000"/>
                </a:solidFill>
                <a:effectLst/>
              </a:rPr>
              <a:t>ihrer</a:t>
            </a:r>
            <a:r>
              <a:rPr lang="en-US" altLang="zh-CN" b="0" i="0" u="none" strike="noStrike" dirty="0">
                <a:solidFill>
                  <a:srgbClr val="000000"/>
                </a:solidFill>
                <a:effectLst/>
              </a:rPr>
              <a:t> </a:t>
            </a:r>
            <a:r>
              <a:rPr lang="en-US" altLang="zh-CN" b="0" i="0" u="none" strike="noStrike" dirty="0" err="1">
                <a:solidFill>
                  <a:srgbClr val="000000"/>
                </a:solidFill>
                <a:effectLst/>
              </a:rPr>
              <a:t>individuellen</a:t>
            </a:r>
            <a:r>
              <a:rPr lang="en-US" altLang="zh-CN" b="0" i="0" u="none" strike="noStrike" dirty="0">
                <a:solidFill>
                  <a:srgbClr val="000000"/>
                </a:solidFill>
                <a:effectLst/>
              </a:rPr>
              <a:t> </a:t>
            </a:r>
            <a:r>
              <a:rPr lang="en-US" altLang="zh-CN" b="0" i="0" u="none" strike="noStrike" dirty="0" err="1">
                <a:solidFill>
                  <a:srgbClr val="000000"/>
                </a:solidFill>
                <a:effectLst/>
              </a:rPr>
              <a:t>Risikobereitschaft</a:t>
            </a:r>
            <a:r>
              <a:rPr lang="en-US" altLang="zh-CN" b="0" i="0" u="none" strike="noStrike" dirty="0">
                <a:solidFill>
                  <a:srgbClr val="000000"/>
                </a:solidFill>
                <a:effectLst/>
              </a:rPr>
              <a:t> </a:t>
            </a:r>
            <a:r>
              <a:rPr lang="en-US" altLang="zh-CN" b="0" i="0" u="none" strike="noStrike" dirty="0" err="1">
                <a:solidFill>
                  <a:srgbClr val="000000"/>
                </a:solidFill>
                <a:effectLst/>
              </a:rPr>
              <a:t>investieren</a:t>
            </a:r>
            <a:r>
              <a:rPr lang="en-US" altLang="zh-CN" b="0" i="0" u="none" strike="noStrike" dirty="0">
                <a:solidFill>
                  <a:srgbClr val="000000"/>
                </a:solidFill>
                <a:effectLst/>
              </a:rPr>
              <a:t>.</a:t>
            </a:r>
          </a:p>
          <a:p>
            <a:endParaRPr lang="en-US" altLang="zh-CN" dirty="0">
              <a:effectLst/>
              <a:sym typeface="Wingdings" pitchFamily="2" charset="2"/>
            </a:endParaRPr>
          </a:p>
          <a:p>
            <a:endParaRPr lang="de-DE" altLang="zh-CN" dirty="0">
              <a:effectLst/>
              <a:sym typeface="Wingdings" pitchFamily="2" charset="2"/>
            </a:endParaRPr>
          </a:p>
          <a:p>
            <a:endParaRPr lang="de-DE" dirty="0"/>
          </a:p>
        </p:txBody>
      </p:sp>
      <p:sp>
        <p:nvSpPr>
          <p:cNvPr id="4" name="灯片编号占位符 3"/>
          <p:cNvSpPr>
            <a:spLocks noGrp="1"/>
          </p:cNvSpPr>
          <p:nvPr>
            <p:ph type="sldNum" sz="quarter" idx="5"/>
          </p:nvPr>
        </p:nvSpPr>
        <p:spPr/>
        <p:txBody>
          <a:bodyPr/>
          <a:lstStyle/>
          <a:p>
            <a:fld id="{2969AC09-DF60-43F4-96BF-67D4D9A74094}" type="slidenum">
              <a:rPr lang="de-DE" smtClean="0"/>
              <a:t>9</a:t>
            </a:fld>
            <a:endParaRPr lang="de-DE"/>
          </a:p>
        </p:txBody>
      </p:sp>
    </p:spTree>
    <p:extLst>
      <p:ext uri="{BB962C8B-B14F-4D97-AF65-F5344CB8AC3E}">
        <p14:creationId xmlns:p14="http://schemas.microsoft.com/office/powerpoint/2010/main" val="2161836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
        <p:nvSpPr>
          <p:cNvPr id="18"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bg1">
                    <a:alpha val="70000"/>
                  </a:schemeClr>
                </a:solidFill>
              </a:defRPr>
            </a:lvl1pPr>
          </a:lstStyle>
          <a:p>
            <a:pPr lvl="0"/>
            <a:r>
              <a:rPr lang="de-DE" dirty="0"/>
              <a:t>Vorname, Name</a:t>
            </a:r>
          </a:p>
        </p:txBody>
      </p:sp>
      <p:sp>
        <p:nvSpPr>
          <p:cNvPr id="19"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20"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bg1">
                    <a:alpha val="7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1"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bg1">
                    <a:alpha val="70000"/>
                  </a:schemeClr>
                </a:solidFill>
              </a:defRPr>
            </a:lvl1pPr>
          </a:lstStyle>
          <a:p>
            <a:pPr lvl="0"/>
            <a:r>
              <a:rPr lang="de-DE" dirty="0"/>
              <a:t>Struktureinheit der TU Dresden</a:t>
            </a:r>
          </a:p>
        </p:txBody>
      </p:sp>
      <p:sp>
        <p:nvSpPr>
          <p:cNvPr id="22"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
        <p:nvSpPr>
          <p:cNvPr id="23"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33091202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rgbClr val="DE2526"/>
              </a:gs>
              <a:gs pos="100000">
                <a:srgbClr val="CD1719"/>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0214994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elfolie_TUD_weiß-blau">
    <p:spTree>
      <p:nvGrpSpPr>
        <p:cNvPr id="1" name=""/>
        <p:cNvGrpSpPr/>
        <p:nvPr/>
      </p:nvGrpSpPr>
      <p:grpSpPr>
        <a:xfrm>
          <a:off x="0" y="0"/>
          <a:ext cx="0" cy="0"/>
          <a:chOff x="0" y="0"/>
          <a:chExt cx="0" cy="0"/>
        </a:xfrm>
      </p:grpSpPr>
      <p:sp>
        <p:nvSpPr>
          <p:cNvPr id="18" name="Rechteck 13">
            <a:extLst>
              <a:ext uri="{FF2B5EF4-FFF2-40B4-BE49-F238E27FC236}">
                <a16:creationId xmlns:a16="http://schemas.microsoft.com/office/drawing/2014/main" id="{8D22BFAA-62C6-4AF7-A140-D9E9750A54AC}"/>
              </a:ext>
            </a:extLst>
          </p:cNvPr>
          <p:cNvSpPr/>
          <p:nvPr userDrawn="1"/>
        </p:nvSpPr>
        <p:spPr>
          <a:xfrm>
            <a:off x="3151994" y="2563831"/>
            <a:ext cx="9050720" cy="4317954"/>
          </a:xfrm>
          <a:custGeom>
            <a:avLst/>
            <a:gdLst>
              <a:gd name="connsiteX0" fmla="*/ 0 w 5904411"/>
              <a:gd name="connsiteY0" fmla="*/ 0 h 3967747"/>
              <a:gd name="connsiteX1" fmla="*/ 5904411 w 5904411"/>
              <a:gd name="connsiteY1" fmla="*/ 0 h 3967747"/>
              <a:gd name="connsiteX2" fmla="*/ 5904411 w 5904411"/>
              <a:gd name="connsiteY2" fmla="*/ 3967747 h 3967747"/>
              <a:gd name="connsiteX3" fmla="*/ 0 w 5904411"/>
              <a:gd name="connsiteY3" fmla="*/ 3967747 h 3967747"/>
              <a:gd name="connsiteX4" fmla="*/ 0 w 5904411"/>
              <a:gd name="connsiteY4" fmla="*/ 0 h 3967747"/>
              <a:gd name="connsiteX0" fmla="*/ 3590925 w 5904411"/>
              <a:gd name="connsiteY0" fmla="*/ 0 h 3967747"/>
              <a:gd name="connsiteX1" fmla="*/ 5904411 w 5904411"/>
              <a:gd name="connsiteY1" fmla="*/ 0 h 3967747"/>
              <a:gd name="connsiteX2" fmla="*/ 5904411 w 5904411"/>
              <a:gd name="connsiteY2" fmla="*/ 3967747 h 3967747"/>
              <a:gd name="connsiteX3" fmla="*/ 0 w 5904411"/>
              <a:gd name="connsiteY3" fmla="*/ 3967747 h 3967747"/>
              <a:gd name="connsiteX4" fmla="*/ 3590925 w 5904411"/>
              <a:gd name="connsiteY4" fmla="*/ 0 h 3967747"/>
              <a:gd name="connsiteX0" fmla="*/ 3857625 w 6171111"/>
              <a:gd name="connsiteY0" fmla="*/ 0 h 3967747"/>
              <a:gd name="connsiteX1" fmla="*/ 6171111 w 6171111"/>
              <a:gd name="connsiteY1" fmla="*/ 0 h 3967747"/>
              <a:gd name="connsiteX2" fmla="*/ 6171111 w 6171111"/>
              <a:gd name="connsiteY2" fmla="*/ 3967747 h 3967747"/>
              <a:gd name="connsiteX3" fmla="*/ 0 w 6171111"/>
              <a:gd name="connsiteY3" fmla="*/ 3958222 h 3967747"/>
              <a:gd name="connsiteX4" fmla="*/ 3857625 w 6171111"/>
              <a:gd name="connsiteY4" fmla="*/ 0 h 3967747"/>
              <a:gd name="connsiteX0" fmla="*/ 3952875 w 6171111"/>
              <a:gd name="connsiteY0" fmla="*/ 9525 h 3967747"/>
              <a:gd name="connsiteX1" fmla="*/ 6171111 w 6171111"/>
              <a:gd name="connsiteY1" fmla="*/ 0 h 3967747"/>
              <a:gd name="connsiteX2" fmla="*/ 6171111 w 6171111"/>
              <a:gd name="connsiteY2" fmla="*/ 3967747 h 3967747"/>
              <a:gd name="connsiteX3" fmla="*/ 0 w 6171111"/>
              <a:gd name="connsiteY3" fmla="*/ 3958222 h 3967747"/>
              <a:gd name="connsiteX4" fmla="*/ 3952875 w 6171111"/>
              <a:gd name="connsiteY4" fmla="*/ 9525 h 3967747"/>
              <a:gd name="connsiteX0" fmla="*/ 3925061 w 6171111"/>
              <a:gd name="connsiteY0" fmla="*/ 0 h 3972129"/>
              <a:gd name="connsiteX1" fmla="*/ 6171111 w 6171111"/>
              <a:gd name="connsiteY1" fmla="*/ 4382 h 3972129"/>
              <a:gd name="connsiteX2" fmla="*/ 6171111 w 6171111"/>
              <a:gd name="connsiteY2" fmla="*/ 3972129 h 3972129"/>
              <a:gd name="connsiteX3" fmla="*/ 0 w 6171111"/>
              <a:gd name="connsiteY3" fmla="*/ 3962604 h 3972129"/>
              <a:gd name="connsiteX4" fmla="*/ 3925061 w 6171111"/>
              <a:gd name="connsiteY4" fmla="*/ 0 h 3972129"/>
              <a:gd name="connsiteX0" fmla="*/ 3925061 w 6171111"/>
              <a:gd name="connsiteY0" fmla="*/ 381 h 3967747"/>
              <a:gd name="connsiteX1" fmla="*/ 6171111 w 6171111"/>
              <a:gd name="connsiteY1" fmla="*/ 0 h 3967747"/>
              <a:gd name="connsiteX2" fmla="*/ 6171111 w 6171111"/>
              <a:gd name="connsiteY2" fmla="*/ 3967747 h 3967747"/>
              <a:gd name="connsiteX3" fmla="*/ 0 w 6171111"/>
              <a:gd name="connsiteY3" fmla="*/ 3958222 h 3967747"/>
              <a:gd name="connsiteX4" fmla="*/ 3925061 w 6171111"/>
              <a:gd name="connsiteY4" fmla="*/ 381 h 3967747"/>
              <a:gd name="connsiteX0" fmla="*/ 3961821 w 6207871"/>
              <a:gd name="connsiteY0" fmla="*/ 381 h 3981196"/>
              <a:gd name="connsiteX1" fmla="*/ 6207871 w 6207871"/>
              <a:gd name="connsiteY1" fmla="*/ 0 h 3981196"/>
              <a:gd name="connsiteX2" fmla="*/ 6207871 w 6207871"/>
              <a:gd name="connsiteY2" fmla="*/ 3967747 h 3981196"/>
              <a:gd name="connsiteX3" fmla="*/ 0 w 6207871"/>
              <a:gd name="connsiteY3" fmla="*/ 3981196 h 3981196"/>
              <a:gd name="connsiteX4" fmla="*/ 3961821 w 6207871"/>
              <a:gd name="connsiteY4" fmla="*/ 381 h 3981196"/>
              <a:gd name="connsiteX0" fmla="*/ 3984796 w 6230846"/>
              <a:gd name="connsiteY0" fmla="*/ 381 h 3981196"/>
              <a:gd name="connsiteX1" fmla="*/ 6230846 w 6230846"/>
              <a:gd name="connsiteY1" fmla="*/ 0 h 3981196"/>
              <a:gd name="connsiteX2" fmla="*/ 6230846 w 6230846"/>
              <a:gd name="connsiteY2" fmla="*/ 3967747 h 3981196"/>
              <a:gd name="connsiteX3" fmla="*/ 0 w 6230846"/>
              <a:gd name="connsiteY3" fmla="*/ 3981196 h 3981196"/>
              <a:gd name="connsiteX4" fmla="*/ 3984796 w 6230846"/>
              <a:gd name="connsiteY4" fmla="*/ 381 h 3981196"/>
              <a:gd name="connsiteX0" fmla="*/ 3984796 w 8344852"/>
              <a:gd name="connsiteY0" fmla="*/ 381 h 3981196"/>
              <a:gd name="connsiteX1" fmla="*/ 8344852 w 8344852"/>
              <a:gd name="connsiteY1" fmla="*/ 0 h 3981196"/>
              <a:gd name="connsiteX2" fmla="*/ 6230846 w 8344852"/>
              <a:gd name="connsiteY2" fmla="*/ 3967747 h 3981196"/>
              <a:gd name="connsiteX3" fmla="*/ 0 w 8344852"/>
              <a:gd name="connsiteY3" fmla="*/ 3981196 h 3981196"/>
              <a:gd name="connsiteX4" fmla="*/ 3984796 w 8344852"/>
              <a:gd name="connsiteY4" fmla="*/ 381 h 3981196"/>
              <a:gd name="connsiteX0" fmla="*/ 3984796 w 8344852"/>
              <a:gd name="connsiteY0" fmla="*/ 381 h 3981196"/>
              <a:gd name="connsiteX1" fmla="*/ 8344852 w 8344852"/>
              <a:gd name="connsiteY1" fmla="*/ 0 h 3981196"/>
              <a:gd name="connsiteX2" fmla="*/ 8344852 w 8344852"/>
              <a:gd name="connsiteY2" fmla="*/ 3967748 h 3981196"/>
              <a:gd name="connsiteX3" fmla="*/ 0 w 8344852"/>
              <a:gd name="connsiteY3" fmla="*/ 3981196 h 3981196"/>
              <a:gd name="connsiteX4" fmla="*/ 3984796 w 8344852"/>
              <a:gd name="connsiteY4" fmla="*/ 381 h 3981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4852" h="3981196">
                <a:moveTo>
                  <a:pt x="3984796" y="381"/>
                </a:moveTo>
                <a:lnTo>
                  <a:pt x="8344852" y="0"/>
                </a:lnTo>
                <a:lnTo>
                  <a:pt x="8344852" y="3967748"/>
                </a:lnTo>
                <a:lnTo>
                  <a:pt x="0" y="3981196"/>
                </a:lnTo>
                <a:lnTo>
                  <a:pt x="3984796" y="381"/>
                </a:ln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dirty="0"/>
          </a:p>
        </p:txBody>
      </p:sp>
      <p:sp>
        <p:nvSpPr>
          <p:cNvPr id="19" name="Rechteck 9">
            <a:extLst>
              <a:ext uri="{FF2B5EF4-FFF2-40B4-BE49-F238E27FC236}">
                <a16:creationId xmlns:a16="http://schemas.microsoft.com/office/drawing/2014/main" id="{9FD71789-74E3-45C9-B1BA-98AEA75CF44C}"/>
              </a:ext>
            </a:extLst>
          </p:cNvPr>
          <p:cNvSpPr/>
          <p:nvPr userDrawn="1"/>
        </p:nvSpPr>
        <p:spPr>
          <a:xfrm>
            <a:off x="-1" y="3692352"/>
            <a:ext cx="9555747" cy="3185710"/>
          </a:xfrm>
          <a:custGeom>
            <a:avLst/>
            <a:gdLst>
              <a:gd name="connsiteX0" fmla="*/ 0 w 8810492"/>
              <a:gd name="connsiteY0" fmla="*/ 0 h 2937256"/>
              <a:gd name="connsiteX1" fmla="*/ 8810492 w 8810492"/>
              <a:gd name="connsiteY1" fmla="*/ 0 h 2937256"/>
              <a:gd name="connsiteX2" fmla="*/ 8810492 w 8810492"/>
              <a:gd name="connsiteY2" fmla="*/ 2937256 h 2937256"/>
              <a:gd name="connsiteX3" fmla="*/ 0 w 8810492"/>
              <a:gd name="connsiteY3" fmla="*/ 2937256 h 2937256"/>
              <a:gd name="connsiteX4" fmla="*/ 0 w 8810492"/>
              <a:gd name="connsiteY4" fmla="*/ 0 h 2937256"/>
              <a:gd name="connsiteX0" fmla="*/ 0 w 8810492"/>
              <a:gd name="connsiteY0" fmla="*/ 0 h 2937256"/>
              <a:gd name="connsiteX1" fmla="*/ 5858286 w 8810492"/>
              <a:gd name="connsiteY1" fmla="*/ 0 h 2937256"/>
              <a:gd name="connsiteX2" fmla="*/ 8810492 w 8810492"/>
              <a:gd name="connsiteY2" fmla="*/ 2937256 h 2937256"/>
              <a:gd name="connsiteX3" fmla="*/ 0 w 8810492"/>
              <a:gd name="connsiteY3" fmla="*/ 2937256 h 2937256"/>
              <a:gd name="connsiteX4" fmla="*/ 0 w 8810492"/>
              <a:gd name="connsiteY4" fmla="*/ 0 h 29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0492" h="2937256">
                <a:moveTo>
                  <a:pt x="0" y="0"/>
                </a:moveTo>
                <a:lnTo>
                  <a:pt x="5858286" y="0"/>
                </a:lnTo>
                <a:lnTo>
                  <a:pt x="8810492" y="2937256"/>
                </a:lnTo>
                <a:lnTo>
                  <a:pt x="0" y="2937256"/>
                </a:lnTo>
                <a:lnTo>
                  <a:pt x="0"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a:t> </a:t>
            </a:r>
          </a:p>
        </p:txBody>
      </p:sp>
      <p:sp>
        <p:nvSpPr>
          <p:cNvPr id="20" name="Rechteck 8">
            <a:extLst>
              <a:ext uri="{FF2B5EF4-FFF2-40B4-BE49-F238E27FC236}">
                <a16:creationId xmlns:a16="http://schemas.microsoft.com/office/drawing/2014/main" id="{E0A106CA-E2A4-4455-BD1E-8B7BA6CDC669}"/>
              </a:ext>
            </a:extLst>
          </p:cNvPr>
          <p:cNvSpPr/>
          <p:nvPr userDrawn="1"/>
        </p:nvSpPr>
        <p:spPr>
          <a:xfrm>
            <a:off x="-709" y="2302249"/>
            <a:ext cx="6020777" cy="4581946"/>
          </a:xfrm>
          <a:custGeom>
            <a:avLst/>
            <a:gdLst>
              <a:gd name="connsiteX0" fmla="*/ 0 w 3587931"/>
              <a:gd name="connsiteY0" fmla="*/ 0 h 5307874"/>
              <a:gd name="connsiteX1" fmla="*/ 3587931 w 3587931"/>
              <a:gd name="connsiteY1" fmla="*/ 0 h 5307874"/>
              <a:gd name="connsiteX2" fmla="*/ 3587931 w 3587931"/>
              <a:gd name="connsiteY2" fmla="*/ 5307874 h 5307874"/>
              <a:gd name="connsiteX3" fmla="*/ 0 w 3587931"/>
              <a:gd name="connsiteY3" fmla="*/ 5307874 h 5307874"/>
              <a:gd name="connsiteX4" fmla="*/ 0 w 3587931"/>
              <a:gd name="connsiteY4" fmla="*/ 0 h 5307874"/>
              <a:gd name="connsiteX0" fmla="*/ 0 w 3587931"/>
              <a:gd name="connsiteY0" fmla="*/ 0 h 5307874"/>
              <a:gd name="connsiteX1" fmla="*/ 3587931 w 3587931"/>
              <a:gd name="connsiteY1" fmla="*/ 0 h 5307874"/>
              <a:gd name="connsiteX2" fmla="*/ 3587931 w 3587931"/>
              <a:gd name="connsiteY2" fmla="*/ 3657600 h 5307874"/>
              <a:gd name="connsiteX3" fmla="*/ 3587931 w 3587931"/>
              <a:gd name="connsiteY3" fmla="*/ 5307874 h 5307874"/>
              <a:gd name="connsiteX4" fmla="*/ 0 w 3587931"/>
              <a:gd name="connsiteY4" fmla="*/ 5307874 h 5307874"/>
              <a:gd name="connsiteX5" fmla="*/ 0 w 3587931"/>
              <a:gd name="connsiteY5" fmla="*/ 0 h 5307874"/>
              <a:gd name="connsiteX0" fmla="*/ 0 w 3587931"/>
              <a:gd name="connsiteY0" fmla="*/ 0 h 5307874"/>
              <a:gd name="connsiteX1" fmla="*/ 1463039 w 3587931"/>
              <a:gd name="connsiteY1" fmla="*/ 1445623 h 5307874"/>
              <a:gd name="connsiteX2" fmla="*/ 3587931 w 3587931"/>
              <a:gd name="connsiteY2" fmla="*/ 3657600 h 5307874"/>
              <a:gd name="connsiteX3" fmla="*/ 3587931 w 3587931"/>
              <a:gd name="connsiteY3" fmla="*/ 5307874 h 5307874"/>
              <a:gd name="connsiteX4" fmla="*/ 0 w 3587931"/>
              <a:gd name="connsiteY4" fmla="*/ 5307874 h 5307874"/>
              <a:gd name="connsiteX5" fmla="*/ 0 w 3587931"/>
              <a:gd name="connsiteY5" fmla="*/ 0 h 5307874"/>
              <a:gd name="connsiteX0" fmla="*/ 0 w 3622765"/>
              <a:gd name="connsiteY0" fmla="*/ 0 h 5307874"/>
              <a:gd name="connsiteX1" fmla="*/ 1463039 w 3622765"/>
              <a:gd name="connsiteY1" fmla="*/ 1445623 h 5307874"/>
              <a:gd name="connsiteX2" fmla="*/ 3622765 w 3622765"/>
              <a:gd name="connsiteY2" fmla="*/ 3614057 h 5307874"/>
              <a:gd name="connsiteX3" fmla="*/ 3587931 w 3622765"/>
              <a:gd name="connsiteY3" fmla="*/ 5307874 h 5307874"/>
              <a:gd name="connsiteX4" fmla="*/ 0 w 3622765"/>
              <a:gd name="connsiteY4" fmla="*/ 5307874 h 5307874"/>
              <a:gd name="connsiteX5" fmla="*/ 0 w 3622765"/>
              <a:gd name="connsiteY5" fmla="*/ 0 h 5307874"/>
              <a:gd name="connsiteX0" fmla="*/ 0 w 3622765"/>
              <a:gd name="connsiteY0" fmla="*/ 0 h 5307874"/>
              <a:gd name="connsiteX1" fmla="*/ 1463039 w 3622765"/>
              <a:gd name="connsiteY1" fmla="*/ 1445623 h 5307874"/>
              <a:gd name="connsiteX2" fmla="*/ 3622765 w 3622765"/>
              <a:gd name="connsiteY2" fmla="*/ 3614057 h 5307874"/>
              <a:gd name="connsiteX3" fmla="*/ 3622765 w 3622765"/>
              <a:gd name="connsiteY3" fmla="*/ 5307874 h 5307874"/>
              <a:gd name="connsiteX4" fmla="*/ 0 w 3622765"/>
              <a:gd name="connsiteY4" fmla="*/ 5307874 h 5307874"/>
              <a:gd name="connsiteX5" fmla="*/ 0 w 3622765"/>
              <a:gd name="connsiteY5" fmla="*/ 0 h 5307874"/>
              <a:gd name="connsiteX0" fmla="*/ 0 w 3622765"/>
              <a:gd name="connsiteY0" fmla="*/ 0 h 5307874"/>
              <a:gd name="connsiteX1" fmla="*/ 1463039 w 3622765"/>
              <a:gd name="connsiteY1" fmla="*/ 1445623 h 5307874"/>
              <a:gd name="connsiteX2" fmla="*/ 3578520 w 3622765"/>
              <a:gd name="connsiteY2" fmla="*/ 3614057 h 5307874"/>
              <a:gd name="connsiteX3" fmla="*/ 3622765 w 3622765"/>
              <a:gd name="connsiteY3" fmla="*/ 5307874 h 5307874"/>
              <a:gd name="connsiteX4" fmla="*/ 0 w 3622765"/>
              <a:gd name="connsiteY4" fmla="*/ 5307874 h 5307874"/>
              <a:gd name="connsiteX5" fmla="*/ 0 w 3622765"/>
              <a:gd name="connsiteY5" fmla="*/ 0 h 5307874"/>
              <a:gd name="connsiteX0" fmla="*/ 0 w 3593268"/>
              <a:gd name="connsiteY0" fmla="*/ 0 h 5307874"/>
              <a:gd name="connsiteX1" fmla="*/ 1463039 w 3593268"/>
              <a:gd name="connsiteY1" fmla="*/ 1445623 h 5307874"/>
              <a:gd name="connsiteX2" fmla="*/ 3578520 w 3593268"/>
              <a:gd name="connsiteY2" fmla="*/ 3614057 h 5307874"/>
              <a:gd name="connsiteX3" fmla="*/ 3593268 w 3593268"/>
              <a:gd name="connsiteY3" fmla="*/ 5307874 h 5307874"/>
              <a:gd name="connsiteX4" fmla="*/ 0 w 3593268"/>
              <a:gd name="connsiteY4" fmla="*/ 5307874 h 5307874"/>
              <a:gd name="connsiteX5" fmla="*/ 0 w 3593268"/>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63771 w 3578520"/>
              <a:gd name="connsiteY3" fmla="*/ 5307874 h 5307874"/>
              <a:gd name="connsiteX4" fmla="*/ 0 w 3578520"/>
              <a:gd name="connsiteY4" fmla="*/ 5307874 h 5307874"/>
              <a:gd name="connsiteX5" fmla="*/ 0 w 3578520"/>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71146 w 3578520"/>
              <a:gd name="connsiteY3" fmla="*/ 5307874 h 5307874"/>
              <a:gd name="connsiteX4" fmla="*/ 0 w 3578520"/>
              <a:gd name="connsiteY4" fmla="*/ 5307874 h 5307874"/>
              <a:gd name="connsiteX5" fmla="*/ 0 w 3578520"/>
              <a:gd name="connsiteY5" fmla="*/ 0 h 5307874"/>
              <a:gd name="connsiteX0" fmla="*/ 0 w 3578520"/>
              <a:gd name="connsiteY0" fmla="*/ 0 h 5307874"/>
              <a:gd name="connsiteX1" fmla="*/ 1463039 w 3578520"/>
              <a:gd name="connsiteY1" fmla="*/ 1445623 h 5307874"/>
              <a:gd name="connsiteX2" fmla="*/ 3578520 w 3578520"/>
              <a:gd name="connsiteY2" fmla="*/ 3614057 h 5307874"/>
              <a:gd name="connsiteX3" fmla="*/ 3578520 w 3578520"/>
              <a:gd name="connsiteY3" fmla="*/ 5307874 h 5307874"/>
              <a:gd name="connsiteX4" fmla="*/ 0 w 3578520"/>
              <a:gd name="connsiteY4" fmla="*/ 5307874 h 5307874"/>
              <a:gd name="connsiteX5" fmla="*/ 0 w 3578520"/>
              <a:gd name="connsiteY5" fmla="*/ 0 h 5307874"/>
              <a:gd name="connsiteX0" fmla="*/ 0 w 3599785"/>
              <a:gd name="connsiteY0" fmla="*/ 0 h 3872478"/>
              <a:gd name="connsiteX1" fmla="*/ 1484304 w 3599785"/>
              <a:gd name="connsiteY1" fmla="*/ 10227 h 3872478"/>
              <a:gd name="connsiteX2" fmla="*/ 3599785 w 3599785"/>
              <a:gd name="connsiteY2" fmla="*/ 2178661 h 3872478"/>
              <a:gd name="connsiteX3" fmla="*/ 3599785 w 3599785"/>
              <a:gd name="connsiteY3" fmla="*/ 3872478 h 3872478"/>
              <a:gd name="connsiteX4" fmla="*/ 21265 w 3599785"/>
              <a:gd name="connsiteY4" fmla="*/ 3872478 h 3872478"/>
              <a:gd name="connsiteX5" fmla="*/ 0 w 3599785"/>
              <a:gd name="connsiteY5" fmla="*/ 0 h 3872478"/>
              <a:gd name="connsiteX0" fmla="*/ 0 w 3599785"/>
              <a:gd name="connsiteY0" fmla="*/ 0 h 4223352"/>
              <a:gd name="connsiteX1" fmla="*/ 1484304 w 3599785"/>
              <a:gd name="connsiteY1" fmla="*/ 10227 h 4223352"/>
              <a:gd name="connsiteX2" fmla="*/ 3599785 w 3599785"/>
              <a:gd name="connsiteY2" fmla="*/ 2178661 h 4223352"/>
              <a:gd name="connsiteX3" fmla="*/ 3589153 w 3599785"/>
              <a:gd name="connsiteY3" fmla="*/ 4223352 h 4223352"/>
              <a:gd name="connsiteX4" fmla="*/ 21265 w 3599785"/>
              <a:gd name="connsiteY4" fmla="*/ 3872478 h 4223352"/>
              <a:gd name="connsiteX5" fmla="*/ 0 w 3599785"/>
              <a:gd name="connsiteY5" fmla="*/ 0 h 4223352"/>
              <a:gd name="connsiteX0" fmla="*/ 0 w 3599785"/>
              <a:gd name="connsiteY0" fmla="*/ 0 h 4223352"/>
              <a:gd name="connsiteX1" fmla="*/ 1484304 w 3599785"/>
              <a:gd name="connsiteY1" fmla="*/ 10227 h 4223352"/>
              <a:gd name="connsiteX2" fmla="*/ 3599785 w 3599785"/>
              <a:gd name="connsiteY2" fmla="*/ 2178661 h 4223352"/>
              <a:gd name="connsiteX3" fmla="*/ 3589153 w 3599785"/>
              <a:gd name="connsiteY3" fmla="*/ 4223352 h 4223352"/>
              <a:gd name="connsiteX4" fmla="*/ 0 w 3599785"/>
              <a:gd name="connsiteY4" fmla="*/ 4212720 h 4223352"/>
              <a:gd name="connsiteX5" fmla="*/ 0 w 3599785"/>
              <a:gd name="connsiteY5" fmla="*/ 0 h 4223352"/>
              <a:gd name="connsiteX0" fmla="*/ 0 w 3599785"/>
              <a:gd name="connsiteY0" fmla="*/ 7190 h 4230542"/>
              <a:gd name="connsiteX1" fmla="*/ 1484304 w 3599785"/>
              <a:gd name="connsiteY1" fmla="*/ 0 h 4230542"/>
              <a:gd name="connsiteX2" fmla="*/ 3599785 w 3599785"/>
              <a:gd name="connsiteY2" fmla="*/ 2185851 h 4230542"/>
              <a:gd name="connsiteX3" fmla="*/ 3589153 w 3599785"/>
              <a:gd name="connsiteY3" fmla="*/ 4230542 h 4230542"/>
              <a:gd name="connsiteX4" fmla="*/ 0 w 3599785"/>
              <a:gd name="connsiteY4" fmla="*/ 4219910 h 4230542"/>
              <a:gd name="connsiteX5" fmla="*/ 0 w 3599785"/>
              <a:gd name="connsiteY5" fmla="*/ 7190 h 4230542"/>
              <a:gd name="connsiteX0" fmla="*/ 0 w 3607160"/>
              <a:gd name="connsiteY0" fmla="*/ 14564 h 4230542"/>
              <a:gd name="connsiteX1" fmla="*/ 1491679 w 3607160"/>
              <a:gd name="connsiteY1" fmla="*/ 0 h 4230542"/>
              <a:gd name="connsiteX2" fmla="*/ 3607160 w 3607160"/>
              <a:gd name="connsiteY2" fmla="*/ 2185851 h 4230542"/>
              <a:gd name="connsiteX3" fmla="*/ 3596528 w 3607160"/>
              <a:gd name="connsiteY3" fmla="*/ 4230542 h 4230542"/>
              <a:gd name="connsiteX4" fmla="*/ 7375 w 3607160"/>
              <a:gd name="connsiteY4" fmla="*/ 4219910 h 4230542"/>
              <a:gd name="connsiteX5" fmla="*/ 0 w 3607160"/>
              <a:gd name="connsiteY5" fmla="*/ 14564 h 4230542"/>
              <a:gd name="connsiteX0" fmla="*/ 709 w 3600495"/>
              <a:gd name="connsiteY0" fmla="*/ 0 h 4407707"/>
              <a:gd name="connsiteX1" fmla="*/ 1485014 w 3600495"/>
              <a:gd name="connsiteY1" fmla="*/ 177165 h 4407707"/>
              <a:gd name="connsiteX2" fmla="*/ 3600495 w 3600495"/>
              <a:gd name="connsiteY2" fmla="*/ 2363016 h 4407707"/>
              <a:gd name="connsiteX3" fmla="*/ 3589863 w 3600495"/>
              <a:gd name="connsiteY3" fmla="*/ 4407707 h 4407707"/>
              <a:gd name="connsiteX4" fmla="*/ 710 w 3600495"/>
              <a:gd name="connsiteY4" fmla="*/ 4397075 h 4407707"/>
              <a:gd name="connsiteX5" fmla="*/ 709 w 3600495"/>
              <a:gd name="connsiteY5" fmla="*/ 0 h 4407707"/>
              <a:gd name="connsiteX0" fmla="*/ 709 w 3600495"/>
              <a:gd name="connsiteY0" fmla="*/ 0 h 4230727"/>
              <a:gd name="connsiteX1" fmla="*/ 1485014 w 3600495"/>
              <a:gd name="connsiteY1" fmla="*/ 185 h 4230727"/>
              <a:gd name="connsiteX2" fmla="*/ 3600495 w 3600495"/>
              <a:gd name="connsiteY2" fmla="*/ 2186036 h 4230727"/>
              <a:gd name="connsiteX3" fmla="*/ 3589863 w 3600495"/>
              <a:gd name="connsiteY3" fmla="*/ 4230727 h 4230727"/>
              <a:gd name="connsiteX4" fmla="*/ 710 w 3600495"/>
              <a:gd name="connsiteY4" fmla="*/ 4220095 h 4230727"/>
              <a:gd name="connsiteX5" fmla="*/ 709 w 3600495"/>
              <a:gd name="connsiteY5" fmla="*/ 0 h 4230727"/>
              <a:gd name="connsiteX0" fmla="*/ 709 w 5551215"/>
              <a:gd name="connsiteY0" fmla="*/ 0 h 4232550"/>
              <a:gd name="connsiteX1" fmla="*/ 1485014 w 5551215"/>
              <a:gd name="connsiteY1" fmla="*/ 185 h 4232550"/>
              <a:gd name="connsiteX2" fmla="*/ 5551215 w 5551215"/>
              <a:gd name="connsiteY2" fmla="*/ 4232550 h 4232550"/>
              <a:gd name="connsiteX3" fmla="*/ 3589863 w 5551215"/>
              <a:gd name="connsiteY3" fmla="*/ 4230727 h 4232550"/>
              <a:gd name="connsiteX4" fmla="*/ 710 w 5551215"/>
              <a:gd name="connsiteY4" fmla="*/ 4220095 h 4232550"/>
              <a:gd name="connsiteX5" fmla="*/ 709 w 5551215"/>
              <a:gd name="connsiteY5" fmla="*/ 0 h 4232550"/>
              <a:gd name="connsiteX0" fmla="*/ 709 w 5551215"/>
              <a:gd name="connsiteY0" fmla="*/ 0 h 4232550"/>
              <a:gd name="connsiteX1" fmla="*/ 1485014 w 5551215"/>
              <a:gd name="connsiteY1" fmla="*/ 185 h 4232550"/>
              <a:gd name="connsiteX2" fmla="*/ 5551215 w 5551215"/>
              <a:gd name="connsiteY2" fmla="*/ 4232550 h 4232550"/>
              <a:gd name="connsiteX3" fmla="*/ 710 w 5551215"/>
              <a:gd name="connsiteY3" fmla="*/ 4220095 h 4232550"/>
              <a:gd name="connsiteX4" fmla="*/ 709 w 5551215"/>
              <a:gd name="connsiteY4" fmla="*/ 0 h 4232550"/>
              <a:gd name="connsiteX0" fmla="*/ 709 w 5551215"/>
              <a:gd name="connsiteY0" fmla="*/ 0 h 4224599"/>
              <a:gd name="connsiteX1" fmla="*/ 1485014 w 5551215"/>
              <a:gd name="connsiteY1" fmla="*/ 185 h 4224599"/>
              <a:gd name="connsiteX2" fmla="*/ 5551215 w 5551215"/>
              <a:gd name="connsiteY2" fmla="*/ 4224599 h 4224599"/>
              <a:gd name="connsiteX3" fmla="*/ 710 w 5551215"/>
              <a:gd name="connsiteY3" fmla="*/ 4220095 h 4224599"/>
              <a:gd name="connsiteX4" fmla="*/ 709 w 5551215"/>
              <a:gd name="connsiteY4" fmla="*/ 0 h 4224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215" h="4224599">
                <a:moveTo>
                  <a:pt x="709" y="0"/>
                </a:moveTo>
                <a:lnTo>
                  <a:pt x="1485014" y="185"/>
                </a:lnTo>
                <a:lnTo>
                  <a:pt x="5551215" y="4224599"/>
                </a:lnTo>
                <a:lnTo>
                  <a:pt x="710" y="4220095"/>
                </a:lnTo>
                <a:cubicBezTo>
                  <a:pt x="-1748" y="2818313"/>
                  <a:pt x="3167" y="1401782"/>
                  <a:pt x="70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337731804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el und ein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zh-CN" altLang="en-US"/>
              <a:t>单击此处编辑母版标题样式</a:t>
            </a:r>
            <a:endParaRPr lang="de-DE" dirty="0"/>
          </a:p>
        </p:txBody>
      </p:sp>
      <p:sp>
        <p:nvSpPr>
          <p:cNvPr id="6" name="Inhaltsplatzhalter 5"/>
          <p:cNvSpPr>
            <a:spLocks noGrp="1"/>
          </p:cNvSpPr>
          <p:nvPr>
            <p:ph sz="quarter" idx="10"/>
          </p:nvPr>
        </p:nvSpPr>
        <p:spPr>
          <a:xfrm>
            <a:off x="874711" y="1484313"/>
            <a:ext cx="10580688" cy="4344987"/>
          </a:xfrm>
        </p:spPr>
        <p:txBody>
          <a:bodyPr/>
          <a:lstStyle>
            <a:lvl1pPr>
              <a:spcBef>
                <a:spcPts val="1200"/>
              </a:spcBef>
              <a:defRPr/>
            </a:lvl1pPr>
            <a:lvl3pPr>
              <a:spcBef>
                <a:spcPts val="1200"/>
              </a:spcBef>
              <a:defRPr/>
            </a:lvl3pPr>
          </a:lstStyle>
          <a:p>
            <a:pPr lvl="0"/>
            <a:r>
              <a:rPr lang="zh-CN" altLang="en-US"/>
              <a:t>单击此处编辑母版文本样式</a:t>
            </a:r>
          </a:p>
        </p:txBody>
      </p:sp>
    </p:spTree>
    <p:extLst>
      <p:ext uri="{BB962C8B-B14F-4D97-AF65-F5344CB8AC3E}">
        <p14:creationId xmlns:p14="http://schemas.microsoft.com/office/powerpoint/2010/main" val="382811993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el und 2 Inhalte_">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4" name="Inhaltsplatzhalter 3"/>
          <p:cNvSpPr>
            <a:spLocks noGrp="1"/>
          </p:cNvSpPr>
          <p:nvPr>
            <p:ph sz="quarter" idx="14"/>
          </p:nvPr>
        </p:nvSpPr>
        <p:spPr>
          <a:xfrm>
            <a:off x="874713" y="1481138"/>
            <a:ext cx="5195887" cy="4360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8" name="Inhaltsplatzhalter 3"/>
          <p:cNvSpPr>
            <a:spLocks noGrp="1"/>
          </p:cNvSpPr>
          <p:nvPr>
            <p:ph sz="quarter" idx="15"/>
          </p:nvPr>
        </p:nvSpPr>
        <p:spPr>
          <a:xfrm>
            <a:off x="6267450" y="1481138"/>
            <a:ext cx="5195887" cy="4360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105737324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el und 2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9" name="Bildplatzhalter 7"/>
          <p:cNvSpPr>
            <a:spLocks noGrp="1"/>
          </p:cNvSpPr>
          <p:nvPr>
            <p:ph type="pic" sz="quarter" idx="13"/>
          </p:nvPr>
        </p:nvSpPr>
        <p:spPr>
          <a:xfrm>
            <a:off x="6267449" y="1484314"/>
            <a:ext cx="5187950" cy="4344985"/>
          </a:xfrm>
        </p:spPr>
        <p:txBody>
          <a:bodyPr/>
          <a:lstStyle/>
          <a:p>
            <a:r>
              <a:rPr lang="zh-CN" altLang="en-US"/>
              <a:t>单击图标添加图片</a:t>
            </a:r>
            <a:endParaRPr lang="de-DE" dirty="0"/>
          </a:p>
        </p:txBody>
      </p:sp>
      <p:sp>
        <p:nvSpPr>
          <p:cNvPr id="4" name="Inhaltsplatzhalter 3"/>
          <p:cNvSpPr>
            <a:spLocks noGrp="1"/>
          </p:cNvSpPr>
          <p:nvPr>
            <p:ph sz="quarter" idx="14"/>
          </p:nvPr>
        </p:nvSpPr>
        <p:spPr>
          <a:xfrm>
            <a:off x="874713" y="1484313"/>
            <a:ext cx="5195887" cy="43576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a:p>
        </p:txBody>
      </p:sp>
    </p:spTree>
    <p:extLst>
      <p:ext uri="{BB962C8B-B14F-4D97-AF65-F5344CB8AC3E}">
        <p14:creationId xmlns:p14="http://schemas.microsoft.com/office/powerpoint/2010/main" val="417024276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el und Inhalt und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9" name="Bildplatzhalter 7"/>
          <p:cNvSpPr>
            <a:spLocks noGrp="1"/>
          </p:cNvSpPr>
          <p:nvPr>
            <p:ph type="pic" sz="quarter" idx="13"/>
          </p:nvPr>
        </p:nvSpPr>
        <p:spPr>
          <a:xfrm>
            <a:off x="8070849" y="1484314"/>
            <a:ext cx="3384549" cy="4344985"/>
          </a:xfrm>
        </p:spPr>
        <p:txBody>
          <a:bodyPr/>
          <a:lstStyle/>
          <a:p>
            <a:r>
              <a:rPr lang="zh-CN" altLang="en-US"/>
              <a:t>单击图标添加图片</a:t>
            </a:r>
            <a:endParaRPr lang="de-DE" dirty="0"/>
          </a:p>
        </p:txBody>
      </p:sp>
      <p:sp>
        <p:nvSpPr>
          <p:cNvPr id="4" name="Inhaltsplatzhalter 3"/>
          <p:cNvSpPr>
            <a:spLocks noGrp="1"/>
          </p:cNvSpPr>
          <p:nvPr>
            <p:ph sz="quarter" idx="14"/>
          </p:nvPr>
        </p:nvSpPr>
        <p:spPr>
          <a:xfrm>
            <a:off x="874713" y="1484313"/>
            <a:ext cx="6999287" cy="43576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a:p>
        </p:txBody>
      </p:sp>
    </p:spTree>
    <p:extLst>
      <p:ext uri="{BB962C8B-B14F-4D97-AF65-F5344CB8AC3E}">
        <p14:creationId xmlns:p14="http://schemas.microsoft.com/office/powerpoint/2010/main" val="23980374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el und Inhalt und Bild_qu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9" name="Bildplatzhalter 7"/>
          <p:cNvSpPr>
            <a:spLocks noGrp="1"/>
          </p:cNvSpPr>
          <p:nvPr>
            <p:ph type="pic" sz="quarter" idx="13"/>
          </p:nvPr>
        </p:nvSpPr>
        <p:spPr>
          <a:xfrm>
            <a:off x="0" y="4101152"/>
            <a:ext cx="12191999" cy="2028186"/>
          </a:xfrm>
        </p:spPr>
        <p:txBody>
          <a:bodyPr/>
          <a:lstStyle/>
          <a:p>
            <a:r>
              <a:rPr lang="zh-CN" altLang="en-US"/>
              <a:t>单击图标添加图片</a:t>
            </a:r>
            <a:endParaRPr lang="de-DE" dirty="0"/>
          </a:p>
        </p:txBody>
      </p:sp>
      <p:sp>
        <p:nvSpPr>
          <p:cNvPr id="4" name="Inhaltsplatzhalter 3"/>
          <p:cNvSpPr>
            <a:spLocks noGrp="1"/>
          </p:cNvSpPr>
          <p:nvPr>
            <p:ph sz="quarter" idx="14"/>
          </p:nvPr>
        </p:nvSpPr>
        <p:spPr>
          <a:xfrm>
            <a:off x="874713" y="1484313"/>
            <a:ext cx="10580687" cy="23984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129458050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Inhalt und Bild_">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de-DE" dirty="0"/>
          </a:p>
        </p:txBody>
      </p:sp>
      <p:sp>
        <p:nvSpPr>
          <p:cNvPr id="9" name="Bildplatzhalter 7"/>
          <p:cNvSpPr>
            <a:spLocks noGrp="1"/>
          </p:cNvSpPr>
          <p:nvPr>
            <p:ph type="pic" sz="quarter" idx="13"/>
          </p:nvPr>
        </p:nvSpPr>
        <p:spPr>
          <a:xfrm>
            <a:off x="8070849" y="1484314"/>
            <a:ext cx="4121151" cy="4645024"/>
          </a:xfrm>
        </p:spPr>
        <p:txBody>
          <a:bodyPr/>
          <a:lstStyle/>
          <a:p>
            <a:r>
              <a:rPr lang="zh-CN" altLang="en-US"/>
              <a:t>单击图标添加图片</a:t>
            </a:r>
            <a:endParaRPr lang="de-DE" dirty="0"/>
          </a:p>
        </p:txBody>
      </p:sp>
      <p:sp>
        <p:nvSpPr>
          <p:cNvPr id="4" name="Inhaltsplatzhalter 3"/>
          <p:cNvSpPr>
            <a:spLocks noGrp="1"/>
          </p:cNvSpPr>
          <p:nvPr>
            <p:ph sz="quarter" idx="14"/>
          </p:nvPr>
        </p:nvSpPr>
        <p:spPr>
          <a:xfrm>
            <a:off x="874713" y="1484313"/>
            <a:ext cx="6999287" cy="43576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a:p>
        </p:txBody>
      </p:sp>
    </p:spTree>
    <p:extLst>
      <p:ext uri="{BB962C8B-B14F-4D97-AF65-F5344CB8AC3E}">
        <p14:creationId xmlns:p14="http://schemas.microsoft.com/office/powerpoint/2010/main" val="309757924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el und 3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5"/>
            <a:ext cx="10580687" cy="684213"/>
          </a:xfrm>
        </p:spPr>
        <p:txBody>
          <a:bodyPr/>
          <a:lstStyle/>
          <a:p>
            <a:r>
              <a:rPr lang="zh-CN" altLang="en-US"/>
              <a:t>单击此处编辑母版标题样式</a:t>
            </a:r>
            <a:endParaRPr lang="de-DE" dirty="0"/>
          </a:p>
        </p:txBody>
      </p:sp>
      <p:sp>
        <p:nvSpPr>
          <p:cNvPr id="4" name="Inhaltsplatzhalter 3"/>
          <p:cNvSpPr>
            <a:spLocks noGrp="1"/>
          </p:cNvSpPr>
          <p:nvPr>
            <p:ph sz="quarter" idx="13"/>
          </p:nvPr>
        </p:nvSpPr>
        <p:spPr>
          <a:xfrm>
            <a:off x="874713" y="1481138"/>
            <a:ext cx="3398837" cy="4360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8" name="Inhaltsplatzhalter 3"/>
          <p:cNvSpPr>
            <a:spLocks noGrp="1"/>
          </p:cNvSpPr>
          <p:nvPr>
            <p:ph sz="quarter" idx="14"/>
          </p:nvPr>
        </p:nvSpPr>
        <p:spPr>
          <a:xfrm>
            <a:off x="4457699" y="1481138"/>
            <a:ext cx="3416301" cy="4360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
        <p:nvSpPr>
          <p:cNvPr id="10" name="Inhaltsplatzhalter 3"/>
          <p:cNvSpPr>
            <a:spLocks noGrp="1"/>
          </p:cNvSpPr>
          <p:nvPr>
            <p:ph sz="quarter" idx="15"/>
          </p:nvPr>
        </p:nvSpPr>
        <p:spPr>
          <a:xfrm>
            <a:off x="8070850" y="1481138"/>
            <a:ext cx="3384550" cy="4360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3543359633"/>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el und 4 Inhalte">
    <p:spTree>
      <p:nvGrpSpPr>
        <p:cNvPr id="1" name=""/>
        <p:cNvGrpSpPr/>
        <p:nvPr/>
      </p:nvGrpSpPr>
      <p:grpSpPr>
        <a:xfrm>
          <a:off x="0" y="0"/>
          <a:ext cx="0" cy="0"/>
          <a:chOff x="0" y="0"/>
          <a:chExt cx="0" cy="0"/>
        </a:xfrm>
      </p:grpSpPr>
      <p:sp>
        <p:nvSpPr>
          <p:cNvPr id="9" name="Bildplatzhalter 7"/>
          <p:cNvSpPr>
            <a:spLocks noGrp="1"/>
          </p:cNvSpPr>
          <p:nvPr>
            <p:ph type="pic" sz="quarter" idx="13"/>
          </p:nvPr>
        </p:nvSpPr>
        <p:spPr>
          <a:xfrm>
            <a:off x="874711" y="1484313"/>
            <a:ext cx="4300539" cy="1332000"/>
          </a:xfrm>
        </p:spPr>
        <p:txBody>
          <a:bodyPr/>
          <a:lstStyle/>
          <a:p>
            <a:r>
              <a:rPr lang="zh-CN" altLang="en-US"/>
              <a:t>单击图标添加图片</a:t>
            </a:r>
            <a:endParaRPr lang="de-DE" dirty="0"/>
          </a:p>
        </p:txBody>
      </p:sp>
      <p:sp>
        <p:nvSpPr>
          <p:cNvPr id="10" name="Bildplatzhalter 7"/>
          <p:cNvSpPr>
            <a:spLocks noGrp="1"/>
          </p:cNvSpPr>
          <p:nvPr>
            <p:ph type="pic" sz="quarter" idx="14"/>
          </p:nvPr>
        </p:nvSpPr>
        <p:spPr>
          <a:xfrm>
            <a:off x="874712" y="2943181"/>
            <a:ext cx="4300537" cy="1332000"/>
          </a:xfrm>
        </p:spPr>
        <p:txBody>
          <a:bodyPr/>
          <a:lstStyle/>
          <a:p>
            <a:r>
              <a:rPr lang="zh-CN" altLang="en-US"/>
              <a:t>单击图标添加图片</a:t>
            </a:r>
            <a:endParaRPr lang="de-DE" dirty="0"/>
          </a:p>
        </p:txBody>
      </p:sp>
      <p:sp>
        <p:nvSpPr>
          <p:cNvPr id="11" name="Bildplatzhalter 7"/>
          <p:cNvSpPr>
            <a:spLocks noGrp="1"/>
          </p:cNvSpPr>
          <p:nvPr>
            <p:ph type="pic" sz="quarter" idx="15"/>
          </p:nvPr>
        </p:nvSpPr>
        <p:spPr>
          <a:xfrm>
            <a:off x="874710" y="4402050"/>
            <a:ext cx="4300537" cy="1427249"/>
          </a:xfrm>
        </p:spPr>
        <p:txBody>
          <a:bodyPr/>
          <a:lstStyle/>
          <a:p>
            <a:r>
              <a:rPr lang="zh-CN" altLang="en-US"/>
              <a:t>单击图标添加图片</a:t>
            </a:r>
            <a:endParaRPr lang="de-DE" dirty="0"/>
          </a:p>
        </p:txBody>
      </p:sp>
      <p:sp>
        <p:nvSpPr>
          <p:cNvPr id="4" name="Titel 3"/>
          <p:cNvSpPr>
            <a:spLocks noGrp="1"/>
          </p:cNvSpPr>
          <p:nvPr>
            <p:ph type="title"/>
          </p:nvPr>
        </p:nvSpPr>
        <p:spPr/>
        <p:txBody>
          <a:bodyPr/>
          <a:lstStyle/>
          <a:p>
            <a:r>
              <a:rPr lang="zh-CN" altLang="en-US"/>
              <a:t>单击此处编辑母版标题样式</a:t>
            </a:r>
            <a:endParaRPr lang="de-DE"/>
          </a:p>
        </p:txBody>
      </p:sp>
      <p:sp>
        <p:nvSpPr>
          <p:cNvPr id="5" name="Inhaltsplatzhalter 4"/>
          <p:cNvSpPr>
            <a:spLocks noGrp="1"/>
          </p:cNvSpPr>
          <p:nvPr>
            <p:ph sz="quarter" idx="16"/>
          </p:nvPr>
        </p:nvSpPr>
        <p:spPr>
          <a:xfrm>
            <a:off x="5365750" y="1484313"/>
            <a:ext cx="6089650" cy="43576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dirty="0"/>
          </a:p>
        </p:txBody>
      </p:sp>
    </p:spTree>
    <p:extLst>
      <p:ext uri="{BB962C8B-B14F-4D97-AF65-F5344CB8AC3E}">
        <p14:creationId xmlns:p14="http://schemas.microsoft.com/office/powerpoint/2010/main" val="129113879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_TUD_blau">
    <p:spTree>
      <p:nvGrpSpPr>
        <p:cNvPr id="1" name=""/>
        <p:cNvGrpSpPr/>
        <p:nvPr/>
      </p:nvGrpSpPr>
      <p:grpSpPr>
        <a:xfrm>
          <a:off x="0" y="0"/>
          <a:ext cx="0" cy="0"/>
          <a:chOff x="0" y="0"/>
          <a:chExt cx="0" cy="0"/>
        </a:xfrm>
      </p:grpSpPr>
      <p:sp>
        <p:nvSpPr>
          <p:cNvPr id="13" name="Rechteck 12"/>
          <p:cNvSpPr/>
          <p:nvPr/>
        </p:nvSpPr>
        <p:spPr>
          <a:xfrm>
            <a:off x="0" y="0"/>
            <a:ext cx="1219200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9202" y="328249"/>
            <a:ext cx="1222063" cy="554400"/>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70911" cy="514800"/>
          </a:xfrm>
          <a:prstGeom prst="rect">
            <a:avLst/>
          </a:prstGeom>
        </p:spPr>
      </p:pic>
      <p:sp>
        <p:nvSpPr>
          <p:cNvPr id="12"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bg1">
                    <a:alpha val="70000"/>
                  </a:schemeClr>
                </a:solidFill>
              </a:defRPr>
            </a:lvl1pPr>
          </a:lstStyle>
          <a:p>
            <a:pPr lvl="0"/>
            <a:r>
              <a:rPr lang="de-DE" dirty="0"/>
              <a:t>Vorname, Name</a:t>
            </a:r>
          </a:p>
        </p:txBody>
      </p:sp>
      <p:sp>
        <p:nvSpPr>
          <p:cNvPr id="1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bg1">
                    <a:alpha val="7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bg1">
                    <a:alpha val="70000"/>
                  </a:schemeClr>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39656438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2 Titel und 2 Inhalte">
    <p:spTree>
      <p:nvGrpSpPr>
        <p:cNvPr id="1" name=""/>
        <p:cNvGrpSpPr/>
        <p:nvPr/>
      </p:nvGrpSpPr>
      <p:grpSpPr>
        <a:xfrm>
          <a:off x="0" y="0"/>
          <a:ext cx="0" cy="0"/>
          <a:chOff x="0" y="0"/>
          <a:chExt cx="0" cy="0"/>
        </a:xfrm>
      </p:grpSpPr>
      <p:sp>
        <p:nvSpPr>
          <p:cNvPr id="7" name="Titel 1"/>
          <p:cNvSpPr txBox="1">
            <a:spLocks/>
          </p:cNvSpPr>
          <p:nvPr/>
        </p:nvSpPr>
        <p:spPr>
          <a:xfrm>
            <a:off x="6267450" y="368305"/>
            <a:ext cx="5046135" cy="662147"/>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sz="2400" dirty="0">
                <a:solidFill>
                  <a:schemeClr val="accent1"/>
                </a:solidFill>
              </a:rPr>
              <a:t>Titelmasterformat durch Klicken bearbeiten</a:t>
            </a:r>
          </a:p>
        </p:txBody>
      </p:sp>
      <p:sp>
        <p:nvSpPr>
          <p:cNvPr id="3" name="Titel 2"/>
          <p:cNvSpPr>
            <a:spLocks noGrp="1"/>
          </p:cNvSpPr>
          <p:nvPr>
            <p:ph type="title"/>
          </p:nvPr>
        </p:nvSpPr>
        <p:spPr>
          <a:xfrm>
            <a:off x="874712" y="367507"/>
            <a:ext cx="5195887" cy="662781"/>
          </a:xfrm>
        </p:spPr>
        <p:txBody>
          <a:bodyPr/>
          <a:lstStyle/>
          <a:p>
            <a:r>
              <a:rPr lang="zh-CN" altLang="en-US"/>
              <a:t>单击此处编辑母版标题样式</a:t>
            </a:r>
            <a:endParaRPr lang="de-DE" dirty="0"/>
          </a:p>
        </p:txBody>
      </p:sp>
      <p:sp>
        <p:nvSpPr>
          <p:cNvPr id="4" name="Inhaltsplatzhalter 3"/>
          <p:cNvSpPr>
            <a:spLocks noGrp="1"/>
          </p:cNvSpPr>
          <p:nvPr>
            <p:ph sz="quarter" idx="12"/>
          </p:nvPr>
        </p:nvSpPr>
        <p:spPr>
          <a:xfrm>
            <a:off x="874713" y="1484313"/>
            <a:ext cx="5195887" cy="43576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a:p>
        </p:txBody>
      </p:sp>
      <p:sp>
        <p:nvSpPr>
          <p:cNvPr id="10" name="Inhaltsplatzhalter 3"/>
          <p:cNvSpPr>
            <a:spLocks noGrp="1"/>
          </p:cNvSpPr>
          <p:nvPr>
            <p:ph sz="quarter" idx="13"/>
          </p:nvPr>
        </p:nvSpPr>
        <p:spPr>
          <a:xfrm>
            <a:off x="6273895" y="1486586"/>
            <a:ext cx="5195887" cy="43576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de-DE"/>
          </a:p>
        </p:txBody>
      </p:sp>
    </p:spTree>
    <p:extLst>
      <p:ext uri="{BB962C8B-B14F-4D97-AF65-F5344CB8AC3E}">
        <p14:creationId xmlns:p14="http://schemas.microsoft.com/office/powerpoint/2010/main" val="267653168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el und 18 Bilder">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zh-CN" altLang="en-US"/>
              <a:t>单击此处编辑母版标题样式</a:t>
            </a:r>
            <a:endParaRPr lang="de-DE" dirty="0"/>
          </a:p>
        </p:txBody>
      </p:sp>
      <p:sp>
        <p:nvSpPr>
          <p:cNvPr id="19" name="Bildplatzhalter 2"/>
          <p:cNvSpPr>
            <a:spLocks noGrp="1"/>
          </p:cNvSpPr>
          <p:nvPr>
            <p:ph type="pic" sz="quarter" idx="10"/>
          </p:nvPr>
        </p:nvSpPr>
        <p:spPr>
          <a:xfrm>
            <a:off x="879785" y="1039484"/>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0" name="Bildplatzhalter 2"/>
          <p:cNvSpPr>
            <a:spLocks noGrp="1"/>
          </p:cNvSpPr>
          <p:nvPr>
            <p:ph type="pic" sz="quarter" idx="11"/>
          </p:nvPr>
        </p:nvSpPr>
        <p:spPr>
          <a:xfrm>
            <a:off x="2579023" y="1039484"/>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1" name="Bildplatzhalter 2"/>
          <p:cNvSpPr>
            <a:spLocks noGrp="1"/>
          </p:cNvSpPr>
          <p:nvPr>
            <p:ph type="pic" sz="quarter" idx="12"/>
          </p:nvPr>
        </p:nvSpPr>
        <p:spPr>
          <a:xfrm>
            <a:off x="4278261" y="1039484"/>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2" name="Bildplatzhalter 2"/>
          <p:cNvSpPr>
            <a:spLocks noGrp="1"/>
          </p:cNvSpPr>
          <p:nvPr>
            <p:ph type="pic" sz="quarter" idx="13"/>
          </p:nvPr>
        </p:nvSpPr>
        <p:spPr>
          <a:xfrm>
            <a:off x="5977499" y="1039484"/>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3" name="Bildplatzhalter 2"/>
          <p:cNvSpPr>
            <a:spLocks noGrp="1"/>
          </p:cNvSpPr>
          <p:nvPr>
            <p:ph type="pic" sz="quarter" idx="14"/>
          </p:nvPr>
        </p:nvSpPr>
        <p:spPr>
          <a:xfrm>
            <a:off x="7676735" y="1037468"/>
            <a:ext cx="1566000" cy="1566000"/>
          </a:xfrm>
          <a:prstGeom prst="rect">
            <a:avLst/>
          </a:prstGeom>
          <a:solidFill>
            <a:schemeClr val="bg1">
              <a:lumMod val="95000"/>
            </a:schemeClr>
          </a:solidFill>
        </p:spPr>
        <p:txBody>
          <a:bodyPr/>
          <a:lstStyle/>
          <a:p>
            <a:r>
              <a:rPr lang="zh-CN" altLang="en-US"/>
              <a:t>单击图标添加图片</a:t>
            </a:r>
            <a:endParaRPr lang="de-DE" dirty="0"/>
          </a:p>
        </p:txBody>
      </p:sp>
      <p:sp>
        <p:nvSpPr>
          <p:cNvPr id="24" name="Bildplatzhalter 2"/>
          <p:cNvSpPr>
            <a:spLocks noGrp="1"/>
          </p:cNvSpPr>
          <p:nvPr>
            <p:ph type="pic" sz="quarter" idx="15"/>
          </p:nvPr>
        </p:nvSpPr>
        <p:spPr>
          <a:xfrm>
            <a:off x="887333" y="274907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5" name="Bildplatzhalter 2"/>
          <p:cNvSpPr>
            <a:spLocks noGrp="1"/>
          </p:cNvSpPr>
          <p:nvPr>
            <p:ph type="pic" sz="quarter" idx="16"/>
          </p:nvPr>
        </p:nvSpPr>
        <p:spPr>
          <a:xfrm>
            <a:off x="2586571" y="274907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6" name="Bildplatzhalter 2"/>
          <p:cNvSpPr>
            <a:spLocks noGrp="1"/>
          </p:cNvSpPr>
          <p:nvPr>
            <p:ph type="pic" sz="quarter" idx="17"/>
          </p:nvPr>
        </p:nvSpPr>
        <p:spPr>
          <a:xfrm>
            <a:off x="4285809" y="274907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7" name="Bildplatzhalter 2"/>
          <p:cNvSpPr>
            <a:spLocks noGrp="1"/>
          </p:cNvSpPr>
          <p:nvPr>
            <p:ph type="pic" sz="quarter" idx="18"/>
          </p:nvPr>
        </p:nvSpPr>
        <p:spPr>
          <a:xfrm>
            <a:off x="5985047" y="274907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8" name="Bildplatzhalter 2"/>
          <p:cNvSpPr>
            <a:spLocks noGrp="1"/>
          </p:cNvSpPr>
          <p:nvPr>
            <p:ph type="pic" sz="quarter" idx="19"/>
          </p:nvPr>
        </p:nvSpPr>
        <p:spPr>
          <a:xfrm>
            <a:off x="7684283" y="2747059"/>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29" name="Bildplatzhalter 2"/>
          <p:cNvSpPr>
            <a:spLocks noGrp="1"/>
          </p:cNvSpPr>
          <p:nvPr>
            <p:ph type="pic" sz="quarter" idx="20"/>
          </p:nvPr>
        </p:nvSpPr>
        <p:spPr>
          <a:xfrm>
            <a:off x="885829" y="444961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30" name="Bildplatzhalter 2"/>
          <p:cNvSpPr>
            <a:spLocks noGrp="1"/>
          </p:cNvSpPr>
          <p:nvPr>
            <p:ph type="pic" sz="quarter" idx="21"/>
          </p:nvPr>
        </p:nvSpPr>
        <p:spPr>
          <a:xfrm>
            <a:off x="2585067" y="444961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31" name="Bildplatzhalter 2"/>
          <p:cNvSpPr>
            <a:spLocks noGrp="1"/>
          </p:cNvSpPr>
          <p:nvPr>
            <p:ph type="pic" sz="quarter" idx="22"/>
          </p:nvPr>
        </p:nvSpPr>
        <p:spPr>
          <a:xfrm>
            <a:off x="4284305" y="444961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32" name="Bildplatzhalter 2"/>
          <p:cNvSpPr>
            <a:spLocks noGrp="1"/>
          </p:cNvSpPr>
          <p:nvPr>
            <p:ph type="pic" sz="quarter" idx="23"/>
          </p:nvPr>
        </p:nvSpPr>
        <p:spPr>
          <a:xfrm>
            <a:off x="5983543" y="4449615"/>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33" name="Bildplatzhalter 2"/>
          <p:cNvSpPr>
            <a:spLocks noGrp="1"/>
          </p:cNvSpPr>
          <p:nvPr>
            <p:ph type="pic" sz="quarter" idx="24"/>
          </p:nvPr>
        </p:nvSpPr>
        <p:spPr>
          <a:xfrm>
            <a:off x="7682779" y="4447599"/>
            <a:ext cx="1566000" cy="1566000"/>
          </a:xfrm>
          <a:prstGeom prst="rect">
            <a:avLst/>
          </a:prstGeom>
          <a:solidFill>
            <a:schemeClr val="bg1">
              <a:lumMod val="95000"/>
            </a:schemeClr>
          </a:solidFill>
        </p:spPr>
        <p:txBody>
          <a:bodyPr/>
          <a:lstStyle/>
          <a:p>
            <a:r>
              <a:rPr lang="zh-CN" altLang="en-US"/>
              <a:t>单击图标添加图片</a:t>
            </a:r>
            <a:endParaRPr lang="de-DE"/>
          </a:p>
        </p:txBody>
      </p:sp>
      <p:sp>
        <p:nvSpPr>
          <p:cNvPr id="34" name="Bildplatzhalter 2"/>
          <p:cNvSpPr>
            <a:spLocks noGrp="1"/>
          </p:cNvSpPr>
          <p:nvPr>
            <p:ph type="pic" sz="quarter" idx="25"/>
          </p:nvPr>
        </p:nvSpPr>
        <p:spPr>
          <a:xfrm>
            <a:off x="9385079" y="1037468"/>
            <a:ext cx="1566000" cy="1566000"/>
          </a:xfrm>
          <a:prstGeom prst="rect">
            <a:avLst/>
          </a:prstGeom>
          <a:solidFill>
            <a:schemeClr val="bg1">
              <a:lumMod val="95000"/>
            </a:schemeClr>
          </a:solidFill>
        </p:spPr>
        <p:txBody>
          <a:bodyPr/>
          <a:lstStyle/>
          <a:p>
            <a:r>
              <a:rPr lang="zh-CN" altLang="en-US"/>
              <a:t>单击图标添加图片</a:t>
            </a:r>
            <a:endParaRPr lang="de-DE" dirty="0"/>
          </a:p>
        </p:txBody>
      </p:sp>
      <p:sp>
        <p:nvSpPr>
          <p:cNvPr id="35" name="Bildplatzhalter 2"/>
          <p:cNvSpPr>
            <a:spLocks noGrp="1"/>
          </p:cNvSpPr>
          <p:nvPr>
            <p:ph type="pic" sz="quarter" idx="26"/>
          </p:nvPr>
        </p:nvSpPr>
        <p:spPr>
          <a:xfrm>
            <a:off x="9385079" y="2747059"/>
            <a:ext cx="1566000" cy="1566000"/>
          </a:xfrm>
          <a:prstGeom prst="rect">
            <a:avLst/>
          </a:prstGeom>
          <a:solidFill>
            <a:schemeClr val="bg1">
              <a:lumMod val="95000"/>
            </a:schemeClr>
          </a:solidFill>
        </p:spPr>
        <p:txBody>
          <a:bodyPr/>
          <a:lstStyle/>
          <a:p>
            <a:r>
              <a:rPr lang="zh-CN" altLang="en-US"/>
              <a:t>单击图标添加图片</a:t>
            </a:r>
            <a:endParaRPr lang="de-DE" dirty="0"/>
          </a:p>
        </p:txBody>
      </p:sp>
      <p:sp>
        <p:nvSpPr>
          <p:cNvPr id="36" name="Bildplatzhalter 2"/>
          <p:cNvSpPr>
            <a:spLocks noGrp="1"/>
          </p:cNvSpPr>
          <p:nvPr>
            <p:ph type="pic" sz="quarter" idx="27"/>
          </p:nvPr>
        </p:nvSpPr>
        <p:spPr>
          <a:xfrm>
            <a:off x="9383575" y="4447599"/>
            <a:ext cx="1566000" cy="1566000"/>
          </a:xfrm>
          <a:prstGeom prst="rect">
            <a:avLst/>
          </a:prstGeom>
          <a:solidFill>
            <a:schemeClr val="bg1">
              <a:lumMod val="95000"/>
            </a:schemeClr>
          </a:solidFill>
        </p:spPr>
        <p:txBody>
          <a:bodyPr/>
          <a:lstStyle/>
          <a:p>
            <a:r>
              <a:rPr lang="zh-CN" altLang="en-US"/>
              <a:t>单击图标添加图片</a:t>
            </a:r>
            <a:endParaRPr lang="de-DE" dirty="0"/>
          </a:p>
        </p:txBody>
      </p:sp>
    </p:spTree>
    <p:extLst>
      <p:ext uri="{BB962C8B-B14F-4D97-AF65-F5344CB8AC3E}">
        <p14:creationId xmlns:p14="http://schemas.microsoft.com/office/powerpoint/2010/main" val="105984768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el und 8 Bilder">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zh-CN" altLang="en-US"/>
              <a:t>单击此处编辑母版标题样式</a:t>
            </a:r>
            <a:endParaRPr lang="de-DE" dirty="0"/>
          </a:p>
        </p:txBody>
      </p:sp>
      <p:sp>
        <p:nvSpPr>
          <p:cNvPr id="3" name="Bildplatzhalter 2"/>
          <p:cNvSpPr>
            <a:spLocks noGrp="1"/>
          </p:cNvSpPr>
          <p:nvPr>
            <p:ph type="pic" sz="quarter" idx="10"/>
          </p:nvPr>
        </p:nvSpPr>
        <p:spPr>
          <a:xfrm>
            <a:off x="879785" y="1030288"/>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9" name="Bildplatzhalter 2"/>
          <p:cNvSpPr>
            <a:spLocks noGrp="1"/>
          </p:cNvSpPr>
          <p:nvPr>
            <p:ph type="pic" sz="quarter" idx="11"/>
          </p:nvPr>
        </p:nvSpPr>
        <p:spPr>
          <a:xfrm>
            <a:off x="3575257" y="1030288"/>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10" name="Bildplatzhalter 2"/>
          <p:cNvSpPr>
            <a:spLocks noGrp="1"/>
          </p:cNvSpPr>
          <p:nvPr>
            <p:ph type="pic" sz="quarter" idx="12"/>
          </p:nvPr>
        </p:nvSpPr>
        <p:spPr>
          <a:xfrm>
            <a:off x="6270729" y="1030288"/>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11" name="Bildplatzhalter 2"/>
          <p:cNvSpPr>
            <a:spLocks noGrp="1"/>
          </p:cNvSpPr>
          <p:nvPr>
            <p:ph type="pic" sz="quarter" idx="13"/>
          </p:nvPr>
        </p:nvSpPr>
        <p:spPr>
          <a:xfrm>
            <a:off x="8966200" y="1030288"/>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12" name="Bildplatzhalter 2"/>
          <p:cNvSpPr>
            <a:spLocks noGrp="1"/>
          </p:cNvSpPr>
          <p:nvPr>
            <p:ph type="pic" sz="quarter" idx="14"/>
          </p:nvPr>
        </p:nvSpPr>
        <p:spPr>
          <a:xfrm>
            <a:off x="880142" y="3572347"/>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13" name="Bildplatzhalter 2"/>
          <p:cNvSpPr>
            <a:spLocks noGrp="1"/>
          </p:cNvSpPr>
          <p:nvPr>
            <p:ph type="pic" sz="quarter" idx="15"/>
          </p:nvPr>
        </p:nvSpPr>
        <p:spPr>
          <a:xfrm>
            <a:off x="3575614" y="3572347"/>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14" name="Bildplatzhalter 2"/>
          <p:cNvSpPr>
            <a:spLocks noGrp="1"/>
          </p:cNvSpPr>
          <p:nvPr>
            <p:ph type="pic" sz="quarter" idx="16"/>
          </p:nvPr>
        </p:nvSpPr>
        <p:spPr>
          <a:xfrm>
            <a:off x="6271086" y="3572347"/>
            <a:ext cx="2498415" cy="2341891"/>
          </a:xfrm>
          <a:prstGeom prst="rect">
            <a:avLst/>
          </a:prstGeom>
          <a:solidFill>
            <a:schemeClr val="bg1">
              <a:lumMod val="95000"/>
            </a:schemeClr>
          </a:solidFill>
        </p:spPr>
        <p:txBody>
          <a:bodyPr/>
          <a:lstStyle/>
          <a:p>
            <a:r>
              <a:rPr lang="zh-CN" altLang="en-US"/>
              <a:t>单击图标添加图片</a:t>
            </a:r>
            <a:endParaRPr lang="de-DE"/>
          </a:p>
        </p:txBody>
      </p:sp>
      <p:sp>
        <p:nvSpPr>
          <p:cNvPr id="15" name="Bildplatzhalter 2"/>
          <p:cNvSpPr>
            <a:spLocks noGrp="1"/>
          </p:cNvSpPr>
          <p:nvPr>
            <p:ph type="pic" sz="quarter" idx="17"/>
          </p:nvPr>
        </p:nvSpPr>
        <p:spPr>
          <a:xfrm>
            <a:off x="8966557" y="3572347"/>
            <a:ext cx="2498415" cy="2341891"/>
          </a:xfrm>
          <a:prstGeom prst="rect">
            <a:avLst/>
          </a:prstGeom>
          <a:solidFill>
            <a:schemeClr val="bg1">
              <a:lumMod val="95000"/>
            </a:schemeClr>
          </a:solidFill>
        </p:spPr>
        <p:txBody>
          <a:bodyPr/>
          <a:lstStyle/>
          <a:p>
            <a:r>
              <a:rPr lang="zh-CN" altLang="en-US"/>
              <a:t>单击图标添加图片</a:t>
            </a:r>
            <a:endParaRPr lang="de-DE"/>
          </a:p>
        </p:txBody>
      </p:sp>
    </p:spTree>
    <p:extLst>
      <p:ext uri="{BB962C8B-B14F-4D97-AF65-F5344CB8AC3E}">
        <p14:creationId xmlns:p14="http://schemas.microsoft.com/office/powerpoint/2010/main" val="326059521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el und 6 Bilder_">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zh-CN" altLang="en-US"/>
              <a:t>单击此处编辑母版标题样式</a:t>
            </a:r>
            <a:endParaRPr lang="de-DE" dirty="0"/>
          </a:p>
        </p:txBody>
      </p:sp>
      <p:sp>
        <p:nvSpPr>
          <p:cNvPr id="3" name="Bildplatzhalter 2"/>
          <p:cNvSpPr>
            <a:spLocks noGrp="1"/>
          </p:cNvSpPr>
          <p:nvPr>
            <p:ph type="pic" sz="quarter" idx="12"/>
          </p:nvPr>
        </p:nvSpPr>
        <p:spPr>
          <a:xfrm>
            <a:off x="9703" y="1057584"/>
            <a:ext cx="4050000" cy="2520000"/>
          </a:xfrm>
          <a:prstGeom prst="rect">
            <a:avLst/>
          </a:prstGeom>
          <a:solidFill>
            <a:schemeClr val="bg1">
              <a:lumMod val="95000"/>
            </a:schemeClr>
          </a:solidFill>
        </p:spPr>
        <p:txBody>
          <a:bodyPr/>
          <a:lstStyle/>
          <a:p>
            <a:r>
              <a:rPr lang="zh-CN" altLang="en-US"/>
              <a:t>单击图标添加图片</a:t>
            </a:r>
            <a:endParaRPr lang="de-DE"/>
          </a:p>
        </p:txBody>
      </p:sp>
      <p:sp>
        <p:nvSpPr>
          <p:cNvPr id="14" name="Bildplatzhalter 2"/>
          <p:cNvSpPr>
            <a:spLocks noGrp="1"/>
          </p:cNvSpPr>
          <p:nvPr>
            <p:ph type="pic" sz="quarter" idx="13"/>
          </p:nvPr>
        </p:nvSpPr>
        <p:spPr>
          <a:xfrm>
            <a:off x="4081331" y="1057584"/>
            <a:ext cx="4050000" cy="2520000"/>
          </a:xfrm>
          <a:prstGeom prst="rect">
            <a:avLst/>
          </a:prstGeom>
          <a:solidFill>
            <a:schemeClr val="bg1">
              <a:lumMod val="95000"/>
            </a:schemeClr>
          </a:solidFill>
        </p:spPr>
        <p:txBody>
          <a:bodyPr/>
          <a:lstStyle/>
          <a:p>
            <a:r>
              <a:rPr lang="zh-CN" altLang="en-US"/>
              <a:t>单击图标添加图片</a:t>
            </a:r>
            <a:endParaRPr lang="de-DE" dirty="0"/>
          </a:p>
        </p:txBody>
      </p:sp>
      <p:sp>
        <p:nvSpPr>
          <p:cNvPr id="15" name="Bildplatzhalter 2"/>
          <p:cNvSpPr>
            <a:spLocks noGrp="1"/>
          </p:cNvSpPr>
          <p:nvPr>
            <p:ph type="pic" sz="quarter" idx="14"/>
          </p:nvPr>
        </p:nvSpPr>
        <p:spPr>
          <a:xfrm>
            <a:off x="8152960" y="1057584"/>
            <a:ext cx="4050000" cy="2520000"/>
          </a:xfrm>
          <a:prstGeom prst="rect">
            <a:avLst/>
          </a:prstGeom>
          <a:solidFill>
            <a:schemeClr val="bg1">
              <a:lumMod val="95000"/>
            </a:schemeClr>
          </a:solidFill>
        </p:spPr>
        <p:txBody>
          <a:bodyPr/>
          <a:lstStyle/>
          <a:p>
            <a:r>
              <a:rPr lang="zh-CN" altLang="en-US"/>
              <a:t>单击图标添加图片</a:t>
            </a:r>
            <a:endParaRPr lang="de-DE" dirty="0"/>
          </a:p>
        </p:txBody>
      </p:sp>
      <p:sp>
        <p:nvSpPr>
          <p:cNvPr id="16" name="Bildplatzhalter 2"/>
          <p:cNvSpPr>
            <a:spLocks noGrp="1"/>
          </p:cNvSpPr>
          <p:nvPr>
            <p:ph type="pic" sz="quarter" idx="15"/>
          </p:nvPr>
        </p:nvSpPr>
        <p:spPr>
          <a:xfrm>
            <a:off x="5151" y="3602514"/>
            <a:ext cx="4050000" cy="2520000"/>
          </a:xfrm>
          <a:prstGeom prst="rect">
            <a:avLst/>
          </a:prstGeom>
          <a:solidFill>
            <a:schemeClr val="bg1">
              <a:lumMod val="95000"/>
            </a:schemeClr>
          </a:solidFill>
        </p:spPr>
        <p:txBody>
          <a:bodyPr/>
          <a:lstStyle/>
          <a:p>
            <a:r>
              <a:rPr lang="zh-CN" altLang="en-US"/>
              <a:t>单击图标添加图片</a:t>
            </a:r>
            <a:endParaRPr lang="de-DE"/>
          </a:p>
        </p:txBody>
      </p:sp>
      <p:sp>
        <p:nvSpPr>
          <p:cNvPr id="17" name="Bildplatzhalter 2"/>
          <p:cNvSpPr>
            <a:spLocks noGrp="1"/>
          </p:cNvSpPr>
          <p:nvPr>
            <p:ph type="pic" sz="quarter" idx="16"/>
          </p:nvPr>
        </p:nvSpPr>
        <p:spPr>
          <a:xfrm>
            <a:off x="4076779" y="3602514"/>
            <a:ext cx="4050000" cy="2520000"/>
          </a:xfrm>
          <a:prstGeom prst="rect">
            <a:avLst/>
          </a:prstGeom>
          <a:solidFill>
            <a:schemeClr val="bg1">
              <a:lumMod val="95000"/>
            </a:schemeClr>
          </a:solidFill>
        </p:spPr>
        <p:txBody>
          <a:bodyPr/>
          <a:lstStyle/>
          <a:p>
            <a:r>
              <a:rPr lang="zh-CN" altLang="en-US"/>
              <a:t>单击图标添加图片</a:t>
            </a:r>
            <a:endParaRPr lang="de-DE" dirty="0"/>
          </a:p>
        </p:txBody>
      </p:sp>
      <p:sp>
        <p:nvSpPr>
          <p:cNvPr id="18" name="Bildplatzhalter 2"/>
          <p:cNvSpPr>
            <a:spLocks noGrp="1"/>
          </p:cNvSpPr>
          <p:nvPr>
            <p:ph type="pic" sz="quarter" idx="17"/>
          </p:nvPr>
        </p:nvSpPr>
        <p:spPr>
          <a:xfrm>
            <a:off x="8148408" y="3602514"/>
            <a:ext cx="4050000" cy="2520000"/>
          </a:xfrm>
          <a:prstGeom prst="rect">
            <a:avLst/>
          </a:prstGeom>
          <a:solidFill>
            <a:schemeClr val="bg1">
              <a:lumMod val="95000"/>
            </a:schemeClr>
          </a:solidFill>
        </p:spPr>
        <p:txBody>
          <a:bodyPr/>
          <a:lstStyle/>
          <a:p>
            <a:r>
              <a:rPr lang="zh-CN" altLang="en-US"/>
              <a:t>单击图标添加图片</a:t>
            </a:r>
            <a:endParaRPr lang="de-DE" dirty="0"/>
          </a:p>
        </p:txBody>
      </p:sp>
    </p:spTree>
    <p:extLst>
      <p:ext uri="{BB962C8B-B14F-4D97-AF65-F5344CB8AC3E}">
        <p14:creationId xmlns:p14="http://schemas.microsoft.com/office/powerpoint/2010/main" val="3303458194"/>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zh-CN" altLang="en-US"/>
              <a:t>单击此处编辑母版标题样式</a:t>
            </a:r>
            <a:endParaRPr lang="de-DE" dirty="0"/>
          </a:p>
        </p:txBody>
      </p:sp>
    </p:spTree>
    <p:extLst>
      <p:ext uri="{BB962C8B-B14F-4D97-AF65-F5344CB8AC3E}">
        <p14:creationId xmlns:p14="http://schemas.microsoft.com/office/powerpoint/2010/main" val="3715000380"/>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zh-CN" altLang="en-US"/>
              <a:t>单击此处编辑母版标题样式</a:t>
            </a:r>
            <a:endParaRPr lang="de-DE" dirty="0"/>
          </a:p>
        </p:txBody>
      </p:sp>
      <p:sp>
        <p:nvSpPr>
          <p:cNvPr id="7" name="Bildplatzhalter 6"/>
          <p:cNvSpPr>
            <a:spLocks noGrp="1"/>
          </p:cNvSpPr>
          <p:nvPr>
            <p:ph type="pic" sz="quarter" idx="10"/>
          </p:nvPr>
        </p:nvSpPr>
        <p:spPr>
          <a:xfrm>
            <a:off x="0" y="1030288"/>
            <a:ext cx="12192000" cy="5099050"/>
          </a:xfrm>
        </p:spPr>
        <p:txBody>
          <a:bodyPr/>
          <a:lstStyle/>
          <a:p>
            <a:r>
              <a:rPr lang="zh-CN" altLang="en-US"/>
              <a:t>单击图标添加图片</a:t>
            </a:r>
            <a:endParaRPr lang="de-DE"/>
          </a:p>
        </p:txBody>
      </p:sp>
    </p:spTree>
    <p:extLst>
      <p:ext uri="{BB962C8B-B14F-4D97-AF65-F5344CB8AC3E}">
        <p14:creationId xmlns:p14="http://schemas.microsoft.com/office/powerpoint/2010/main" val="325895653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6"/>
            <a:ext cx="12192000" cy="6129331"/>
          </a:xfrm>
        </p:spPr>
        <p:txBody>
          <a:bodyPr/>
          <a:lstStyle/>
          <a:p>
            <a:r>
              <a:rPr lang="zh-CN" altLang="en-US"/>
              <a:t>单击图标添加图片</a:t>
            </a:r>
            <a:endParaRPr lang="de-DE"/>
          </a:p>
        </p:txBody>
      </p:sp>
    </p:spTree>
    <p:extLst>
      <p:ext uri="{BB962C8B-B14F-4D97-AF65-F5344CB8AC3E}">
        <p14:creationId xmlns:p14="http://schemas.microsoft.com/office/powerpoint/2010/main" val="267961108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5"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1247067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6"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305935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accent5"/>
              </a:gs>
              <a:gs pos="10000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5"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174284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elfolie_TUD_blauverlauf">
    <p:spTree>
      <p:nvGrpSpPr>
        <p:cNvPr id="1" name=""/>
        <p:cNvGrpSpPr/>
        <p:nvPr/>
      </p:nvGrpSpPr>
      <p:grpSpPr>
        <a:xfrm>
          <a:off x="0" y="0"/>
          <a:ext cx="0" cy="0"/>
          <a:chOff x="0" y="0"/>
          <a:chExt cx="0" cy="0"/>
        </a:xfrm>
      </p:grpSpPr>
      <p:sp>
        <p:nvSpPr>
          <p:cNvPr id="13" name="Rechteck 12"/>
          <p:cNvSpPr/>
          <p:nvPr/>
        </p:nvSpPr>
        <p:spPr>
          <a:xfrm>
            <a:off x="0" y="0"/>
            <a:ext cx="12192000" cy="6858001"/>
          </a:xfrm>
          <a:prstGeom prst="rect">
            <a:avLst/>
          </a:prstGeom>
          <a:gradFill>
            <a:gsLst>
              <a:gs pos="14000">
                <a:schemeClr val="accent2"/>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9"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9202" y="328249"/>
            <a:ext cx="1222063" cy="554400"/>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70911" cy="514800"/>
          </a:xfrm>
          <a:prstGeom prst="rect">
            <a:avLst/>
          </a:prstGeom>
        </p:spPr>
      </p:pic>
      <p:sp>
        <p:nvSpPr>
          <p:cNvPr id="12"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bg1">
                    <a:alpha val="70000"/>
                  </a:schemeClr>
                </a:solidFill>
              </a:defRPr>
            </a:lvl1pPr>
          </a:lstStyle>
          <a:p>
            <a:pPr lvl="0"/>
            <a:r>
              <a:rPr lang="de-DE" dirty="0"/>
              <a:t>Vorname, Name</a:t>
            </a:r>
          </a:p>
        </p:txBody>
      </p:sp>
      <p:sp>
        <p:nvSpPr>
          <p:cNvPr id="14"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bg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bg1">
                    <a:alpha val="7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bg1">
                    <a:alpha val="70000"/>
                  </a:schemeClr>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bg1"/>
                </a:solidFill>
              </a:defRPr>
            </a:lvl1pPr>
            <a:lvl3pPr marL="72000" indent="0">
              <a:buNone/>
              <a:defRPr/>
            </a:lvl3pPr>
            <a:lvl4pPr marL="180000"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bg1">
                    <a:alpha val="70000"/>
                  </a:schemeClr>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52328107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4" name="Bildplatzhalter 3"/>
          <p:cNvSpPr>
            <a:spLocks noGrp="1"/>
          </p:cNvSpPr>
          <p:nvPr>
            <p:ph type="pic" sz="quarter" idx="13"/>
          </p:nvPr>
        </p:nvSpPr>
        <p:spPr>
          <a:xfrm>
            <a:off x="0" y="0"/>
            <a:ext cx="12192000" cy="6129338"/>
          </a:xfrm>
          <a:solidFill>
            <a:schemeClr val="bg1">
              <a:lumMod val="95000"/>
            </a:schemeClr>
          </a:solidFill>
        </p:spPr>
        <p:txBody>
          <a:bodyPr/>
          <a:lstStyle/>
          <a:p>
            <a:r>
              <a:rPr lang="zh-CN" altLang="en-US"/>
              <a:t>单击图标添加图片</a:t>
            </a:r>
            <a:endParaRPr lang="de-DE"/>
          </a:p>
        </p:txBody>
      </p:sp>
      <p:sp>
        <p:nvSpPr>
          <p:cNvPr id="6"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Tree>
    <p:extLst>
      <p:ext uri="{BB962C8B-B14F-4D97-AF65-F5344CB8AC3E}">
        <p14:creationId xmlns:p14="http://schemas.microsoft.com/office/powerpoint/2010/main" val="2823237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elfolie_TUD_Foto_ganzseitig_b">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0" y="0"/>
            <a:ext cx="12192000" cy="6858000"/>
          </a:xfrm>
          <a:solidFill>
            <a:schemeClr val="bg1">
              <a:lumMod val="85000"/>
            </a:schemeClr>
          </a:solidFill>
        </p:spPr>
        <p:txBody>
          <a:bodyPr/>
          <a:lstStyle/>
          <a:p>
            <a:r>
              <a:rPr lang="zh-CN" altLang="en-US"/>
              <a:t>单击图标添加图片</a:t>
            </a:r>
            <a:endParaRPr lang="de-DE" dirty="0"/>
          </a:p>
        </p:txBody>
      </p:sp>
      <p:sp>
        <p:nvSpPr>
          <p:cNvPr id="28" name="Textplatzhalter 5"/>
          <p:cNvSpPr>
            <a:spLocks noGrp="1"/>
          </p:cNvSpPr>
          <p:nvPr>
            <p:ph type="body" sz="quarter" idx="17" hasCustomPrompt="1"/>
          </p:nvPr>
        </p:nvSpPr>
        <p:spPr>
          <a:xfrm>
            <a:off x="10562803" y="328250"/>
            <a:ext cx="1372800" cy="468000"/>
          </a:xfrm>
          <a:blipFill>
            <a:blip r:embed="rId2"/>
            <a:stretch>
              <a:fillRect/>
            </a:stretch>
          </a:blipFill>
        </p:spPr>
        <p:txBody>
          <a:bodyPr/>
          <a:lstStyle/>
          <a:p>
            <a:pPr lvl="0"/>
            <a:r>
              <a:rPr lang="de-DE" dirty="0"/>
              <a:t> </a:t>
            </a:r>
          </a:p>
        </p:txBody>
      </p:sp>
      <p:sp>
        <p:nvSpPr>
          <p:cNvPr id="17" name="Textplatzhalter 25"/>
          <p:cNvSpPr>
            <a:spLocks noGrp="1"/>
          </p:cNvSpPr>
          <p:nvPr>
            <p:ph type="body" sz="quarter" idx="10" hasCustomPrompt="1"/>
          </p:nvPr>
        </p:nvSpPr>
        <p:spPr>
          <a:xfrm>
            <a:off x="1022400" y="3077308"/>
            <a:ext cx="1765662" cy="246221"/>
          </a:xfrm>
          <a:prstGeom prst="rect">
            <a:avLst/>
          </a:prstGeom>
          <a:solidFill>
            <a:schemeClr val="bg1">
              <a:alpha val="90000"/>
            </a:schemeClr>
          </a:solidFill>
          <a:ln>
            <a:noFill/>
          </a:ln>
        </p:spPr>
        <p:txBody>
          <a:bodyPr wrap="none" lIns="72000" rIns="36000">
            <a:spAutoFit/>
          </a:bodyPr>
          <a:lstStyle>
            <a:lvl1pPr>
              <a:spcBef>
                <a:spcPts val="0"/>
              </a:spcBef>
              <a:defRPr sz="1600">
                <a:solidFill>
                  <a:srgbClr val="00305D"/>
                </a:solidFill>
              </a:defRPr>
            </a:lvl1pPr>
          </a:lstStyle>
          <a:p>
            <a:pPr lvl="0"/>
            <a:r>
              <a:rPr lang="de-DE" dirty="0"/>
              <a:t>Vorname, Name</a:t>
            </a:r>
          </a:p>
        </p:txBody>
      </p:sp>
      <p:sp>
        <p:nvSpPr>
          <p:cNvPr id="18" name="Titel 1"/>
          <p:cNvSpPr>
            <a:spLocks noGrp="1"/>
          </p:cNvSpPr>
          <p:nvPr>
            <p:ph type="title" hasCustomPrompt="1"/>
          </p:nvPr>
        </p:nvSpPr>
        <p:spPr>
          <a:xfrm>
            <a:off x="1022352" y="4060898"/>
            <a:ext cx="3904966" cy="492443"/>
          </a:xfrm>
          <a:solidFill>
            <a:schemeClr val="bg1">
              <a:alpha val="90000"/>
            </a:schemeClr>
          </a:solidFill>
          <a:ln>
            <a:noFill/>
          </a:ln>
        </p:spPr>
        <p:txBody>
          <a:bodyPr wrap="none" lIns="72000" rIns="36000">
            <a:spAutoFit/>
          </a:bodyPr>
          <a:lstStyle>
            <a:lvl1pPr>
              <a:defRPr sz="3200" b="1">
                <a:solidFill>
                  <a:schemeClr val="accent1"/>
                </a:solidFill>
              </a:defRPr>
            </a:lvl1pPr>
          </a:lstStyle>
          <a:p>
            <a:r>
              <a:rPr lang="de-DE" dirty="0"/>
              <a:t>Titelmasterformat</a:t>
            </a:r>
          </a:p>
        </p:txBody>
      </p:sp>
      <p:sp>
        <p:nvSpPr>
          <p:cNvPr id="19" name="Untertitel 2"/>
          <p:cNvSpPr>
            <a:spLocks noGrp="1"/>
          </p:cNvSpPr>
          <p:nvPr>
            <p:ph type="subTitle" idx="1" hasCustomPrompt="1"/>
          </p:nvPr>
        </p:nvSpPr>
        <p:spPr>
          <a:xfrm>
            <a:off x="1022352" y="5253428"/>
            <a:ext cx="6054400" cy="246221"/>
          </a:xfrm>
          <a:prstGeom prst="rect">
            <a:avLst/>
          </a:prstGeom>
          <a:solidFill>
            <a:schemeClr val="bg1">
              <a:alpha val="90000"/>
            </a:schemeClr>
          </a:solidFill>
        </p:spPr>
        <p:txBody>
          <a:bodyPr wrap="none" lIns="72000" rIns="36000">
            <a:spAutoFit/>
          </a:bodyPr>
          <a:lstStyle>
            <a:lvl1pPr marL="0" indent="0" algn="l">
              <a:buNone/>
              <a:defRPr b="0">
                <a:solidFill>
                  <a:srgbClr val="0030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0" name="Textplatzhalter 25">
            <a:extLst>
              <a:ext uri="{FF2B5EF4-FFF2-40B4-BE49-F238E27FC236}">
                <a16:creationId xmlns:a16="http://schemas.microsoft.com/office/drawing/2014/main" id="{78DD96F1-BE0C-4FE4-B69F-BA85926561C9}"/>
              </a:ext>
            </a:extLst>
          </p:cNvPr>
          <p:cNvSpPr>
            <a:spLocks noGrp="1"/>
          </p:cNvSpPr>
          <p:nvPr>
            <p:ph type="body" sz="quarter" idx="12" hasCustomPrompt="1"/>
          </p:nvPr>
        </p:nvSpPr>
        <p:spPr>
          <a:xfrm>
            <a:off x="1022401" y="3363237"/>
            <a:ext cx="3101669" cy="246221"/>
          </a:xfrm>
          <a:prstGeom prst="rect">
            <a:avLst/>
          </a:prstGeom>
          <a:solidFill>
            <a:schemeClr val="bg1">
              <a:alpha val="90000"/>
            </a:schemeClr>
          </a:solidFill>
          <a:ln>
            <a:noFill/>
          </a:ln>
        </p:spPr>
        <p:txBody>
          <a:bodyPr wrap="none" lIns="72000" rIns="36000">
            <a:spAutoFit/>
          </a:bodyPr>
          <a:lstStyle>
            <a:lvl1pPr>
              <a:spcBef>
                <a:spcPts val="0"/>
              </a:spcBef>
              <a:defRPr sz="1600" b="0">
                <a:solidFill>
                  <a:srgbClr val="00305D"/>
                </a:solidFill>
              </a:defRPr>
            </a:lvl1pPr>
          </a:lstStyle>
          <a:p>
            <a:pPr lvl="0"/>
            <a:r>
              <a:rPr lang="de-DE" dirty="0"/>
              <a:t>Struktureinheit der TU Dresden</a:t>
            </a:r>
          </a:p>
        </p:txBody>
      </p:sp>
      <p:sp>
        <p:nvSpPr>
          <p:cNvPr id="21" name="Textplatzhalter 5">
            <a:extLst>
              <a:ext uri="{FF2B5EF4-FFF2-40B4-BE49-F238E27FC236}">
                <a16:creationId xmlns:a16="http://schemas.microsoft.com/office/drawing/2014/main" id="{AB2194A4-CBE4-4A84-B1E9-D417CDD94A30}"/>
              </a:ext>
            </a:extLst>
          </p:cNvPr>
          <p:cNvSpPr>
            <a:spLocks noGrp="1"/>
          </p:cNvSpPr>
          <p:nvPr>
            <p:ph type="body" sz="quarter" idx="13" hasCustomPrompt="1"/>
          </p:nvPr>
        </p:nvSpPr>
        <p:spPr>
          <a:xfrm>
            <a:off x="1022349" y="4600801"/>
            <a:ext cx="4766996" cy="492443"/>
          </a:xfrm>
          <a:prstGeom prst="rect">
            <a:avLst/>
          </a:prstGeom>
          <a:solidFill>
            <a:schemeClr val="bg1">
              <a:alpha val="90000"/>
            </a:schemeClr>
          </a:solidFill>
        </p:spPr>
        <p:txBody>
          <a:bodyPr wrap="none" lIns="72000" rIns="36000">
            <a:spAutoFit/>
          </a:bodyPr>
          <a:lstStyle>
            <a:lvl1pPr>
              <a:defRPr sz="3200" b="0"/>
            </a:lvl1pPr>
            <a:lvl3pPr marL="72000" indent="0">
              <a:buNone/>
              <a:defRPr/>
            </a:lvl3pPr>
            <a:lvl4pPr marL="180000" indent="0">
              <a:buNone/>
              <a:defRPr/>
            </a:lvl4pPr>
          </a:lstStyle>
          <a:p>
            <a:pPr lvl="0"/>
            <a:r>
              <a:rPr lang="de-DE" dirty="0"/>
              <a:t>durch Kicken bearbeiten</a:t>
            </a:r>
          </a:p>
        </p:txBody>
      </p:sp>
      <p:sp>
        <p:nvSpPr>
          <p:cNvPr id="22" name="Textplatzhalter 7">
            <a:extLst>
              <a:ext uri="{FF2B5EF4-FFF2-40B4-BE49-F238E27FC236}">
                <a16:creationId xmlns:a16="http://schemas.microsoft.com/office/drawing/2014/main" id="{F1D71DE1-F9B2-4550-A173-A1C0CE63C085}"/>
              </a:ext>
            </a:extLst>
          </p:cNvPr>
          <p:cNvSpPr>
            <a:spLocks noGrp="1"/>
          </p:cNvSpPr>
          <p:nvPr>
            <p:ph type="body" sz="quarter" idx="15" hasCustomPrompt="1"/>
          </p:nvPr>
        </p:nvSpPr>
        <p:spPr>
          <a:xfrm>
            <a:off x="1022401" y="5537833"/>
            <a:ext cx="5491747" cy="246221"/>
          </a:xfrm>
          <a:prstGeom prst="rect">
            <a:avLst/>
          </a:prstGeom>
          <a:solidFill>
            <a:schemeClr val="bg1">
              <a:alpha val="90000"/>
            </a:schemeClr>
          </a:solidFill>
        </p:spPr>
        <p:txBody>
          <a:bodyPr wrap="none" lIns="72000" rIns="36000">
            <a:spAutoFit/>
          </a:bodyPr>
          <a:lstStyle>
            <a:lvl1pPr>
              <a:defRPr b="0"/>
            </a:lvl1pPr>
          </a:lstStyle>
          <a:p>
            <a:pPr lvl="0"/>
            <a:r>
              <a:rPr lang="de-DE" dirty="0"/>
              <a:t>Ort oder Anlass des Vortrags // Samstag, 13. Januar 2021</a:t>
            </a:r>
          </a:p>
        </p:txBody>
      </p:sp>
      <p:sp>
        <p:nvSpPr>
          <p:cNvPr id="6" name="Textplatzhalter 5"/>
          <p:cNvSpPr>
            <a:spLocks noGrp="1"/>
          </p:cNvSpPr>
          <p:nvPr>
            <p:ph type="body" sz="quarter" idx="16" hasCustomPrompt="1"/>
          </p:nvPr>
        </p:nvSpPr>
        <p:spPr>
          <a:xfrm>
            <a:off x="389467" y="355599"/>
            <a:ext cx="1987200" cy="432000"/>
          </a:xfrm>
          <a:blipFill>
            <a:blip r:embed="rId3"/>
            <a:stretch>
              <a:fillRect/>
            </a:stretch>
          </a:blipFill>
        </p:spPr>
        <p:txBody>
          <a:bodyPr/>
          <a:lstStyle/>
          <a:p>
            <a:pPr lvl="0"/>
            <a:r>
              <a:rPr lang="de-DE" dirty="0"/>
              <a:t> </a:t>
            </a:r>
          </a:p>
        </p:txBody>
      </p:sp>
    </p:spTree>
    <p:extLst>
      <p:ext uri="{BB962C8B-B14F-4D97-AF65-F5344CB8AC3E}">
        <p14:creationId xmlns:p14="http://schemas.microsoft.com/office/powerpoint/2010/main" val="233787139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elfolie_TUD_Foto_ganzseitig_w">
    <p:spTree>
      <p:nvGrpSpPr>
        <p:cNvPr id="1" name=""/>
        <p:cNvGrpSpPr/>
        <p:nvPr/>
      </p:nvGrpSpPr>
      <p:grpSpPr>
        <a:xfrm>
          <a:off x="0" y="0"/>
          <a:ext cx="0" cy="0"/>
          <a:chOff x="0" y="0"/>
          <a:chExt cx="0" cy="0"/>
        </a:xfrm>
      </p:grpSpPr>
      <p:sp>
        <p:nvSpPr>
          <p:cNvPr id="4" name="Bildplatzhalter 3"/>
          <p:cNvSpPr>
            <a:spLocks noGrp="1"/>
          </p:cNvSpPr>
          <p:nvPr>
            <p:ph type="pic" sz="quarter" idx="14"/>
          </p:nvPr>
        </p:nvSpPr>
        <p:spPr>
          <a:xfrm>
            <a:off x="0" y="0"/>
            <a:ext cx="12192000" cy="6858000"/>
          </a:xfrm>
          <a:solidFill>
            <a:schemeClr val="bg1">
              <a:lumMod val="85000"/>
            </a:schemeClr>
          </a:solidFill>
        </p:spPr>
        <p:txBody>
          <a:bodyPr/>
          <a:lstStyle/>
          <a:p>
            <a:r>
              <a:rPr lang="zh-CN" altLang="en-US"/>
              <a:t>单击图标添加图片</a:t>
            </a:r>
            <a:endParaRPr lang="de-DE" dirty="0"/>
          </a:p>
        </p:txBody>
      </p:sp>
      <p:sp>
        <p:nvSpPr>
          <p:cNvPr id="28" name="Textplatzhalter 5"/>
          <p:cNvSpPr>
            <a:spLocks noGrp="1"/>
          </p:cNvSpPr>
          <p:nvPr>
            <p:ph type="body" sz="quarter" idx="17" hasCustomPrompt="1"/>
          </p:nvPr>
        </p:nvSpPr>
        <p:spPr>
          <a:xfrm>
            <a:off x="10562803" y="328250"/>
            <a:ext cx="1372800" cy="468000"/>
          </a:xfrm>
          <a:blipFill>
            <a:blip r:embed="rId2"/>
            <a:stretch>
              <a:fillRect/>
            </a:stretch>
          </a:blipFill>
        </p:spPr>
        <p:txBody>
          <a:bodyPr/>
          <a:lstStyle/>
          <a:p>
            <a:pPr lvl="0"/>
            <a:r>
              <a:rPr lang="de-DE" dirty="0"/>
              <a:t> </a:t>
            </a:r>
          </a:p>
        </p:txBody>
      </p:sp>
      <p:sp>
        <p:nvSpPr>
          <p:cNvPr id="6" name="Textplatzhalter 5"/>
          <p:cNvSpPr>
            <a:spLocks noGrp="1"/>
          </p:cNvSpPr>
          <p:nvPr>
            <p:ph type="body" sz="quarter" idx="16" hasCustomPrompt="1"/>
          </p:nvPr>
        </p:nvSpPr>
        <p:spPr>
          <a:xfrm>
            <a:off x="389467" y="355599"/>
            <a:ext cx="1987200" cy="432000"/>
          </a:xfrm>
          <a:blipFill>
            <a:blip r:embed="rId3"/>
            <a:stretch>
              <a:fillRect/>
            </a:stretch>
          </a:blipFill>
        </p:spPr>
        <p:txBody>
          <a:bodyPr/>
          <a:lstStyle/>
          <a:p>
            <a:pPr lvl="0"/>
            <a:r>
              <a:rPr lang="de-DE" dirty="0"/>
              <a:t> </a:t>
            </a:r>
          </a:p>
        </p:txBody>
      </p:sp>
      <p:sp>
        <p:nvSpPr>
          <p:cNvPr id="11" name="Textplatzhalter 25"/>
          <p:cNvSpPr>
            <a:spLocks noGrp="1"/>
          </p:cNvSpPr>
          <p:nvPr>
            <p:ph type="body" sz="quarter" idx="10" hasCustomPrompt="1"/>
          </p:nvPr>
        </p:nvSpPr>
        <p:spPr>
          <a:xfrm>
            <a:off x="1022400" y="3077308"/>
            <a:ext cx="1765662" cy="246221"/>
          </a:xfrm>
          <a:prstGeom prst="rect">
            <a:avLst/>
          </a:prstGeom>
          <a:solidFill>
            <a:schemeClr val="bg1">
              <a:alpha val="90000"/>
            </a:schemeClr>
          </a:solidFill>
          <a:ln>
            <a:noFill/>
          </a:ln>
        </p:spPr>
        <p:txBody>
          <a:bodyPr wrap="none" lIns="72000" rIns="36000">
            <a:spAutoFit/>
          </a:bodyPr>
          <a:lstStyle>
            <a:lvl1pPr>
              <a:spcBef>
                <a:spcPts val="0"/>
              </a:spcBef>
              <a:defRPr sz="1600">
                <a:solidFill>
                  <a:srgbClr val="00305D"/>
                </a:solidFill>
              </a:defRPr>
            </a:lvl1pPr>
          </a:lstStyle>
          <a:p>
            <a:pPr lvl="0"/>
            <a:r>
              <a:rPr lang="de-DE" dirty="0"/>
              <a:t>Vorname, Name</a:t>
            </a:r>
          </a:p>
        </p:txBody>
      </p:sp>
      <p:sp>
        <p:nvSpPr>
          <p:cNvPr id="12" name="Titel 1"/>
          <p:cNvSpPr>
            <a:spLocks noGrp="1"/>
          </p:cNvSpPr>
          <p:nvPr>
            <p:ph type="title" hasCustomPrompt="1"/>
          </p:nvPr>
        </p:nvSpPr>
        <p:spPr>
          <a:xfrm>
            <a:off x="1022352" y="4060898"/>
            <a:ext cx="3904966" cy="492443"/>
          </a:xfrm>
          <a:solidFill>
            <a:schemeClr val="bg1">
              <a:alpha val="90000"/>
            </a:schemeClr>
          </a:solidFill>
          <a:ln>
            <a:noFill/>
          </a:ln>
        </p:spPr>
        <p:txBody>
          <a:bodyPr wrap="none" lIns="72000" rIns="36000">
            <a:spAutoFit/>
          </a:bodyPr>
          <a:lstStyle>
            <a:lvl1pPr>
              <a:defRPr sz="3200" b="1">
                <a:solidFill>
                  <a:schemeClr val="accent1"/>
                </a:solidFill>
              </a:defRPr>
            </a:lvl1pPr>
          </a:lstStyle>
          <a:p>
            <a:r>
              <a:rPr lang="de-DE" dirty="0"/>
              <a:t>Titelmasterformat</a:t>
            </a:r>
          </a:p>
        </p:txBody>
      </p:sp>
      <p:sp>
        <p:nvSpPr>
          <p:cNvPr id="13" name="Untertitel 2"/>
          <p:cNvSpPr>
            <a:spLocks noGrp="1"/>
          </p:cNvSpPr>
          <p:nvPr>
            <p:ph type="subTitle" idx="1" hasCustomPrompt="1"/>
          </p:nvPr>
        </p:nvSpPr>
        <p:spPr>
          <a:xfrm>
            <a:off x="1022352" y="5253428"/>
            <a:ext cx="6054400" cy="246221"/>
          </a:xfrm>
          <a:prstGeom prst="rect">
            <a:avLst/>
          </a:prstGeom>
          <a:solidFill>
            <a:schemeClr val="bg1">
              <a:alpha val="90000"/>
            </a:schemeClr>
          </a:solidFill>
        </p:spPr>
        <p:txBody>
          <a:bodyPr wrap="none" lIns="72000" rIns="36000">
            <a:spAutoFit/>
          </a:bodyPr>
          <a:lstStyle>
            <a:lvl1pPr marL="0" indent="0" algn="l">
              <a:buNone/>
              <a:defRPr b="0">
                <a:solidFill>
                  <a:srgbClr val="0030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4" name="Textplatzhalter 25">
            <a:extLst>
              <a:ext uri="{FF2B5EF4-FFF2-40B4-BE49-F238E27FC236}">
                <a16:creationId xmlns:a16="http://schemas.microsoft.com/office/drawing/2014/main" id="{78DD96F1-BE0C-4FE4-B69F-BA85926561C9}"/>
              </a:ext>
            </a:extLst>
          </p:cNvPr>
          <p:cNvSpPr>
            <a:spLocks noGrp="1"/>
          </p:cNvSpPr>
          <p:nvPr>
            <p:ph type="body" sz="quarter" idx="12" hasCustomPrompt="1"/>
          </p:nvPr>
        </p:nvSpPr>
        <p:spPr>
          <a:xfrm>
            <a:off x="1022401" y="3363237"/>
            <a:ext cx="3101669" cy="246221"/>
          </a:xfrm>
          <a:prstGeom prst="rect">
            <a:avLst/>
          </a:prstGeom>
          <a:solidFill>
            <a:schemeClr val="bg1">
              <a:alpha val="90000"/>
            </a:schemeClr>
          </a:solidFill>
          <a:ln>
            <a:noFill/>
          </a:ln>
        </p:spPr>
        <p:txBody>
          <a:bodyPr wrap="none" lIns="72000" rIns="36000">
            <a:spAutoFit/>
          </a:bodyPr>
          <a:lstStyle>
            <a:lvl1pPr>
              <a:spcBef>
                <a:spcPts val="0"/>
              </a:spcBef>
              <a:defRPr sz="1600" b="0">
                <a:solidFill>
                  <a:srgbClr val="00305D"/>
                </a:solidFill>
              </a:defRPr>
            </a:lvl1pPr>
          </a:lstStyle>
          <a:p>
            <a:pPr lvl="0"/>
            <a:r>
              <a:rPr lang="de-DE" dirty="0"/>
              <a:t>Struktureinheit der TU Dresden</a:t>
            </a:r>
          </a:p>
        </p:txBody>
      </p:sp>
      <p:sp>
        <p:nvSpPr>
          <p:cNvPr id="15" name="Textplatzhalter 5">
            <a:extLst>
              <a:ext uri="{FF2B5EF4-FFF2-40B4-BE49-F238E27FC236}">
                <a16:creationId xmlns:a16="http://schemas.microsoft.com/office/drawing/2014/main" id="{AB2194A4-CBE4-4A84-B1E9-D417CDD94A30}"/>
              </a:ext>
            </a:extLst>
          </p:cNvPr>
          <p:cNvSpPr>
            <a:spLocks noGrp="1"/>
          </p:cNvSpPr>
          <p:nvPr>
            <p:ph type="body" sz="quarter" idx="13" hasCustomPrompt="1"/>
          </p:nvPr>
        </p:nvSpPr>
        <p:spPr>
          <a:xfrm>
            <a:off x="1022349" y="4600801"/>
            <a:ext cx="4766996" cy="492443"/>
          </a:xfrm>
          <a:prstGeom prst="rect">
            <a:avLst/>
          </a:prstGeom>
          <a:solidFill>
            <a:schemeClr val="bg1">
              <a:alpha val="90000"/>
            </a:schemeClr>
          </a:solidFill>
        </p:spPr>
        <p:txBody>
          <a:bodyPr wrap="none" lIns="72000" rIns="36000">
            <a:spAutoFit/>
          </a:bodyPr>
          <a:lstStyle>
            <a:lvl1pPr>
              <a:defRPr sz="3200" b="0"/>
            </a:lvl1pPr>
            <a:lvl3pPr marL="72000" indent="0">
              <a:buNone/>
              <a:defRPr/>
            </a:lvl3pPr>
            <a:lvl4pPr marL="180000" indent="0">
              <a:buNone/>
              <a:defRPr/>
            </a:lvl4pPr>
          </a:lstStyle>
          <a:p>
            <a:pPr lvl="0"/>
            <a:r>
              <a:rPr lang="de-DE" dirty="0"/>
              <a:t>durch Kicken bearbeiten</a:t>
            </a:r>
          </a:p>
        </p:txBody>
      </p:sp>
      <p:sp>
        <p:nvSpPr>
          <p:cNvPr id="16" name="Textplatzhalter 7">
            <a:extLst>
              <a:ext uri="{FF2B5EF4-FFF2-40B4-BE49-F238E27FC236}">
                <a16:creationId xmlns:a16="http://schemas.microsoft.com/office/drawing/2014/main" id="{F1D71DE1-F9B2-4550-A173-A1C0CE63C085}"/>
              </a:ext>
            </a:extLst>
          </p:cNvPr>
          <p:cNvSpPr>
            <a:spLocks noGrp="1"/>
          </p:cNvSpPr>
          <p:nvPr>
            <p:ph type="body" sz="quarter" idx="15" hasCustomPrompt="1"/>
          </p:nvPr>
        </p:nvSpPr>
        <p:spPr>
          <a:xfrm>
            <a:off x="1022401" y="5537833"/>
            <a:ext cx="5491747" cy="246221"/>
          </a:xfrm>
          <a:prstGeom prst="rect">
            <a:avLst/>
          </a:prstGeom>
          <a:solidFill>
            <a:schemeClr val="bg1">
              <a:alpha val="90000"/>
            </a:schemeClr>
          </a:solidFill>
        </p:spPr>
        <p:txBody>
          <a:bodyPr wrap="none" lIns="72000" rIns="36000">
            <a:spAutoFit/>
          </a:bodyPr>
          <a:lstStyle>
            <a:lvl1pPr>
              <a:defRPr b="0"/>
            </a:lvl1pPr>
          </a:lstStyle>
          <a:p>
            <a:pPr lvl="0"/>
            <a:r>
              <a:rPr lang="de-DE" dirty="0"/>
              <a:t>Ort oder Anlass des Vortrags // Samstag, 13. Januar 2021</a:t>
            </a:r>
          </a:p>
        </p:txBody>
      </p:sp>
    </p:spTree>
    <p:extLst>
      <p:ext uri="{BB962C8B-B14F-4D97-AF65-F5344CB8AC3E}">
        <p14:creationId xmlns:p14="http://schemas.microsoft.com/office/powerpoint/2010/main" val="187813854"/>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Titelfolie_TUD_weiß-grün">
    <p:spTree>
      <p:nvGrpSpPr>
        <p:cNvPr id="1" name=""/>
        <p:cNvGrpSpPr/>
        <p:nvPr/>
      </p:nvGrpSpPr>
      <p:grpSpPr>
        <a:xfrm>
          <a:off x="0" y="0"/>
          <a:ext cx="0" cy="0"/>
          <a:chOff x="0" y="0"/>
          <a:chExt cx="0" cy="0"/>
        </a:xfrm>
      </p:grpSpPr>
      <p:sp>
        <p:nvSpPr>
          <p:cNvPr id="13" name="Rechteck 12"/>
          <p:cNvSpPr/>
          <p:nvPr/>
        </p:nvSpPr>
        <p:spPr>
          <a:xfrm>
            <a:off x="0" y="1154112"/>
            <a:ext cx="12192000" cy="5703888"/>
          </a:xfrm>
          <a:prstGeom prst="rect">
            <a:avLst/>
          </a:prstGeom>
          <a:gradFill>
            <a:gsLst>
              <a:gs pos="80000">
                <a:schemeClr val="accent4"/>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2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4560" y="328250"/>
            <a:ext cx="1371043" cy="468000"/>
          </a:xfrm>
          <a:prstGeom prst="rect">
            <a:avLst/>
          </a:prstGeom>
        </p:spPr>
      </p:pic>
      <p:pic>
        <p:nvPicPr>
          <p:cNvPr id="15" name="Grafik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3009" y="349732"/>
            <a:ext cx="1985608" cy="433063"/>
          </a:xfrm>
          <a:prstGeom prst="rect">
            <a:avLst/>
          </a:prstGeom>
        </p:spPr>
      </p:pic>
      <p:sp>
        <p:nvSpPr>
          <p:cNvPr id="11" name="Textplatzhalter 25"/>
          <p:cNvSpPr>
            <a:spLocks noGrp="1"/>
          </p:cNvSpPr>
          <p:nvPr>
            <p:ph type="body" sz="quarter" idx="10" hasCustomPrompt="1"/>
          </p:nvPr>
        </p:nvSpPr>
        <p:spPr>
          <a:xfrm>
            <a:off x="1022400" y="3077308"/>
            <a:ext cx="1765662" cy="246221"/>
          </a:xfrm>
          <a:prstGeom prst="rect">
            <a:avLst/>
          </a:prstGeom>
          <a:solidFill>
            <a:schemeClr val="bg1">
              <a:alpha val="90000"/>
            </a:schemeClr>
          </a:solidFill>
          <a:ln>
            <a:noFill/>
          </a:ln>
        </p:spPr>
        <p:txBody>
          <a:bodyPr wrap="none" lIns="72000" rIns="36000">
            <a:spAutoFit/>
          </a:bodyPr>
          <a:lstStyle>
            <a:lvl1pPr>
              <a:spcBef>
                <a:spcPts val="0"/>
              </a:spcBef>
              <a:defRPr sz="1600">
                <a:solidFill>
                  <a:srgbClr val="00305D"/>
                </a:solidFill>
              </a:defRPr>
            </a:lvl1pPr>
          </a:lstStyle>
          <a:p>
            <a:pPr lvl="0"/>
            <a:r>
              <a:rPr lang="de-DE" dirty="0"/>
              <a:t>Vorname, Name</a:t>
            </a:r>
          </a:p>
        </p:txBody>
      </p:sp>
      <p:sp>
        <p:nvSpPr>
          <p:cNvPr id="17" name="Titel 1"/>
          <p:cNvSpPr>
            <a:spLocks noGrp="1"/>
          </p:cNvSpPr>
          <p:nvPr>
            <p:ph type="title" hasCustomPrompt="1"/>
          </p:nvPr>
        </p:nvSpPr>
        <p:spPr>
          <a:xfrm>
            <a:off x="1022352" y="4060898"/>
            <a:ext cx="3904966" cy="492443"/>
          </a:xfrm>
          <a:solidFill>
            <a:schemeClr val="bg1">
              <a:alpha val="90000"/>
            </a:schemeClr>
          </a:solidFill>
          <a:ln>
            <a:noFill/>
          </a:ln>
        </p:spPr>
        <p:txBody>
          <a:bodyPr wrap="none" lIns="72000" rIns="36000">
            <a:spAutoFit/>
          </a:bodyPr>
          <a:lstStyle>
            <a:lvl1pPr>
              <a:defRPr sz="3200" b="1">
                <a:solidFill>
                  <a:schemeClr val="accent1"/>
                </a:solidFill>
              </a:defRPr>
            </a:lvl1pPr>
          </a:lstStyle>
          <a:p>
            <a:r>
              <a:rPr lang="de-DE" dirty="0"/>
              <a:t>Titelmasterformat</a:t>
            </a:r>
          </a:p>
        </p:txBody>
      </p:sp>
      <p:sp>
        <p:nvSpPr>
          <p:cNvPr id="18" name="Untertitel 2"/>
          <p:cNvSpPr>
            <a:spLocks noGrp="1"/>
          </p:cNvSpPr>
          <p:nvPr>
            <p:ph type="subTitle" idx="1" hasCustomPrompt="1"/>
          </p:nvPr>
        </p:nvSpPr>
        <p:spPr>
          <a:xfrm>
            <a:off x="1022352" y="5253428"/>
            <a:ext cx="6054400" cy="246221"/>
          </a:xfrm>
          <a:prstGeom prst="rect">
            <a:avLst/>
          </a:prstGeom>
          <a:solidFill>
            <a:schemeClr val="bg1">
              <a:alpha val="90000"/>
            </a:schemeClr>
          </a:solidFill>
        </p:spPr>
        <p:txBody>
          <a:bodyPr wrap="none" lIns="72000" rIns="36000">
            <a:spAutoFit/>
          </a:bodyPr>
          <a:lstStyle>
            <a:lvl1pPr marL="0" indent="0" algn="l">
              <a:buNone/>
              <a:defRPr b="0">
                <a:solidFill>
                  <a:srgbClr val="0030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9" name="Textplatzhalter 25">
            <a:extLst>
              <a:ext uri="{FF2B5EF4-FFF2-40B4-BE49-F238E27FC236}">
                <a16:creationId xmlns:a16="http://schemas.microsoft.com/office/drawing/2014/main" id="{78DD96F1-BE0C-4FE4-B69F-BA85926561C9}"/>
              </a:ext>
            </a:extLst>
          </p:cNvPr>
          <p:cNvSpPr>
            <a:spLocks noGrp="1"/>
          </p:cNvSpPr>
          <p:nvPr>
            <p:ph type="body" sz="quarter" idx="12" hasCustomPrompt="1"/>
          </p:nvPr>
        </p:nvSpPr>
        <p:spPr>
          <a:xfrm>
            <a:off x="1022401" y="3363237"/>
            <a:ext cx="3101669" cy="246221"/>
          </a:xfrm>
          <a:prstGeom prst="rect">
            <a:avLst/>
          </a:prstGeom>
          <a:solidFill>
            <a:schemeClr val="bg1">
              <a:alpha val="90000"/>
            </a:schemeClr>
          </a:solidFill>
          <a:ln>
            <a:noFill/>
          </a:ln>
        </p:spPr>
        <p:txBody>
          <a:bodyPr wrap="none" lIns="72000" rIns="36000">
            <a:spAutoFit/>
          </a:bodyPr>
          <a:lstStyle>
            <a:lvl1pPr>
              <a:spcBef>
                <a:spcPts val="0"/>
              </a:spcBef>
              <a:defRPr sz="1600" b="0">
                <a:solidFill>
                  <a:srgbClr val="00305D"/>
                </a:solidFill>
              </a:defRPr>
            </a:lvl1pPr>
          </a:lstStyle>
          <a:p>
            <a:pPr lvl="0"/>
            <a:r>
              <a:rPr lang="de-DE" dirty="0"/>
              <a:t>Struktureinheit der TU Dresden</a:t>
            </a:r>
          </a:p>
        </p:txBody>
      </p:sp>
      <p:sp>
        <p:nvSpPr>
          <p:cNvPr id="20" name="Textplatzhalter 5">
            <a:extLst>
              <a:ext uri="{FF2B5EF4-FFF2-40B4-BE49-F238E27FC236}">
                <a16:creationId xmlns:a16="http://schemas.microsoft.com/office/drawing/2014/main" id="{AB2194A4-CBE4-4A84-B1E9-D417CDD94A30}"/>
              </a:ext>
            </a:extLst>
          </p:cNvPr>
          <p:cNvSpPr>
            <a:spLocks noGrp="1"/>
          </p:cNvSpPr>
          <p:nvPr>
            <p:ph type="body" sz="quarter" idx="13" hasCustomPrompt="1"/>
          </p:nvPr>
        </p:nvSpPr>
        <p:spPr>
          <a:xfrm>
            <a:off x="1022349" y="4600801"/>
            <a:ext cx="4766996" cy="492443"/>
          </a:xfrm>
          <a:prstGeom prst="rect">
            <a:avLst/>
          </a:prstGeom>
          <a:solidFill>
            <a:schemeClr val="bg1">
              <a:alpha val="90000"/>
            </a:schemeClr>
          </a:solidFill>
        </p:spPr>
        <p:txBody>
          <a:bodyPr wrap="none" lIns="72000" rIns="36000">
            <a:spAutoFit/>
          </a:bodyPr>
          <a:lstStyle>
            <a:lvl1pPr>
              <a:defRPr sz="3200" b="0"/>
            </a:lvl1pPr>
            <a:lvl3pPr marL="72000" indent="0">
              <a:buNone/>
              <a:defRPr/>
            </a:lvl3pPr>
            <a:lvl4pPr marL="180000" indent="0">
              <a:buNone/>
              <a:defRPr/>
            </a:lvl4pPr>
          </a:lstStyle>
          <a:p>
            <a:pPr lvl="0"/>
            <a:r>
              <a:rPr lang="de-DE" dirty="0"/>
              <a:t>durch Kicken bearbeiten</a:t>
            </a:r>
          </a:p>
        </p:txBody>
      </p:sp>
      <p:sp>
        <p:nvSpPr>
          <p:cNvPr id="21" name="Textplatzhalter 7">
            <a:extLst>
              <a:ext uri="{FF2B5EF4-FFF2-40B4-BE49-F238E27FC236}">
                <a16:creationId xmlns:a16="http://schemas.microsoft.com/office/drawing/2014/main" id="{F1D71DE1-F9B2-4550-A173-A1C0CE63C085}"/>
              </a:ext>
            </a:extLst>
          </p:cNvPr>
          <p:cNvSpPr>
            <a:spLocks noGrp="1"/>
          </p:cNvSpPr>
          <p:nvPr>
            <p:ph type="body" sz="quarter" idx="15" hasCustomPrompt="1"/>
          </p:nvPr>
        </p:nvSpPr>
        <p:spPr>
          <a:xfrm>
            <a:off x="1022401" y="5537833"/>
            <a:ext cx="5491747" cy="246221"/>
          </a:xfrm>
          <a:prstGeom prst="rect">
            <a:avLst/>
          </a:prstGeom>
          <a:solidFill>
            <a:schemeClr val="bg1">
              <a:alpha val="90000"/>
            </a:schemeClr>
          </a:solidFill>
        </p:spPr>
        <p:txBody>
          <a:bodyPr wrap="none" lIns="72000" rIns="36000">
            <a:spAutoFit/>
          </a:bodyPr>
          <a:lstStyle>
            <a:lvl1pPr>
              <a:defRPr b="0"/>
            </a:lvl1pPr>
          </a:lstStyle>
          <a:p>
            <a:pPr lvl="0"/>
            <a:r>
              <a:rPr lang="de-DE" dirty="0"/>
              <a:t>Ort oder Anlass des Vortrags // Samstag, 13. Januar 2021</a:t>
            </a:r>
          </a:p>
        </p:txBody>
      </p:sp>
    </p:spTree>
    <p:extLst>
      <p:ext uri="{BB962C8B-B14F-4D97-AF65-F5344CB8AC3E}">
        <p14:creationId xmlns:p14="http://schemas.microsoft.com/office/powerpoint/2010/main" val="1636894002"/>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elfolie_TUD_Foto">
    <p:bg>
      <p:bgPr>
        <a:solidFill>
          <a:schemeClr val="bg1">
            <a:lumMod val="95000"/>
          </a:schemeClr>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1"/>
          </p:nvPr>
        </p:nvSpPr>
        <p:spPr>
          <a:xfrm>
            <a:off x="0" y="1154113"/>
            <a:ext cx="12192000" cy="5703887"/>
          </a:xfrm>
          <a:prstGeom prst="rect">
            <a:avLst/>
          </a:prstGeom>
        </p:spPr>
        <p:txBody>
          <a:bodyPr/>
          <a:lstStyle/>
          <a:p>
            <a:r>
              <a:rPr lang="zh-CN" altLang="en-US"/>
              <a:t>单击图标添加图片</a:t>
            </a:r>
            <a:endParaRPr lang="de-DE"/>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4560" y="328250"/>
            <a:ext cx="1371043" cy="468000"/>
          </a:xfrm>
          <a:prstGeom prst="rect">
            <a:avLst/>
          </a:prstGeom>
        </p:spPr>
      </p:pic>
      <p:pic>
        <p:nvPicPr>
          <p:cNvPr id="15" name="Grafik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3009" y="349732"/>
            <a:ext cx="1985608" cy="433063"/>
          </a:xfrm>
          <a:prstGeom prst="rect">
            <a:avLst/>
          </a:prstGeom>
        </p:spPr>
      </p:pic>
      <p:sp>
        <p:nvSpPr>
          <p:cNvPr id="10" name="Textplatzhalter 25"/>
          <p:cNvSpPr>
            <a:spLocks noGrp="1"/>
          </p:cNvSpPr>
          <p:nvPr>
            <p:ph type="body" sz="quarter" idx="10" hasCustomPrompt="1"/>
          </p:nvPr>
        </p:nvSpPr>
        <p:spPr>
          <a:xfrm>
            <a:off x="1022401" y="3077308"/>
            <a:ext cx="1692959" cy="246221"/>
          </a:xfrm>
          <a:prstGeom prst="rect">
            <a:avLst/>
          </a:prstGeom>
          <a:solidFill>
            <a:schemeClr val="bg1">
              <a:alpha val="90000"/>
            </a:schemeClr>
          </a:solidFill>
          <a:ln>
            <a:noFill/>
          </a:ln>
        </p:spPr>
        <p:txBody>
          <a:bodyPr wrap="none" lIns="36000">
            <a:spAutoFit/>
          </a:bodyPr>
          <a:lstStyle>
            <a:lvl1pPr>
              <a:spcBef>
                <a:spcPts val="0"/>
              </a:spcBef>
              <a:defRPr sz="1600">
                <a:solidFill>
                  <a:srgbClr val="00305D"/>
                </a:solidFill>
              </a:defRPr>
            </a:lvl1pPr>
          </a:lstStyle>
          <a:p>
            <a:pPr lvl="0"/>
            <a:r>
              <a:rPr lang="de-DE" dirty="0"/>
              <a:t>Vorname, Name</a:t>
            </a:r>
          </a:p>
        </p:txBody>
      </p:sp>
      <p:sp>
        <p:nvSpPr>
          <p:cNvPr id="12" name="Titel 1"/>
          <p:cNvSpPr>
            <a:spLocks noGrp="1"/>
          </p:cNvSpPr>
          <p:nvPr>
            <p:ph type="title" hasCustomPrompt="1"/>
          </p:nvPr>
        </p:nvSpPr>
        <p:spPr>
          <a:xfrm>
            <a:off x="1022352" y="4060898"/>
            <a:ext cx="3832263" cy="492443"/>
          </a:xfrm>
          <a:solidFill>
            <a:schemeClr val="bg1">
              <a:alpha val="90000"/>
            </a:schemeClr>
          </a:solidFill>
          <a:ln>
            <a:noFill/>
          </a:ln>
        </p:spPr>
        <p:txBody>
          <a:bodyPr wrap="none" lIns="36000">
            <a:spAutoFit/>
          </a:bodyPr>
          <a:lstStyle>
            <a:lvl1pPr>
              <a:defRPr sz="3200" b="1">
                <a:solidFill>
                  <a:schemeClr val="accent1"/>
                </a:solidFill>
              </a:defRPr>
            </a:lvl1pPr>
          </a:lstStyle>
          <a:p>
            <a:r>
              <a:rPr lang="de-DE" dirty="0"/>
              <a:t>Titelmasterformat</a:t>
            </a:r>
          </a:p>
        </p:txBody>
      </p:sp>
      <p:sp>
        <p:nvSpPr>
          <p:cNvPr id="14" name="Untertitel 2"/>
          <p:cNvSpPr>
            <a:spLocks noGrp="1"/>
          </p:cNvSpPr>
          <p:nvPr>
            <p:ph type="subTitle" idx="1" hasCustomPrompt="1"/>
          </p:nvPr>
        </p:nvSpPr>
        <p:spPr>
          <a:xfrm>
            <a:off x="1022353" y="5253428"/>
            <a:ext cx="5981697" cy="246221"/>
          </a:xfrm>
          <a:prstGeom prst="rect">
            <a:avLst/>
          </a:prstGeom>
          <a:solidFill>
            <a:schemeClr val="bg1">
              <a:alpha val="90000"/>
            </a:schemeClr>
          </a:solidFill>
        </p:spPr>
        <p:txBody>
          <a:bodyPr wrap="none" lIns="36000">
            <a:spAutoFit/>
          </a:bodyPr>
          <a:lstStyle>
            <a:lvl1pPr marL="0" indent="0" algn="l">
              <a:buNone/>
              <a:defRPr b="0">
                <a:solidFill>
                  <a:srgbClr val="0030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2" hasCustomPrompt="1"/>
          </p:nvPr>
        </p:nvSpPr>
        <p:spPr>
          <a:xfrm>
            <a:off x="1022400" y="3363237"/>
            <a:ext cx="3028966" cy="246221"/>
          </a:xfrm>
          <a:prstGeom prst="rect">
            <a:avLst/>
          </a:prstGeom>
          <a:solidFill>
            <a:schemeClr val="bg1">
              <a:alpha val="90000"/>
            </a:schemeClr>
          </a:solidFill>
          <a:ln>
            <a:noFill/>
          </a:ln>
        </p:spPr>
        <p:txBody>
          <a:bodyPr wrap="none" lIns="36000">
            <a:spAutoFit/>
          </a:bodyPr>
          <a:lstStyle>
            <a:lvl1pPr>
              <a:spcBef>
                <a:spcPts val="0"/>
              </a:spcBef>
              <a:defRPr sz="1600" b="0">
                <a:solidFill>
                  <a:srgbClr val="00305D"/>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3" hasCustomPrompt="1"/>
          </p:nvPr>
        </p:nvSpPr>
        <p:spPr>
          <a:xfrm>
            <a:off x="1022350" y="4600801"/>
            <a:ext cx="4694293" cy="492443"/>
          </a:xfrm>
          <a:prstGeom prst="rect">
            <a:avLst/>
          </a:prstGeom>
          <a:solidFill>
            <a:schemeClr val="bg1">
              <a:alpha val="90000"/>
            </a:schemeClr>
          </a:solidFill>
        </p:spPr>
        <p:txBody>
          <a:bodyPr wrap="none" lIns="36000">
            <a:spAutoFit/>
          </a:bodyPr>
          <a:lstStyle>
            <a:lvl1pPr>
              <a:defRPr sz="3200" b="0"/>
            </a:lvl1pPr>
            <a:lvl3pPr marL="72000" indent="0">
              <a:buNone/>
              <a:defRPr/>
            </a:lvl3pPr>
            <a:lvl4pPr marL="180000" indent="0">
              <a:buNone/>
              <a:defRPr/>
            </a:lvl4pPr>
          </a:lstStyle>
          <a:p>
            <a:pPr lvl="0"/>
            <a:r>
              <a:rPr lang="de-DE" dirty="0"/>
              <a:t>durch Kicken bearbeiten</a:t>
            </a:r>
          </a:p>
        </p:txBody>
      </p:sp>
      <p:sp>
        <p:nvSpPr>
          <p:cNvPr id="18" name="Textplatzhalter 7">
            <a:extLst>
              <a:ext uri="{FF2B5EF4-FFF2-40B4-BE49-F238E27FC236}">
                <a16:creationId xmlns:a16="http://schemas.microsoft.com/office/drawing/2014/main" id="{F1D71DE1-F9B2-4550-A173-A1C0CE63C085}"/>
              </a:ext>
            </a:extLst>
          </p:cNvPr>
          <p:cNvSpPr>
            <a:spLocks noGrp="1"/>
          </p:cNvSpPr>
          <p:nvPr>
            <p:ph type="body" sz="quarter" idx="14" hasCustomPrompt="1"/>
          </p:nvPr>
        </p:nvSpPr>
        <p:spPr>
          <a:xfrm>
            <a:off x="1022400" y="5537833"/>
            <a:ext cx="5419044" cy="246221"/>
          </a:xfrm>
          <a:prstGeom prst="rect">
            <a:avLst/>
          </a:prstGeom>
          <a:solidFill>
            <a:schemeClr val="bg1">
              <a:alpha val="90000"/>
            </a:schemeClr>
          </a:solidFill>
        </p:spPr>
        <p:txBody>
          <a:bodyPr wrap="none" lIns="36000">
            <a:spAutoFit/>
          </a:bodyPr>
          <a:lstStyle>
            <a:lvl1pPr>
              <a:defRPr b="0"/>
            </a:lvl1pPr>
          </a:lstStyle>
          <a:p>
            <a:pPr lvl="0"/>
            <a:r>
              <a:rPr lang="de-DE" dirty="0"/>
              <a:t>Ort oder Anlass des Vortrags // Samstag, 13. Januar 2021</a:t>
            </a:r>
          </a:p>
        </p:txBody>
      </p:sp>
    </p:spTree>
    <p:extLst>
      <p:ext uri="{BB962C8B-B14F-4D97-AF65-F5344CB8AC3E}">
        <p14:creationId xmlns:p14="http://schemas.microsoft.com/office/powerpoint/2010/main" val="468428828"/>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Titel und 15 Bilder">
    <p:spTree>
      <p:nvGrpSpPr>
        <p:cNvPr id="1" name=""/>
        <p:cNvGrpSpPr/>
        <p:nvPr/>
      </p:nvGrpSpPr>
      <p:grpSpPr>
        <a:xfrm>
          <a:off x="0" y="0"/>
          <a:ext cx="0" cy="0"/>
          <a:chOff x="0" y="0"/>
          <a:chExt cx="0" cy="0"/>
        </a:xfrm>
      </p:grpSpPr>
      <p:sp>
        <p:nvSpPr>
          <p:cNvPr id="4" name="Titel 3"/>
          <p:cNvSpPr>
            <a:spLocks noGrp="1"/>
          </p:cNvSpPr>
          <p:nvPr>
            <p:ph type="title"/>
          </p:nvPr>
        </p:nvSpPr>
        <p:spPr>
          <a:xfrm>
            <a:off x="527050" y="341833"/>
            <a:ext cx="11151569" cy="436042"/>
          </a:xfrm>
        </p:spPr>
        <p:txBody>
          <a:bodyPr/>
          <a:lstStyle>
            <a:lvl1pPr>
              <a:defRPr/>
            </a:lvl1pPr>
          </a:lstStyle>
          <a:p>
            <a:r>
              <a:rPr lang="zh-CN" altLang="en-US"/>
              <a:t>单击此处编辑母版标题样式</a:t>
            </a:r>
            <a:endParaRPr lang="de-DE" dirty="0"/>
          </a:p>
        </p:txBody>
      </p:sp>
      <p:sp>
        <p:nvSpPr>
          <p:cNvPr id="3" name="Bildplatzhalter 2"/>
          <p:cNvSpPr>
            <a:spLocks noGrp="1"/>
          </p:cNvSpPr>
          <p:nvPr>
            <p:ph type="pic" sz="quarter" idx="10"/>
          </p:nvPr>
        </p:nvSpPr>
        <p:spPr>
          <a:xfrm>
            <a:off x="527051" y="991716"/>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46" name="Bildplatzhalter 2"/>
          <p:cNvSpPr>
            <a:spLocks noGrp="1"/>
          </p:cNvSpPr>
          <p:nvPr>
            <p:ph type="pic" sz="quarter" idx="11"/>
          </p:nvPr>
        </p:nvSpPr>
        <p:spPr>
          <a:xfrm>
            <a:off x="2792701" y="991716"/>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47" name="Bildplatzhalter 2"/>
          <p:cNvSpPr>
            <a:spLocks noGrp="1"/>
          </p:cNvSpPr>
          <p:nvPr>
            <p:ph type="pic" sz="quarter" idx="12"/>
          </p:nvPr>
        </p:nvSpPr>
        <p:spPr>
          <a:xfrm>
            <a:off x="5058352" y="991716"/>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48" name="Bildplatzhalter 2"/>
          <p:cNvSpPr>
            <a:spLocks noGrp="1"/>
          </p:cNvSpPr>
          <p:nvPr>
            <p:ph type="pic" sz="quarter" idx="13"/>
          </p:nvPr>
        </p:nvSpPr>
        <p:spPr>
          <a:xfrm>
            <a:off x="7324003" y="991716"/>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49" name="Bildplatzhalter 2"/>
          <p:cNvSpPr>
            <a:spLocks noGrp="1"/>
          </p:cNvSpPr>
          <p:nvPr>
            <p:ph type="pic" sz="quarter" idx="14"/>
          </p:nvPr>
        </p:nvSpPr>
        <p:spPr>
          <a:xfrm>
            <a:off x="9589651" y="991716"/>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0" name="Bildplatzhalter 2"/>
          <p:cNvSpPr>
            <a:spLocks noGrp="1"/>
          </p:cNvSpPr>
          <p:nvPr>
            <p:ph type="pic" sz="quarter" idx="15"/>
          </p:nvPr>
        </p:nvSpPr>
        <p:spPr>
          <a:xfrm>
            <a:off x="537115" y="270130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1" name="Bildplatzhalter 2"/>
          <p:cNvSpPr>
            <a:spLocks noGrp="1"/>
          </p:cNvSpPr>
          <p:nvPr>
            <p:ph type="pic" sz="quarter" idx="16"/>
          </p:nvPr>
        </p:nvSpPr>
        <p:spPr>
          <a:xfrm>
            <a:off x="2802765" y="270130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2" name="Bildplatzhalter 2"/>
          <p:cNvSpPr>
            <a:spLocks noGrp="1"/>
          </p:cNvSpPr>
          <p:nvPr>
            <p:ph type="pic" sz="quarter" idx="17"/>
          </p:nvPr>
        </p:nvSpPr>
        <p:spPr>
          <a:xfrm>
            <a:off x="5068416" y="270130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3" name="Bildplatzhalter 2"/>
          <p:cNvSpPr>
            <a:spLocks noGrp="1"/>
          </p:cNvSpPr>
          <p:nvPr>
            <p:ph type="pic" sz="quarter" idx="18"/>
          </p:nvPr>
        </p:nvSpPr>
        <p:spPr>
          <a:xfrm>
            <a:off x="7334067" y="270130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4" name="Bildplatzhalter 2"/>
          <p:cNvSpPr>
            <a:spLocks noGrp="1"/>
          </p:cNvSpPr>
          <p:nvPr>
            <p:ph type="pic" sz="quarter" idx="19"/>
          </p:nvPr>
        </p:nvSpPr>
        <p:spPr>
          <a:xfrm>
            <a:off x="9599715" y="270130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5" name="Bildplatzhalter 2"/>
          <p:cNvSpPr>
            <a:spLocks noGrp="1"/>
          </p:cNvSpPr>
          <p:nvPr>
            <p:ph type="pic" sz="quarter" idx="20"/>
          </p:nvPr>
        </p:nvSpPr>
        <p:spPr>
          <a:xfrm>
            <a:off x="535109" y="440184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6" name="Bildplatzhalter 2"/>
          <p:cNvSpPr>
            <a:spLocks noGrp="1"/>
          </p:cNvSpPr>
          <p:nvPr>
            <p:ph type="pic" sz="quarter" idx="21"/>
          </p:nvPr>
        </p:nvSpPr>
        <p:spPr>
          <a:xfrm>
            <a:off x="2800760" y="440184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7" name="Bildplatzhalter 2"/>
          <p:cNvSpPr>
            <a:spLocks noGrp="1"/>
          </p:cNvSpPr>
          <p:nvPr>
            <p:ph type="pic" sz="quarter" idx="22"/>
          </p:nvPr>
        </p:nvSpPr>
        <p:spPr>
          <a:xfrm>
            <a:off x="5066411" y="440184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8" name="Bildplatzhalter 2"/>
          <p:cNvSpPr>
            <a:spLocks noGrp="1"/>
          </p:cNvSpPr>
          <p:nvPr>
            <p:ph type="pic" sz="quarter" idx="23"/>
          </p:nvPr>
        </p:nvSpPr>
        <p:spPr>
          <a:xfrm>
            <a:off x="7332061" y="4401847"/>
            <a:ext cx="2088000" cy="1566000"/>
          </a:xfrm>
          <a:prstGeom prst="rect">
            <a:avLst/>
          </a:prstGeom>
          <a:solidFill>
            <a:schemeClr val="bg1">
              <a:lumMod val="95000"/>
            </a:schemeClr>
          </a:solidFill>
        </p:spPr>
        <p:txBody>
          <a:bodyPr/>
          <a:lstStyle/>
          <a:p>
            <a:r>
              <a:rPr lang="zh-CN" altLang="en-US"/>
              <a:t>单击图标添加图片</a:t>
            </a:r>
            <a:endParaRPr lang="de-DE"/>
          </a:p>
        </p:txBody>
      </p:sp>
      <p:sp>
        <p:nvSpPr>
          <p:cNvPr id="59" name="Bildplatzhalter 2"/>
          <p:cNvSpPr>
            <a:spLocks noGrp="1"/>
          </p:cNvSpPr>
          <p:nvPr>
            <p:ph type="pic" sz="quarter" idx="24"/>
          </p:nvPr>
        </p:nvSpPr>
        <p:spPr>
          <a:xfrm>
            <a:off x="9597709" y="4401847"/>
            <a:ext cx="2088000" cy="1566000"/>
          </a:xfrm>
          <a:prstGeom prst="rect">
            <a:avLst/>
          </a:prstGeom>
          <a:solidFill>
            <a:schemeClr val="bg1">
              <a:lumMod val="95000"/>
            </a:schemeClr>
          </a:solidFill>
        </p:spPr>
        <p:txBody>
          <a:bodyPr/>
          <a:lstStyle/>
          <a:p>
            <a:r>
              <a:rPr lang="zh-CN" altLang="en-US"/>
              <a:t>单击图标添加图片</a:t>
            </a:r>
            <a:endParaRPr lang="de-DE"/>
          </a:p>
        </p:txBody>
      </p:sp>
    </p:spTree>
    <p:extLst>
      <p:ext uri="{BB962C8B-B14F-4D97-AF65-F5344CB8AC3E}">
        <p14:creationId xmlns:p14="http://schemas.microsoft.com/office/powerpoint/2010/main" val="105056612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elfolie_TUD_weiß">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
        <p:nvSpPr>
          <p:cNvPr id="7" name="Textplatzhalter 25"/>
          <p:cNvSpPr>
            <a:spLocks noGrp="1"/>
          </p:cNvSpPr>
          <p:nvPr>
            <p:ph type="body" sz="quarter" idx="10" hasCustomPrompt="1"/>
          </p:nvPr>
        </p:nvSpPr>
        <p:spPr>
          <a:xfrm>
            <a:off x="882808" y="2852116"/>
            <a:ext cx="1692959" cy="246221"/>
          </a:xfrm>
          <a:prstGeom prst="rect">
            <a:avLst/>
          </a:prstGeom>
          <a:noFill/>
          <a:ln>
            <a:noFill/>
          </a:ln>
        </p:spPr>
        <p:txBody>
          <a:bodyPr wrap="none" l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881437" cy="492443"/>
          </a:xfrm>
          <a:noFill/>
          <a:ln>
            <a:noFill/>
          </a:ln>
        </p:spPr>
        <p:txBody>
          <a:bodyPr wrap="none" l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5981697" cy="246221"/>
          </a:xfrm>
          <a:prstGeom prst="rect">
            <a:avLst/>
          </a:prstGeom>
          <a:noFill/>
        </p:spPr>
        <p:txBody>
          <a:bodyPr wrap="none" l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028966" cy="246221"/>
          </a:xfrm>
          <a:prstGeom prst="rect">
            <a:avLst/>
          </a:prstGeom>
          <a:noFill/>
          <a:ln>
            <a:noFill/>
          </a:ln>
        </p:spPr>
        <p:txBody>
          <a:bodyPr wrap="none" l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694293" cy="492443"/>
          </a:xfrm>
          <a:prstGeom prst="rect">
            <a:avLst/>
          </a:prstGeom>
          <a:noFill/>
        </p:spPr>
        <p:txBody>
          <a:bodyPr wrap="none" l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419044" cy="246221"/>
          </a:xfrm>
          <a:prstGeom prst="rect">
            <a:avLst/>
          </a:prstGeom>
          <a:noFill/>
        </p:spPr>
        <p:txBody>
          <a:bodyPr wrap="none" l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172519847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elfolie_TUD_Foto_a">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0"/>
            <a:ext cx="12192000" cy="6858000"/>
          </a:xfrm>
          <a:solidFill>
            <a:schemeClr val="bg1">
              <a:lumMod val="95000"/>
            </a:schemeClr>
          </a:solidFill>
        </p:spPr>
        <p:txBody>
          <a:bodyPr/>
          <a:lstStyle/>
          <a:p>
            <a:r>
              <a:rPr lang="zh-CN" altLang="en-US"/>
              <a:t>单击图标添加图片</a:t>
            </a:r>
            <a:endParaRPr lang="de-DE"/>
          </a:p>
        </p:txBody>
      </p:sp>
      <p:sp>
        <p:nvSpPr>
          <p:cNvPr id="17" name="Textplatzhalter 5"/>
          <p:cNvSpPr>
            <a:spLocks noGrp="1" noChangeAspect="1"/>
          </p:cNvSpPr>
          <p:nvPr>
            <p:ph type="body" sz="quarter" idx="16" hasCustomPrompt="1"/>
          </p:nvPr>
        </p:nvSpPr>
        <p:spPr>
          <a:xfrm>
            <a:off x="290304" y="349731"/>
            <a:ext cx="1776060" cy="514800"/>
          </a:xfrm>
          <a:blipFill>
            <a:blip r:embed="rId2"/>
            <a:stretch>
              <a:fillRect/>
            </a:stretch>
          </a:blipFill>
        </p:spPr>
        <p:txBody>
          <a:bodyPr/>
          <a:lstStyle/>
          <a:p>
            <a:pPr lvl="0"/>
            <a:r>
              <a:rPr lang="de-DE" dirty="0"/>
              <a:t> </a:t>
            </a:r>
          </a:p>
        </p:txBody>
      </p:sp>
      <p:sp>
        <p:nvSpPr>
          <p:cNvPr id="16" name="Textplatzhalter 5"/>
          <p:cNvSpPr>
            <a:spLocks noGrp="1" noChangeAspect="1"/>
          </p:cNvSpPr>
          <p:nvPr>
            <p:ph type="body" sz="quarter" idx="17" hasCustomPrompt="1"/>
          </p:nvPr>
        </p:nvSpPr>
        <p:spPr>
          <a:xfrm>
            <a:off x="10691585" y="328249"/>
            <a:ext cx="1219680" cy="554400"/>
          </a:xfrm>
          <a:blipFill>
            <a:blip r:embed="rId3"/>
            <a:stretch>
              <a:fillRect/>
            </a:stretch>
          </a:blipFill>
        </p:spPr>
        <p:txBody>
          <a:bodyPr/>
          <a:lstStyle/>
          <a:p>
            <a:pPr lvl="0"/>
            <a:r>
              <a:rPr lang="de-DE" dirty="0"/>
              <a:t> </a:t>
            </a:r>
          </a:p>
        </p:txBody>
      </p:sp>
      <p:sp>
        <p:nvSpPr>
          <p:cNvPr id="7"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42117036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Titelfolie_TUD_weiß+Foto">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0"/>
            <a:ext cx="12192000" cy="6858000"/>
          </a:xfrm>
          <a:solidFill>
            <a:schemeClr val="bg1">
              <a:lumMod val="95000"/>
            </a:schemeClr>
          </a:solidFill>
        </p:spPr>
        <p:txBody>
          <a:bodyPr/>
          <a:lstStyle/>
          <a:p>
            <a:r>
              <a:rPr lang="zh-CN" altLang="en-US"/>
              <a:t>单击图标添加图片</a:t>
            </a:r>
            <a:endParaRPr lang="de-DE"/>
          </a:p>
        </p:txBody>
      </p:sp>
      <p:sp>
        <p:nvSpPr>
          <p:cNvPr id="15" name="Textplatzhalter 5"/>
          <p:cNvSpPr>
            <a:spLocks noGrp="1" noChangeAspect="1"/>
          </p:cNvSpPr>
          <p:nvPr>
            <p:ph type="body" sz="quarter" idx="18" hasCustomPrompt="1"/>
          </p:nvPr>
        </p:nvSpPr>
        <p:spPr>
          <a:xfrm>
            <a:off x="10691585" y="328249"/>
            <a:ext cx="1219680" cy="554400"/>
          </a:xfrm>
          <a:blipFill>
            <a:blip r:embed="rId2"/>
            <a:stretch>
              <a:fillRect/>
            </a:stretch>
          </a:blipFill>
        </p:spPr>
        <p:txBody>
          <a:bodyPr/>
          <a:lstStyle/>
          <a:p>
            <a:pPr lvl="0"/>
            <a:r>
              <a:rPr lang="de-DE" dirty="0"/>
              <a:t> </a:t>
            </a:r>
          </a:p>
        </p:txBody>
      </p:sp>
      <p:sp>
        <p:nvSpPr>
          <p:cNvPr id="18" name="Textplatzhalter 5"/>
          <p:cNvSpPr>
            <a:spLocks noGrp="1" noChangeAspect="1"/>
          </p:cNvSpPr>
          <p:nvPr>
            <p:ph type="body" sz="quarter" idx="19" hasCustomPrompt="1"/>
          </p:nvPr>
        </p:nvSpPr>
        <p:spPr>
          <a:xfrm>
            <a:off x="290304" y="349731"/>
            <a:ext cx="1776060" cy="514800"/>
          </a:xfrm>
          <a:blipFill>
            <a:blip r:embed="rId3"/>
            <a:stretch>
              <a:fillRect/>
            </a:stretch>
          </a:blipFill>
        </p:spPr>
        <p:txBody>
          <a:bodyPr/>
          <a:lstStyle/>
          <a:p>
            <a:pPr lvl="0"/>
            <a:r>
              <a:rPr lang="de-DE" dirty="0"/>
              <a:t> </a:t>
            </a:r>
          </a:p>
        </p:txBody>
      </p:sp>
      <p:sp>
        <p:nvSpPr>
          <p:cNvPr id="7"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300280233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elfolie_TUD_Foto_a">
    <p:spTree>
      <p:nvGrpSpPr>
        <p:cNvPr id="1" name=""/>
        <p:cNvGrpSpPr/>
        <p:nvPr/>
      </p:nvGrpSpPr>
      <p:grpSpPr>
        <a:xfrm>
          <a:off x="0" y="0"/>
          <a:ext cx="0" cy="0"/>
          <a:chOff x="0" y="0"/>
          <a:chExt cx="0" cy="0"/>
        </a:xfrm>
      </p:grpSpPr>
      <p:sp>
        <p:nvSpPr>
          <p:cNvPr id="3" name="Bildplatzhalter 2"/>
          <p:cNvSpPr>
            <a:spLocks noGrp="1"/>
          </p:cNvSpPr>
          <p:nvPr>
            <p:ph type="pic" sz="quarter" idx="14"/>
          </p:nvPr>
        </p:nvSpPr>
        <p:spPr>
          <a:xfrm>
            <a:off x="0" y="1204913"/>
            <a:ext cx="12192000" cy="5653086"/>
          </a:xfrm>
          <a:solidFill>
            <a:schemeClr val="bg1">
              <a:lumMod val="95000"/>
            </a:schemeClr>
          </a:solidFill>
        </p:spPr>
        <p:txBody>
          <a:bodyPr/>
          <a:lstStyle/>
          <a:p>
            <a:r>
              <a:rPr lang="zh-CN" altLang="en-US"/>
              <a:t>单击图标添加图片</a:t>
            </a:r>
            <a:endParaRPr lang="de-DE"/>
          </a:p>
        </p:txBody>
      </p:sp>
      <p:sp>
        <p:nvSpPr>
          <p:cNvPr id="17" name="Textplatzhalter 5"/>
          <p:cNvSpPr>
            <a:spLocks noGrp="1" noChangeAspect="1"/>
          </p:cNvSpPr>
          <p:nvPr>
            <p:ph type="body" sz="quarter" idx="16" hasCustomPrompt="1"/>
          </p:nvPr>
        </p:nvSpPr>
        <p:spPr>
          <a:xfrm>
            <a:off x="290304" y="349731"/>
            <a:ext cx="1776060" cy="514800"/>
          </a:xfrm>
          <a:blipFill>
            <a:blip r:embed="rId2"/>
            <a:stretch>
              <a:fillRect/>
            </a:stretch>
          </a:blipFill>
        </p:spPr>
        <p:txBody>
          <a:bodyPr/>
          <a:lstStyle/>
          <a:p>
            <a:pPr lvl="0"/>
            <a:r>
              <a:rPr lang="de-DE" dirty="0"/>
              <a:t> </a:t>
            </a:r>
          </a:p>
        </p:txBody>
      </p:sp>
      <p:sp>
        <p:nvSpPr>
          <p:cNvPr id="16" name="Textplatzhalter 5"/>
          <p:cNvSpPr>
            <a:spLocks noGrp="1" noChangeAspect="1"/>
          </p:cNvSpPr>
          <p:nvPr>
            <p:ph type="body" sz="quarter" idx="17" hasCustomPrompt="1"/>
          </p:nvPr>
        </p:nvSpPr>
        <p:spPr>
          <a:xfrm>
            <a:off x="10691585" y="328249"/>
            <a:ext cx="1219680" cy="554400"/>
          </a:xfrm>
          <a:blipFill>
            <a:blip r:embed="rId3"/>
            <a:stretch>
              <a:fillRect/>
            </a:stretch>
          </a:blipFill>
        </p:spPr>
        <p:txBody>
          <a:bodyPr/>
          <a:lstStyle/>
          <a:p>
            <a:pPr lvl="0"/>
            <a:r>
              <a:rPr lang="de-DE" dirty="0"/>
              <a:t> </a:t>
            </a:r>
          </a:p>
        </p:txBody>
      </p:sp>
      <p:sp>
        <p:nvSpPr>
          <p:cNvPr id="7"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8"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1"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2"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3"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1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254226289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chemeClr val="accent5"/>
              </a:gs>
              <a:gs pos="10000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2984005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elfolie_TUD_weiß-blau">
    <p:spTree>
      <p:nvGrpSpPr>
        <p:cNvPr id="1" name=""/>
        <p:cNvGrpSpPr/>
        <p:nvPr/>
      </p:nvGrpSpPr>
      <p:grpSpPr>
        <a:xfrm>
          <a:off x="0" y="0"/>
          <a:ext cx="0" cy="0"/>
          <a:chOff x="0" y="0"/>
          <a:chExt cx="0" cy="0"/>
        </a:xfrm>
      </p:grpSpPr>
      <p:sp>
        <p:nvSpPr>
          <p:cNvPr id="13" name="Rechteck 12"/>
          <p:cNvSpPr/>
          <p:nvPr/>
        </p:nvSpPr>
        <p:spPr>
          <a:xfrm>
            <a:off x="0" y="1204912"/>
            <a:ext cx="12192000" cy="5653089"/>
          </a:xfrm>
          <a:prstGeom prst="rect">
            <a:avLst/>
          </a:prstGeom>
          <a:gradFill>
            <a:gsLst>
              <a:gs pos="14000">
                <a:srgbClr val="951B81"/>
              </a:gs>
              <a:gs pos="100000">
                <a:srgbClr val="59358C"/>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
        <p:nvSpPr>
          <p:cNvPr id="12" name="Textplatzhalter 25"/>
          <p:cNvSpPr>
            <a:spLocks noGrp="1"/>
          </p:cNvSpPr>
          <p:nvPr>
            <p:ph type="body" sz="quarter" idx="10" hasCustomPrompt="1"/>
          </p:nvPr>
        </p:nvSpPr>
        <p:spPr>
          <a:xfrm>
            <a:off x="882808" y="2852116"/>
            <a:ext cx="1802014"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1">
                <a:solidFill>
                  <a:schemeClr val="accent1"/>
                </a:solidFill>
              </a:defRPr>
            </a:lvl1pPr>
          </a:lstStyle>
          <a:p>
            <a:pPr lvl="0"/>
            <a:r>
              <a:rPr lang="de-DE" dirty="0"/>
              <a:t>Vorname, Name</a:t>
            </a:r>
          </a:p>
        </p:txBody>
      </p:sp>
      <p:sp>
        <p:nvSpPr>
          <p:cNvPr id="14" name="Titel 1"/>
          <p:cNvSpPr>
            <a:spLocks noGrp="1"/>
          </p:cNvSpPr>
          <p:nvPr>
            <p:ph type="title" hasCustomPrompt="1"/>
          </p:nvPr>
        </p:nvSpPr>
        <p:spPr>
          <a:xfrm>
            <a:off x="882771" y="3835706"/>
            <a:ext cx="3941317" cy="492443"/>
          </a:xfrm>
          <a:solidFill>
            <a:schemeClr val="bg1">
              <a:alpha val="90000"/>
            </a:schemeClr>
          </a:solidFill>
          <a:ln>
            <a:noFill/>
          </a:ln>
        </p:spPr>
        <p:txBody>
          <a:bodyPr wrap="none" lIns="72000" tIns="0" rIns="36000" bIns="0">
            <a:spAutoFit/>
          </a:bodyPr>
          <a:lstStyle>
            <a:lvl1pPr>
              <a:defRPr sz="3200" b="1">
                <a:solidFill>
                  <a:schemeClr val="accent1"/>
                </a:solidFill>
              </a:defRPr>
            </a:lvl1pPr>
          </a:lstStyle>
          <a:p>
            <a:r>
              <a:rPr lang="de-DE" dirty="0"/>
              <a:t>Titelmasterformat</a:t>
            </a:r>
          </a:p>
        </p:txBody>
      </p:sp>
      <p:sp>
        <p:nvSpPr>
          <p:cNvPr id="15" name="Untertitel 2"/>
          <p:cNvSpPr>
            <a:spLocks noGrp="1"/>
          </p:cNvSpPr>
          <p:nvPr>
            <p:ph type="subTitle" idx="1" hasCustomPrompt="1"/>
          </p:nvPr>
        </p:nvSpPr>
        <p:spPr>
          <a:xfrm>
            <a:off x="882772" y="5028236"/>
            <a:ext cx="6090752" cy="246221"/>
          </a:xfrm>
          <a:prstGeom prst="rect">
            <a:avLst/>
          </a:prstGeom>
          <a:solidFill>
            <a:schemeClr val="bg1">
              <a:alpha val="90000"/>
            </a:schemeClr>
          </a:solidFill>
        </p:spPr>
        <p:txBody>
          <a:bodyPr wrap="none" lIns="72000" tIns="0" rIns="36000" bIns="0">
            <a:spAutoFit/>
          </a:bodyPr>
          <a:lstStyle>
            <a:lvl1pPr marL="0" indent="0" algn="l">
              <a:buNone/>
              <a:defRPr b="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6" name="Textplatzhalter 25">
            <a:extLst>
              <a:ext uri="{FF2B5EF4-FFF2-40B4-BE49-F238E27FC236}">
                <a16:creationId xmlns:a16="http://schemas.microsoft.com/office/drawing/2014/main" id="{78DD96F1-BE0C-4FE4-B69F-BA85926561C9}"/>
              </a:ext>
            </a:extLst>
          </p:cNvPr>
          <p:cNvSpPr>
            <a:spLocks noGrp="1"/>
          </p:cNvSpPr>
          <p:nvPr>
            <p:ph type="body" sz="quarter" idx="11" hasCustomPrompt="1"/>
          </p:nvPr>
        </p:nvSpPr>
        <p:spPr>
          <a:xfrm>
            <a:off x="882808" y="3138045"/>
            <a:ext cx="3138020" cy="246221"/>
          </a:xfrm>
          <a:prstGeom prst="rect">
            <a:avLst/>
          </a:prstGeom>
          <a:solidFill>
            <a:schemeClr val="bg1">
              <a:alpha val="90000"/>
            </a:schemeClr>
          </a:solidFill>
          <a:ln>
            <a:noFill/>
          </a:ln>
        </p:spPr>
        <p:txBody>
          <a:bodyPr wrap="none" lIns="72000" tIns="0" rIns="36000" bIns="0">
            <a:spAutoFit/>
          </a:bodyPr>
          <a:lstStyle>
            <a:lvl1pPr>
              <a:spcBef>
                <a:spcPts val="0"/>
              </a:spcBef>
              <a:defRPr sz="1600" b="0">
                <a:solidFill>
                  <a:schemeClr val="accent1"/>
                </a:solidFill>
              </a:defRPr>
            </a:lvl1pPr>
          </a:lstStyle>
          <a:p>
            <a:pPr lvl="0"/>
            <a:r>
              <a:rPr lang="de-DE" dirty="0"/>
              <a:t>Struktureinheit der TU Dresden</a:t>
            </a:r>
          </a:p>
        </p:txBody>
      </p:sp>
      <p:sp>
        <p:nvSpPr>
          <p:cNvPr id="17" name="Textplatzhalter 5">
            <a:extLst>
              <a:ext uri="{FF2B5EF4-FFF2-40B4-BE49-F238E27FC236}">
                <a16:creationId xmlns:a16="http://schemas.microsoft.com/office/drawing/2014/main" id="{AB2194A4-CBE4-4A84-B1E9-D417CDD94A30}"/>
              </a:ext>
            </a:extLst>
          </p:cNvPr>
          <p:cNvSpPr>
            <a:spLocks noGrp="1"/>
          </p:cNvSpPr>
          <p:nvPr>
            <p:ph type="body" sz="quarter" idx="12" hasCustomPrompt="1"/>
          </p:nvPr>
        </p:nvSpPr>
        <p:spPr>
          <a:xfrm>
            <a:off x="882770" y="4375609"/>
            <a:ext cx="4803348" cy="492443"/>
          </a:xfrm>
          <a:prstGeom prst="rect">
            <a:avLst/>
          </a:prstGeom>
          <a:solidFill>
            <a:schemeClr val="bg1">
              <a:alpha val="90000"/>
            </a:schemeClr>
          </a:solidFill>
        </p:spPr>
        <p:txBody>
          <a:bodyPr wrap="none" lIns="72000" tIns="0" rIns="36000" bIns="0">
            <a:spAutoFit/>
          </a:bodyPr>
          <a:lstStyle>
            <a:lvl1pPr>
              <a:defRPr sz="3200" b="0">
                <a:solidFill>
                  <a:schemeClr val="accent1"/>
                </a:solidFill>
              </a:defRPr>
            </a:lvl1pPr>
            <a:lvl3pPr marL="72000" indent="0">
              <a:buNone/>
              <a:defRPr/>
            </a:lvl3pPr>
            <a:lvl4pPr marL="180000" indent="0">
              <a:buNone/>
              <a:defRPr/>
            </a:lvl4pPr>
          </a:lstStyle>
          <a:p>
            <a:pPr lvl="0"/>
            <a:r>
              <a:rPr lang="de-DE" dirty="0"/>
              <a:t>durch Kicken bearbeiten</a:t>
            </a:r>
          </a:p>
        </p:txBody>
      </p:sp>
      <p:sp>
        <p:nvSpPr>
          <p:cNvPr id="24" name="Textplatzhalter 7">
            <a:extLst>
              <a:ext uri="{FF2B5EF4-FFF2-40B4-BE49-F238E27FC236}">
                <a16:creationId xmlns:a16="http://schemas.microsoft.com/office/drawing/2014/main" id="{F1D71DE1-F9B2-4550-A173-A1C0CE63C085}"/>
              </a:ext>
            </a:extLst>
          </p:cNvPr>
          <p:cNvSpPr>
            <a:spLocks noGrp="1"/>
          </p:cNvSpPr>
          <p:nvPr>
            <p:ph type="body" sz="quarter" idx="13" hasCustomPrompt="1"/>
          </p:nvPr>
        </p:nvSpPr>
        <p:spPr>
          <a:xfrm>
            <a:off x="882808" y="5312641"/>
            <a:ext cx="5528098" cy="246221"/>
          </a:xfrm>
          <a:prstGeom prst="rect">
            <a:avLst/>
          </a:prstGeom>
          <a:solidFill>
            <a:schemeClr val="bg1">
              <a:alpha val="90000"/>
            </a:schemeClr>
          </a:solidFill>
        </p:spPr>
        <p:txBody>
          <a:bodyPr wrap="none" lIns="72000" tIns="0" rIns="36000" bIns="0">
            <a:spAutoFit/>
          </a:bodyPr>
          <a:lstStyle>
            <a:lvl1pPr>
              <a:defRPr b="0">
                <a:solidFill>
                  <a:schemeClr val="accent1"/>
                </a:solidFill>
              </a:defRPr>
            </a:lvl1pPr>
          </a:lstStyle>
          <a:p>
            <a:pPr lvl="0"/>
            <a:r>
              <a:rPr lang="de-DE" dirty="0"/>
              <a:t>Ort oder Anlass des Vortrags // Samstag, 13. Januar 2021</a:t>
            </a:r>
          </a:p>
        </p:txBody>
      </p:sp>
    </p:spTree>
    <p:extLst>
      <p:ext uri="{BB962C8B-B14F-4D97-AF65-F5344CB8AC3E}">
        <p14:creationId xmlns:p14="http://schemas.microsoft.com/office/powerpoint/2010/main" val="72336974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2" y="346075"/>
            <a:ext cx="10580687" cy="684213"/>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2" y="1481138"/>
            <a:ext cx="10580687" cy="4360861"/>
          </a:xfrm>
          <a:prstGeom prst="rect">
            <a:avLst/>
          </a:prstGeom>
          <a:ln>
            <a:noFill/>
          </a:ln>
        </p:spPr>
        <p:txBody>
          <a:bodyPr vert="horz" lIns="0" tIns="0" rIns="0" bIns="0" rtlCol="0">
            <a:noAutofit/>
          </a:bodyPr>
          <a:lstStyle/>
          <a:p>
            <a:pPr lvl="0"/>
            <a:r>
              <a:rPr lang="de-DE" dirty="0"/>
              <a:t>Erste Textebene (16pt bis Ebene 4)</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 (nachfolgend alles 14 </a:t>
            </a:r>
            <a:r>
              <a:rPr lang="de-DE" dirty="0" err="1"/>
              <a:t>pt</a:t>
            </a:r>
            <a:r>
              <a:rPr lang="de-DE" dirty="0"/>
              <a:t>)</a:t>
            </a:r>
          </a:p>
          <a:p>
            <a:pPr lvl="5"/>
            <a:r>
              <a:rPr lang="de-DE" dirty="0"/>
              <a:t>Sechste Textebene für Aufzählungen bei viel Text</a:t>
            </a:r>
          </a:p>
          <a:p>
            <a:pPr lvl="6"/>
            <a:r>
              <a:rPr lang="de-DE" dirty="0"/>
              <a:t>Siebte Textebene für Aufzählungen bei viel Text</a:t>
            </a:r>
          </a:p>
          <a:p>
            <a:pPr lvl="7"/>
            <a:r>
              <a:rPr lang="de-DE" dirty="0"/>
              <a:t>Achte Textebene für Aufzählungen bei viel Text</a:t>
            </a:r>
          </a:p>
          <a:p>
            <a:pPr lvl="8"/>
            <a:r>
              <a:rPr lang="de-DE" dirty="0"/>
              <a:t>Neunte Textebene für Aufzählungen bei viel Text</a:t>
            </a:r>
          </a:p>
          <a:p>
            <a:pPr lvl="5"/>
            <a:endParaRPr lang="de-DE" dirty="0"/>
          </a:p>
        </p:txBody>
      </p:sp>
      <p:sp>
        <p:nvSpPr>
          <p:cNvPr id="4" name="Textfeld 3"/>
          <p:cNvSpPr txBox="1"/>
          <p:nvPr userDrawn="1"/>
        </p:nvSpPr>
        <p:spPr>
          <a:xfrm>
            <a:off x="2308860" y="6319797"/>
            <a:ext cx="4653915"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r>
              <a:rPr lang="de-DE" sz="800" dirty="0">
                <a:solidFill>
                  <a:schemeClr val="tx2"/>
                </a:solidFill>
              </a:rPr>
              <a:t>The Impact </a:t>
            </a:r>
            <a:r>
              <a:rPr lang="de-DE" sz="800" dirty="0" err="1">
                <a:solidFill>
                  <a:schemeClr val="tx2"/>
                </a:solidFill>
              </a:rPr>
              <a:t>of</a:t>
            </a:r>
            <a:r>
              <a:rPr lang="de-DE" sz="800" dirty="0">
                <a:solidFill>
                  <a:schemeClr val="tx2"/>
                </a:solidFill>
              </a:rPr>
              <a:t> AI Technology on </a:t>
            </a:r>
            <a:r>
              <a:rPr lang="de-DE" sz="800" dirty="0" err="1">
                <a:solidFill>
                  <a:schemeClr val="tx2"/>
                </a:solidFill>
              </a:rPr>
              <a:t>Algorithmic</a:t>
            </a:r>
            <a:r>
              <a:rPr lang="de-DE" sz="800" dirty="0">
                <a:solidFill>
                  <a:schemeClr val="tx2"/>
                </a:solidFill>
              </a:rPr>
              <a:t> Trading</a:t>
            </a:r>
          </a:p>
          <a:p>
            <a:pPr marL="0" marR="0" indent="0" algn="l" defTabSz="822960" rtl="0" eaLnBrk="1" fontAlgn="auto" latinLnBrk="0" hangingPunct="1">
              <a:lnSpc>
                <a:spcPct val="100000"/>
              </a:lnSpc>
              <a:spcBef>
                <a:spcPts val="0"/>
              </a:spcBef>
              <a:spcAft>
                <a:spcPts val="0"/>
              </a:spcAft>
              <a:buClrTx/>
              <a:buSzTx/>
              <a:buFontTx/>
              <a:buNone/>
              <a:tabLst/>
              <a:defRPr/>
            </a:pPr>
            <a: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Professur für Wirtschaftsinformatik, </a:t>
            </a:r>
            <a:r>
              <a:rPr lang="de-DE" sz="800" dirty="0" err="1">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insb</a:t>
            </a:r>
            <a:r>
              <a:rPr lang="zh-CN" altLang="en-US" sz="80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altLang="zh-CN" sz="80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Informationssysteme in Industrie und Handel</a:t>
            </a:r>
            <a: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/Wanjin Li</a:t>
            </a:r>
            <a:endPar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Dresden// 19.11.2024</a:t>
            </a:r>
            <a:endPar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7157720" y="6306444"/>
            <a:ext cx="704850"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b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rPr>
            </a:br>
            <a:r>
              <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Folie</a:t>
            </a:r>
            <a:r>
              <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800" baseline="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marL="0" marR="0" lvl="0" indent="0" algn="l" defTabSz="914269" rtl="0" eaLnBrk="1" fontAlgn="auto" latinLnBrk="0" hangingPunct="1">
                <a:lnSpc>
                  <a:spcPct val="100000"/>
                </a:lnSpc>
                <a:spcBef>
                  <a:spcPts val="0"/>
                </a:spcBef>
                <a:spcAft>
                  <a:spcPts val="0"/>
                </a:spcAft>
                <a:buClrTx/>
                <a:buSzTx/>
                <a:buFontTx/>
                <a:buNone/>
                <a:tabLst/>
                <a:defRPr/>
              </a:pPr>
              <a:t>‹#›</a:t>
            </a:fld>
            <a:endParaRPr lang="de-DE" sz="8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269" rtl="0" eaLnBrk="1" fontAlgn="auto" latinLnBrk="0" hangingPunct="1">
              <a:lnSpc>
                <a:spcPct val="100000"/>
              </a:lnSpc>
              <a:spcBef>
                <a:spcPts val="0"/>
              </a:spcBef>
              <a:spcAft>
                <a:spcPts val="0"/>
              </a:spcAft>
              <a:buClrTx/>
              <a:buSzTx/>
              <a:buFontTx/>
              <a:buNone/>
              <a:tabLst/>
              <a:defRPr/>
            </a:pPr>
            <a:endParaRPr lang="de-DE" sz="8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10973955" y="6336430"/>
            <a:ext cx="770373" cy="350618"/>
          </a:xfrm>
          <a:prstGeom prst="rect">
            <a:avLst/>
          </a:prstGeom>
        </p:spPr>
      </p:pic>
      <p:pic>
        <p:nvPicPr>
          <p:cNvPr id="10" name="Grafik 9"/>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506293" y="6336706"/>
            <a:ext cx="1115691" cy="324444"/>
          </a:xfrm>
          <a:prstGeom prst="rect">
            <a:avLst/>
          </a:prstGeom>
        </p:spPr>
      </p:pic>
    </p:spTree>
    <p:extLst>
      <p:ext uri="{BB962C8B-B14F-4D97-AF65-F5344CB8AC3E}">
        <p14:creationId xmlns:p14="http://schemas.microsoft.com/office/powerpoint/2010/main" val="2089890264"/>
      </p:ext>
    </p:extLst>
  </p:cSld>
  <p:clrMap bg1="lt1" tx1="dk1" bg2="lt2" tx2="dk2" accent1="accent1" accent2="accent2" accent3="accent3" accent4="accent4" accent5="accent5" accent6="accent6" hlink="hlink" folHlink="folHlink"/>
  <p:sldLayoutIdLst>
    <p:sldLayoutId id="2147483892" r:id="rId1"/>
    <p:sldLayoutId id="2147483904" r:id="rId2"/>
    <p:sldLayoutId id="2147483905" r:id="rId3"/>
    <p:sldLayoutId id="2147483893" r:id="rId4"/>
    <p:sldLayoutId id="2147483906" r:id="rId5"/>
    <p:sldLayoutId id="2147483907" r:id="rId6"/>
    <p:sldLayoutId id="2147483908" r:id="rId7"/>
    <p:sldLayoutId id="2147483909" r:id="rId8"/>
    <p:sldLayoutId id="2147483910" r:id="rId9"/>
    <p:sldLayoutId id="2147483911" r:id="rId10"/>
    <p:sldLayoutId id="2147483912" r:id="rId11"/>
    <p:sldLayoutId id="2147483894" r:id="rId12"/>
    <p:sldLayoutId id="2147483913" r:id="rId13"/>
    <p:sldLayoutId id="2147483897" r:id="rId14"/>
    <p:sldLayoutId id="2147483914" r:id="rId15"/>
    <p:sldLayoutId id="2147483915" r:id="rId16"/>
    <p:sldLayoutId id="2147483916" r:id="rId17"/>
    <p:sldLayoutId id="2147483899" r:id="rId18"/>
    <p:sldLayoutId id="2147483896" r:id="rId19"/>
    <p:sldLayoutId id="2147483900" r:id="rId20"/>
    <p:sldLayoutId id="2147483901" r:id="rId21"/>
    <p:sldLayoutId id="2147483918" r:id="rId22"/>
    <p:sldLayoutId id="2147483919" r:id="rId23"/>
    <p:sldLayoutId id="2147483917" r:id="rId24"/>
    <p:sldLayoutId id="2147483902" r:id="rId25"/>
    <p:sldLayoutId id="2147483903" r:id="rId26"/>
    <p:sldLayoutId id="2147483895" r:id="rId27"/>
    <p:sldLayoutId id="2147483920" r:id="rId28"/>
    <p:sldLayoutId id="2147483921" r:id="rId29"/>
    <p:sldLayoutId id="2147483922" r:id="rId30"/>
    <p:sldLayoutId id="2147483923" r:id="rId31"/>
    <p:sldLayoutId id="2147483924" r:id="rId32"/>
    <p:sldLayoutId id="2147483925" r:id="rId33"/>
    <p:sldLayoutId id="2147483926" r:id="rId34"/>
    <p:sldLayoutId id="2147483927" r:id="rId35"/>
  </p:sldLayoutIdLst>
  <p:hf hdr="0"/>
  <p:txStyles>
    <p:titleStyle>
      <a:lvl1pPr algn="l" defTabSz="914269" rtl="0" eaLnBrk="1" latinLnBrk="0" hangingPunct="1">
        <a:spcBef>
          <a:spcPct val="0"/>
        </a:spcBef>
        <a:buNone/>
        <a:defRPr sz="2400" b="1" kern="1200" baseline="0">
          <a:solidFill>
            <a:schemeClr val="accent1"/>
          </a:solidFill>
          <a:latin typeface="+mj-lt"/>
          <a:ea typeface="+mj-ea"/>
          <a:cs typeface="+mj-cs"/>
        </a:defRPr>
      </a:lvl1pPr>
    </p:titleStyle>
    <p:bodyStyle>
      <a:lvl1pPr marL="0" indent="0" algn="l" defTabSz="914269" rtl="0" eaLnBrk="1" latinLnBrk="0" hangingPunct="1">
        <a:spcBef>
          <a:spcPts val="600"/>
        </a:spcBef>
        <a:buFont typeface="Arial" panose="020B0604020202020204" pitchFamily="34" charset="0"/>
        <a:buNone/>
        <a:defRPr sz="1600" b="1" kern="1200">
          <a:solidFill>
            <a:schemeClr val="accent1"/>
          </a:solidFill>
          <a:latin typeface="+mn-lt"/>
          <a:ea typeface="+mn-ea"/>
          <a:cs typeface="+mn-cs"/>
        </a:defRPr>
      </a:lvl1pPr>
      <a:lvl2pPr marL="0" indent="0" algn="l" defTabSz="914269" rtl="0" eaLnBrk="1" latinLnBrk="0" hangingPunct="1">
        <a:spcBef>
          <a:spcPts val="600"/>
        </a:spcBef>
        <a:buFont typeface="Open Sans" panose="020B0606030504020204" pitchFamily="34" charset="0"/>
        <a:buNone/>
        <a:defRPr sz="1600" kern="1200">
          <a:solidFill>
            <a:schemeClr val="accent1"/>
          </a:solidFill>
          <a:latin typeface="+mn-lt"/>
          <a:ea typeface="+mn-ea"/>
          <a:cs typeface="+mn-cs"/>
        </a:defRPr>
      </a:lvl2pPr>
      <a:lvl3pPr marL="252000" indent="-252000" algn="l" defTabSz="914269" rtl="0" eaLnBrk="1" latinLnBrk="0" hangingPunct="1">
        <a:spcBef>
          <a:spcPts val="0"/>
        </a:spcBef>
        <a:buFont typeface="Arial" panose="020B0604020202020204" pitchFamily="34" charset="0"/>
        <a:buChar char="—"/>
        <a:defRPr sz="1600" kern="1200">
          <a:solidFill>
            <a:schemeClr val="accent1"/>
          </a:solidFill>
          <a:latin typeface="+mn-lt"/>
          <a:ea typeface="+mn-ea"/>
          <a:cs typeface="+mn-cs"/>
        </a:defRPr>
      </a:lvl3pPr>
      <a:lvl4pPr marL="252000" indent="-144000" algn="l" defTabSz="914269" rtl="0" eaLnBrk="1" latinLnBrk="0" hangingPunct="1">
        <a:spcBef>
          <a:spcPts val="0"/>
        </a:spcBef>
        <a:buFont typeface="Open Sans" panose="020B0606030504020204" pitchFamily="34" charset="0"/>
        <a:buChar char="–"/>
        <a:defRPr sz="1600" kern="1200">
          <a:solidFill>
            <a:schemeClr val="accent1"/>
          </a:solidFill>
          <a:latin typeface="+mn-lt"/>
          <a:ea typeface="+mn-ea"/>
          <a:cs typeface="+mn-cs"/>
        </a:defRPr>
      </a:lvl4pPr>
      <a:lvl5pPr marL="0" indent="0" algn="l" defTabSz="914269" rtl="0" eaLnBrk="1" latinLnBrk="0" hangingPunct="1">
        <a:spcBef>
          <a:spcPts val="600"/>
        </a:spcBef>
        <a:spcAft>
          <a:spcPts val="0"/>
        </a:spcAft>
        <a:buFont typeface="Symbol" panose="05050102010706020507" pitchFamily="18" charset="2"/>
        <a:buNone/>
        <a:defRPr sz="1400" b="1" kern="1200" baseline="0">
          <a:solidFill>
            <a:schemeClr val="accent1"/>
          </a:solidFill>
          <a:latin typeface="+mn-lt"/>
          <a:ea typeface="+mn-ea"/>
          <a:cs typeface="+mn-cs"/>
        </a:defRPr>
      </a:lvl5pPr>
      <a:lvl6pPr marL="0" marR="0" indent="0" algn="l" defTabSz="914269" rtl="0" eaLnBrk="1" fontAlgn="auto" latinLnBrk="0" hangingPunct="1">
        <a:lnSpc>
          <a:spcPct val="100000"/>
        </a:lnSpc>
        <a:spcBef>
          <a:spcPts val="600"/>
        </a:spcBef>
        <a:spcAft>
          <a:spcPts val="0"/>
        </a:spcAft>
        <a:buClrTx/>
        <a:buSzTx/>
        <a:buFont typeface="Arial" panose="020B0604020202020204" pitchFamily="34" charset="0"/>
        <a:buNone/>
        <a:tabLst/>
        <a:defRPr sz="1400" b="0" kern="1200">
          <a:solidFill>
            <a:schemeClr val="accent1"/>
          </a:solidFill>
          <a:latin typeface="+mn-lt"/>
          <a:ea typeface="+mn-ea"/>
          <a:cs typeface="+mn-cs"/>
        </a:defRPr>
      </a:lvl6pPr>
      <a:lvl7pPr marL="252000" marR="0" indent="-252000" algn="l" defTabSz="914269" rtl="0" eaLnBrk="1" fontAlgn="auto" latinLnBrk="0" hangingPunct="1">
        <a:lnSpc>
          <a:spcPct val="100000"/>
        </a:lnSpc>
        <a:spcBef>
          <a:spcPts val="0"/>
        </a:spcBef>
        <a:spcAft>
          <a:spcPts val="0"/>
        </a:spcAft>
        <a:buClrTx/>
        <a:buSzTx/>
        <a:buFont typeface="Arial" panose="020B0604020202020204" pitchFamily="34" charset="0"/>
        <a:buChar char="—"/>
        <a:tabLst/>
        <a:defRPr lang="de-DE" sz="1400" kern="1200" dirty="0" smtClean="0">
          <a:solidFill>
            <a:schemeClr val="accent1"/>
          </a:solidFill>
          <a:latin typeface="+mn-lt"/>
          <a:ea typeface="+mn-ea"/>
          <a:cs typeface="+mn-cs"/>
        </a:defRPr>
      </a:lvl7pPr>
      <a:lvl8pPr marL="252000" marR="0" indent="-144000" algn="l" defTabSz="914269" rtl="0" eaLnBrk="1" fontAlgn="auto" latinLnBrk="0" hangingPunct="1">
        <a:lnSpc>
          <a:spcPct val="100000"/>
        </a:lnSpc>
        <a:spcBef>
          <a:spcPts val="0"/>
        </a:spcBef>
        <a:spcAft>
          <a:spcPts val="0"/>
        </a:spcAft>
        <a:buClrTx/>
        <a:buSzTx/>
        <a:buFont typeface="Open Sans" panose="020B0606030504020204" pitchFamily="34" charset="0"/>
        <a:buChar char="–"/>
        <a:tabLst/>
        <a:defRPr sz="1400" kern="1200">
          <a:solidFill>
            <a:schemeClr val="accent1"/>
          </a:solidFill>
          <a:latin typeface="+mn-lt"/>
          <a:ea typeface="+mn-ea"/>
          <a:cs typeface="+mn-cs"/>
        </a:defRPr>
      </a:lvl8pPr>
      <a:lvl9pPr marL="396000" marR="0" indent="-144000" algn="l" defTabSz="914269" rtl="0" eaLnBrk="1" fontAlgn="auto" latinLnBrk="0" hangingPunct="1">
        <a:lnSpc>
          <a:spcPct val="100000"/>
        </a:lnSpc>
        <a:spcBef>
          <a:spcPts val="0"/>
        </a:spcBef>
        <a:spcAft>
          <a:spcPts val="0"/>
        </a:spcAft>
        <a:buClrTx/>
        <a:buSzTx/>
        <a:buFont typeface="Wingdings" panose="05000000000000000000" pitchFamily="2" charset="2"/>
        <a:buChar char="§"/>
        <a:tabLst/>
        <a:defRPr sz="1400" kern="1200">
          <a:solidFill>
            <a:schemeClr val="accent1"/>
          </a:solidFill>
          <a:latin typeface="+mn-lt"/>
          <a:ea typeface="+mn-ea"/>
          <a:cs typeface="+mn-cs"/>
        </a:defRPr>
      </a:lvl9pPr>
    </p:bodyStyle>
    <p:otherStyle>
      <a:defPPr>
        <a:defRPr lang="de-DE"/>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2" algn="l" defTabSz="914269" rtl="0" eaLnBrk="1" latinLnBrk="0" hangingPunct="1">
        <a:defRPr sz="1800" kern="1200">
          <a:solidFill>
            <a:schemeClr val="tx1"/>
          </a:solidFill>
          <a:latin typeface="+mn-lt"/>
          <a:ea typeface="+mn-ea"/>
          <a:cs typeface="+mn-cs"/>
        </a:defRPr>
      </a:lvl4pPr>
      <a:lvl5pPr marL="1828534" algn="l" defTabSz="914269" rtl="0" eaLnBrk="1" latinLnBrk="0" hangingPunct="1">
        <a:defRPr sz="1800" kern="1200">
          <a:solidFill>
            <a:schemeClr val="tx1"/>
          </a:solidFill>
          <a:latin typeface="+mn-lt"/>
          <a:ea typeface="+mn-ea"/>
          <a:cs typeface="+mn-cs"/>
        </a:defRPr>
      </a:lvl5pPr>
      <a:lvl6pPr marL="2285670" algn="l" defTabSz="914269" rtl="0" eaLnBrk="1" latinLnBrk="0" hangingPunct="1">
        <a:defRPr sz="1800" kern="1200">
          <a:solidFill>
            <a:schemeClr val="tx1"/>
          </a:solidFill>
          <a:latin typeface="+mn-lt"/>
          <a:ea typeface="+mn-ea"/>
          <a:cs typeface="+mn-cs"/>
        </a:defRPr>
      </a:lvl6pPr>
      <a:lvl7pPr marL="2742803" algn="l" defTabSz="914269" rtl="0" eaLnBrk="1" latinLnBrk="0" hangingPunct="1">
        <a:defRPr sz="1800" kern="1200">
          <a:solidFill>
            <a:schemeClr val="tx1"/>
          </a:solidFill>
          <a:latin typeface="+mn-lt"/>
          <a:ea typeface="+mn-ea"/>
          <a:cs typeface="+mn-cs"/>
        </a:defRPr>
      </a:lvl7pPr>
      <a:lvl8pPr marL="3199936" algn="l" defTabSz="914269" rtl="0" eaLnBrk="1" latinLnBrk="0" hangingPunct="1">
        <a:defRPr sz="1800" kern="1200">
          <a:solidFill>
            <a:schemeClr val="tx1"/>
          </a:solidFill>
          <a:latin typeface="+mn-lt"/>
          <a:ea typeface="+mn-ea"/>
          <a:cs typeface="+mn-cs"/>
        </a:defRPr>
      </a:lvl8pPr>
      <a:lvl9pPr marL="3657070" algn="l" defTabSz="91426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992">
          <p15:clr>
            <a:srgbClr val="F26B43"/>
          </p15:clr>
        </p15:guide>
        <p15:guide id="7" pos="1120">
          <p15:clr>
            <a:srgbClr val="F26B43"/>
          </p15:clr>
        </p15:guide>
        <p15:guide id="8" pos="1676">
          <p15:clr>
            <a:srgbClr val="F26B43"/>
          </p15:clr>
        </p15:guide>
        <p15:guide id="9" pos="1556">
          <p15:clr>
            <a:srgbClr val="F26B43"/>
          </p15:clr>
        </p15:guide>
        <p15:guide id="10" pos="2252">
          <p15:clr>
            <a:srgbClr val="F26B43"/>
          </p15:clr>
        </p15:guide>
        <p15:guide id="11" pos="2128">
          <p15:clr>
            <a:srgbClr val="F26B43"/>
          </p15:clr>
        </p15:guide>
        <p15:guide id="16" pos="3824">
          <p15:clr>
            <a:srgbClr val="F26B43"/>
          </p15:clr>
        </p15:guide>
        <p15:guide id="17" pos="3948">
          <p15:clr>
            <a:srgbClr val="F26B43"/>
          </p15:clr>
        </p15:guide>
        <p15:guide id="20" pos="4384">
          <p15:clr>
            <a:srgbClr val="F26B43"/>
          </p15:clr>
        </p15:guide>
        <p15:guide id="21" pos="4508">
          <p15:clr>
            <a:srgbClr val="F26B43"/>
          </p15:clr>
        </p15:guide>
        <p15:guide id="22" pos="6780">
          <p15:clr>
            <a:srgbClr val="F26B43"/>
          </p15:clr>
        </p15:guide>
        <p15:guide id="23" pos="6656">
          <p15:clr>
            <a:srgbClr val="F26B43"/>
          </p15:clr>
        </p15:guide>
        <p15:guide id="24" pos="4960">
          <p15:clr>
            <a:srgbClr val="F26B43"/>
          </p15:clr>
        </p15:guide>
        <p15:guide id="25" pos="5084">
          <p15:clr>
            <a:srgbClr val="F26B43"/>
          </p15:clr>
        </p15:guide>
        <p15:guide id="30" orient="horz" pos="538">
          <p15:clr>
            <a:srgbClr val="F26B43"/>
          </p15:clr>
        </p15:guide>
        <p15:guide id="31" pos="551">
          <p15:clr>
            <a:srgbClr val="F26B43"/>
          </p15:clr>
        </p15:guide>
        <p15:guide id="39" pos="6092">
          <p15:clr>
            <a:srgbClr val="F26B43"/>
          </p15:clr>
        </p15:guide>
        <p15:guide id="40" pos="6216">
          <p15:clr>
            <a:srgbClr val="F26B43"/>
          </p15:clr>
        </p15:guide>
        <p15:guide id="41" pos="2692">
          <p15:clr>
            <a:srgbClr val="F26B43"/>
          </p15:clr>
        </p15:guide>
        <p15:guide id="42" pos="2808">
          <p15:clr>
            <a:srgbClr val="F26B43"/>
          </p15:clr>
        </p15:guide>
        <p15:guide id="43" pos="3260">
          <p15:clr>
            <a:srgbClr val="F26B43"/>
          </p15:clr>
        </p15:guide>
        <p15:guide id="44" pos="3380">
          <p15:clr>
            <a:srgbClr val="F26B43"/>
          </p15:clr>
        </p15:guide>
        <p15:guide id="50" pos="5520">
          <p15:clr>
            <a:srgbClr val="F26B43"/>
          </p15:clr>
        </p15:guide>
        <p15:guide id="52" orient="horz" pos="933">
          <p15:clr>
            <a:srgbClr val="F26B43"/>
          </p15:clr>
        </p15:guide>
        <p15:guide id="53" orient="horz" pos="759">
          <p15:clr>
            <a:srgbClr val="F26B43"/>
          </p15:clr>
        </p15:guide>
        <p15:guide id="58" orient="horz" pos="218">
          <p15:clr>
            <a:srgbClr val="F26B43"/>
          </p15:clr>
        </p15:guide>
        <p15:guide id="59" orient="horz" pos="3680">
          <p15:clr>
            <a:srgbClr val="F26B43"/>
          </p15:clr>
        </p15:guide>
        <p15:guide id="60" orient="horz" pos="3861">
          <p15:clr>
            <a:srgbClr val="F26B43"/>
          </p15:clr>
        </p15:guide>
        <p15:guide id="62" orient="horz" pos="2130">
          <p15:clr>
            <a:srgbClr val="F26B43"/>
          </p15:clr>
        </p15:guide>
        <p15:guide id="65" pos="5648">
          <p15:clr>
            <a:srgbClr val="F26B43"/>
          </p15:clr>
        </p15:guide>
        <p15:guide id="66" orient="horz" pos="649">
          <p15:clr>
            <a:srgbClr val="F26B43"/>
          </p15:clr>
        </p15:guide>
        <p15:guide id="67" pos="7216">
          <p15:clr>
            <a:srgbClr val="F26B43"/>
          </p15:clr>
        </p15:guide>
        <p15:guide id="69" orient="horz" pos="3988">
          <p15:clr>
            <a:srgbClr val="F26B43"/>
          </p15:clr>
        </p15:guide>
        <p15:guide id="70" orient="horz" pos="4196">
          <p15:clr>
            <a:srgbClr val="F26B43"/>
          </p15:clr>
        </p15:guide>
        <p15:guide id="71" pos="318">
          <p15:clr>
            <a:srgbClr val="F26B43"/>
          </p15:clr>
        </p15:guide>
        <p15:guide id="72" orient="horz" pos="41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a:xfrm>
            <a:off x="882808" y="2852116"/>
            <a:ext cx="9257150" cy="246221"/>
          </a:xfrm>
        </p:spPr>
        <p:txBody>
          <a:bodyPr/>
          <a:lstStyle/>
          <a:p>
            <a:r>
              <a:rPr lang="de-DE" noProof="0" dirty="0"/>
              <a:t>Professur für Wirtschaftsinformatik, insb. Informationssysteme in Industrie und Handel</a:t>
            </a:r>
          </a:p>
        </p:txBody>
      </p:sp>
      <p:sp>
        <p:nvSpPr>
          <p:cNvPr id="5" name="Titel 4"/>
          <p:cNvSpPr>
            <a:spLocks noGrp="1"/>
          </p:cNvSpPr>
          <p:nvPr>
            <p:ph type="title"/>
          </p:nvPr>
        </p:nvSpPr>
        <p:spPr>
          <a:xfrm>
            <a:off x="882771" y="3835706"/>
            <a:ext cx="2652777" cy="492443"/>
          </a:xfrm>
        </p:spPr>
        <p:txBody>
          <a:bodyPr/>
          <a:lstStyle/>
          <a:p>
            <a:r>
              <a:rPr lang="de-DE" noProof="0" dirty="0"/>
              <a:t>Präsentation</a:t>
            </a:r>
          </a:p>
        </p:txBody>
      </p:sp>
      <p:sp>
        <p:nvSpPr>
          <p:cNvPr id="11" name="Untertitel 10"/>
          <p:cNvSpPr>
            <a:spLocks noGrp="1"/>
          </p:cNvSpPr>
          <p:nvPr>
            <p:ph type="subTitle" idx="1"/>
          </p:nvPr>
        </p:nvSpPr>
        <p:spPr>
          <a:xfrm>
            <a:off x="882772" y="5028236"/>
            <a:ext cx="866327" cy="246221"/>
          </a:xfrm>
        </p:spPr>
        <p:txBody>
          <a:bodyPr/>
          <a:lstStyle/>
          <a:p>
            <a:r>
              <a:rPr lang="de-DE" noProof="0" dirty="0"/>
              <a:t>Wanjin Li</a:t>
            </a:r>
          </a:p>
        </p:txBody>
      </p:sp>
      <p:sp>
        <p:nvSpPr>
          <p:cNvPr id="16" name="Textplatzhalter 15"/>
          <p:cNvSpPr>
            <a:spLocks noGrp="1"/>
          </p:cNvSpPr>
          <p:nvPr>
            <p:ph type="body" sz="quarter" idx="11"/>
          </p:nvPr>
        </p:nvSpPr>
        <p:spPr>
          <a:xfrm>
            <a:off x="882808" y="3138045"/>
            <a:ext cx="1877117" cy="246221"/>
          </a:xfrm>
        </p:spPr>
        <p:txBody>
          <a:bodyPr/>
          <a:lstStyle/>
          <a:p>
            <a:r>
              <a:rPr lang="de-DE" noProof="0" dirty="0"/>
              <a:t>Forschungsseminar</a:t>
            </a:r>
          </a:p>
        </p:txBody>
      </p:sp>
      <p:sp>
        <p:nvSpPr>
          <p:cNvPr id="8" name="Textplatzhalter 7"/>
          <p:cNvSpPr>
            <a:spLocks noGrp="1"/>
          </p:cNvSpPr>
          <p:nvPr>
            <p:ph type="body" sz="quarter" idx="12"/>
          </p:nvPr>
        </p:nvSpPr>
        <p:spPr>
          <a:xfrm>
            <a:off x="882770" y="4375609"/>
            <a:ext cx="9812366" cy="492443"/>
          </a:xfrm>
        </p:spPr>
        <p:txBody>
          <a:bodyPr/>
          <a:lstStyle/>
          <a:p>
            <a:r>
              <a:rPr lang="en-GB" noProof="0" dirty="0"/>
              <a:t>The Impact of AI Technology on Algorithmic Trading</a:t>
            </a:r>
          </a:p>
        </p:txBody>
      </p:sp>
      <p:sp>
        <p:nvSpPr>
          <p:cNvPr id="17" name="Textplatzhalter 16"/>
          <p:cNvSpPr>
            <a:spLocks noGrp="1"/>
          </p:cNvSpPr>
          <p:nvPr>
            <p:ph type="body" sz="quarter" idx="13"/>
          </p:nvPr>
        </p:nvSpPr>
        <p:spPr>
          <a:xfrm>
            <a:off x="882808" y="5312641"/>
            <a:ext cx="2245423" cy="246221"/>
          </a:xfrm>
        </p:spPr>
        <p:txBody>
          <a:bodyPr/>
          <a:lstStyle/>
          <a:p>
            <a:r>
              <a:rPr lang="de-DE" noProof="0" dirty="0"/>
              <a:t>Dresden // 19.Nov.2024</a:t>
            </a:r>
          </a:p>
        </p:txBody>
      </p:sp>
    </p:spTree>
    <p:extLst>
      <p:ext uri="{BB962C8B-B14F-4D97-AF65-F5344CB8AC3E}">
        <p14:creationId xmlns:p14="http://schemas.microsoft.com/office/powerpoint/2010/main" val="86802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413F2-8D72-18BA-3798-EB77B8E3B318}"/>
              </a:ext>
            </a:extLst>
          </p:cNvPr>
          <p:cNvSpPr>
            <a:spLocks noGrp="1"/>
          </p:cNvSpPr>
          <p:nvPr>
            <p:ph type="title"/>
          </p:nvPr>
        </p:nvSpPr>
        <p:spPr>
          <a:xfrm>
            <a:off x="874712" y="346075"/>
            <a:ext cx="10580687" cy="684213"/>
          </a:xfrm>
        </p:spPr>
        <p:txBody>
          <a:bodyPr anchor="t">
            <a:normAutofit/>
          </a:bodyPr>
          <a:lstStyle/>
          <a:p>
            <a:pPr>
              <a:lnSpc>
                <a:spcPct val="90000"/>
              </a:lnSpc>
            </a:pPr>
            <a:r>
              <a:rPr lang="de-DE" altLang="zh-CN" dirty="0"/>
              <a:t>Machine Learning</a:t>
            </a:r>
            <a:br>
              <a:rPr lang="de-DE" altLang="zh-CN" dirty="0"/>
            </a:br>
            <a:r>
              <a:rPr lang="en-US" altLang="zh-CN" b="0" dirty="0"/>
              <a:t>un</a:t>
            </a:r>
            <a:r>
              <a:rPr lang="de-DE" altLang="zh-CN" b="0" dirty="0" err="1"/>
              <a:t>supervised</a:t>
            </a:r>
            <a:r>
              <a:rPr lang="de-DE" altLang="zh-CN" b="0" dirty="0"/>
              <a:t> Learning zur Darstellung des Verhaltens als Umgebung</a:t>
            </a:r>
            <a:endParaRPr lang="de-DE" dirty="0"/>
          </a:p>
        </p:txBody>
      </p:sp>
      <p:sp>
        <p:nvSpPr>
          <p:cNvPr id="3" name="内容占位符 2">
            <a:extLst>
              <a:ext uri="{FF2B5EF4-FFF2-40B4-BE49-F238E27FC236}">
                <a16:creationId xmlns:a16="http://schemas.microsoft.com/office/drawing/2014/main" id="{E0CD82CB-F212-4DB5-EFA8-E1B7FEBBDD5F}"/>
              </a:ext>
            </a:extLst>
          </p:cNvPr>
          <p:cNvSpPr>
            <a:spLocks noGrp="1"/>
          </p:cNvSpPr>
          <p:nvPr>
            <p:ph sz="quarter" idx="14"/>
          </p:nvPr>
        </p:nvSpPr>
        <p:spPr>
          <a:xfrm>
            <a:off x="874713" y="1481138"/>
            <a:ext cx="5195887" cy="4360862"/>
          </a:xfrm>
        </p:spPr>
        <p:txBody>
          <a:bodyPr>
            <a:normAutofit/>
          </a:bodyPr>
          <a:lstStyle/>
          <a:p>
            <a:r>
              <a:rPr lang="de-DE" dirty="0"/>
              <a:t>Annahme:</a:t>
            </a:r>
          </a:p>
          <a:p>
            <a:pPr marL="285750" indent="-285750">
              <a:buFontTx/>
              <a:buChar char="-"/>
            </a:pPr>
            <a:r>
              <a:rPr lang="de-DE" b="0" dirty="0"/>
              <a:t>Die Historie wiederholt sich</a:t>
            </a:r>
          </a:p>
          <a:p>
            <a:pPr marL="285750" indent="-285750">
              <a:buFontTx/>
              <a:buChar char="-"/>
            </a:pPr>
            <a:r>
              <a:rPr lang="de-DE" b="0" dirty="0"/>
              <a:t>D.h. das aktuelle Muster einer Handelssitzung kann dem Muster einer Sitzung in der Vergangenheit ähneln.</a:t>
            </a:r>
          </a:p>
          <a:p>
            <a:pPr marL="285750" indent="-285750">
              <a:buFontTx/>
              <a:buChar char="-"/>
            </a:pPr>
            <a:r>
              <a:rPr lang="de-DE" b="0" dirty="0"/>
              <a:t>Die optimale Investitionsentscheidung aus einer </a:t>
            </a:r>
            <a:r>
              <a:rPr lang="de-DE" dirty="0"/>
              <a:t>früheren</a:t>
            </a:r>
            <a:r>
              <a:rPr lang="de-DE" b="0" dirty="0"/>
              <a:t> ähnlichen Situation zu identifizieren und sie auf die </a:t>
            </a:r>
            <a:r>
              <a:rPr lang="de-DE" dirty="0"/>
              <a:t>aktuelle</a:t>
            </a:r>
            <a:r>
              <a:rPr lang="de-DE" b="0" dirty="0"/>
              <a:t> Situation anzuwenden.</a:t>
            </a:r>
          </a:p>
          <a:p>
            <a:pPr marL="285750" indent="-285750">
              <a:buFontTx/>
              <a:buChar char="-"/>
            </a:pPr>
            <a:endParaRPr lang="de-DE" b="0" dirty="0"/>
          </a:p>
          <a:p>
            <a:r>
              <a:rPr lang="de-DE" dirty="0"/>
              <a:t>Muster einer Handelssitzung:</a:t>
            </a:r>
          </a:p>
          <a:p>
            <a:pPr marL="285750" indent="-285750">
              <a:buFontTx/>
              <a:buChar char="-"/>
            </a:pPr>
            <a:r>
              <a:rPr lang="de-DE" b="0" dirty="0"/>
              <a:t>Aufwärtstrend</a:t>
            </a:r>
          </a:p>
          <a:p>
            <a:pPr marL="285750" indent="-285750">
              <a:buFontTx/>
              <a:buChar char="-"/>
            </a:pPr>
            <a:r>
              <a:rPr lang="de-DE" b="0" dirty="0"/>
              <a:t>Abwärtstrend</a:t>
            </a:r>
          </a:p>
          <a:p>
            <a:pPr marL="285750" indent="-285750">
              <a:buFontTx/>
              <a:buChar char="-"/>
            </a:pPr>
            <a:r>
              <a:rPr lang="de-DE" b="0" dirty="0"/>
              <a:t>Seitwärtstrend</a:t>
            </a:r>
          </a:p>
          <a:p>
            <a:pPr marL="285750" indent="-285750">
              <a:buFontTx/>
              <a:buChar char="-"/>
            </a:pPr>
            <a:r>
              <a:rPr lang="de-DE" b="0" dirty="0"/>
              <a:t>Und weitere Submuster</a:t>
            </a:r>
          </a:p>
          <a:p>
            <a:pPr marL="285750" indent="-285750">
              <a:buFontTx/>
              <a:buChar char="-"/>
            </a:pPr>
            <a:endParaRPr lang="de-DE" b="0" dirty="0"/>
          </a:p>
        </p:txBody>
      </p:sp>
      <p:pic>
        <p:nvPicPr>
          <p:cNvPr id="2050" name="Picture 2" descr="K-Means Clustering: Use Cases, Advantages and Working Principle">
            <a:extLst>
              <a:ext uri="{FF2B5EF4-FFF2-40B4-BE49-F238E27FC236}">
                <a16:creationId xmlns:a16="http://schemas.microsoft.com/office/drawing/2014/main" id="{7DF7072B-E9A6-AC23-CF45-48CA55516B37}"/>
              </a:ext>
            </a:extLst>
          </p:cNvPr>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tretch>
            <a:fillRect/>
          </a:stretch>
        </p:blipFill>
        <p:spPr bwMode="auto">
          <a:xfrm>
            <a:off x="6267450" y="2351020"/>
            <a:ext cx="5195888" cy="262109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98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5"/>
            <a:ext cx="10580687" cy="684213"/>
          </a:xfrm>
        </p:spPr>
        <p:txBody>
          <a:bodyPr anchor="t">
            <a:noAutofit/>
          </a:bodyPr>
          <a:lstStyle/>
          <a:p>
            <a:pPr>
              <a:lnSpc>
                <a:spcPct val="90000"/>
              </a:lnSpc>
            </a:pPr>
            <a:r>
              <a:rPr lang="de-DE" dirty="0"/>
              <a:t>Deep</a:t>
            </a:r>
            <a:r>
              <a:rPr lang="zh-CN" altLang="en-US" dirty="0"/>
              <a:t> </a:t>
            </a:r>
            <a:r>
              <a:rPr lang="en-US" altLang="zh-CN" dirty="0"/>
              <a:t>Learning</a:t>
            </a:r>
            <a:r>
              <a:rPr lang="de-DE" noProof="0" dirty="0"/>
              <a:t> </a:t>
            </a:r>
            <a:br>
              <a:rPr lang="de-DE" noProof="0" dirty="0"/>
            </a:br>
            <a:r>
              <a:rPr lang="de-DE" b="0" dirty="0"/>
              <a:t>CNN</a:t>
            </a:r>
            <a:br>
              <a:rPr lang="de-DE" noProof="0" dirty="0"/>
            </a:br>
            <a:endParaRPr lang="de-DE" noProof="0" dirty="0"/>
          </a:p>
        </p:txBody>
      </p:sp>
      <p:sp>
        <p:nvSpPr>
          <p:cNvPr id="6" name="Textplatzhalter 5"/>
          <p:cNvSpPr>
            <a:spLocks noGrp="1"/>
          </p:cNvSpPr>
          <p:nvPr>
            <p:ph sz="quarter" idx="14"/>
          </p:nvPr>
        </p:nvSpPr>
        <p:spPr>
          <a:xfrm>
            <a:off x="874713" y="1481138"/>
            <a:ext cx="5195887" cy="4360862"/>
          </a:xfrm>
        </p:spPr>
        <p:txBody>
          <a:bodyPr>
            <a:normAutofit/>
          </a:bodyPr>
          <a:lstStyle/>
          <a:p>
            <a:pPr lvl="1"/>
            <a:r>
              <a:rPr lang="de-DE" b="1" dirty="0"/>
              <a:t>Idee Deep Learning:</a:t>
            </a:r>
          </a:p>
          <a:p>
            <a:pPr marL="285750" lvl="1" indent="-285750">
              <a:buFontTx/>
              <a:buChar char="-"/>
            </a:pPr>
            <a:r>
              <a:rPr lang="de-DE" dirty="0"/>
              <a:t>Abstrakte Informationen und Merkmale aus </a:t>
            </a:r>
            <a:r>
              <a:rPr lang="de-DE" b="1" dirty="0"/>
              <a:t>sequenziellen</a:t>
            </a:r>
            <a:r>
              <a:rPr lang="de-DE" dirty="0"/>
              <a:t> Handelsdaten zu extrahieren</a:t>
            </a:r>
          </a:p>
          <a:p>
            <a:pPr marL="285750" lvl="1" indent="-285750">
              <a:buFontTx/>
              <a:buChar char="-"/>
            </a:pPr>
            <a:endParaRPr lang="de-DE" dirty="0"/>
          </a:p>
          <a:p>
            <a:pPr lvl="1"/>
            <a:r>
              <a:rPr lang="de-DE" b="1" dirty="0"/>
              <a:t>Problem:</a:t>
            </a:r>
          </a:p>
          <a:p>
            <a:pPr marL="285750" lvl="1" indent="-285750">
              <a:buFontTx/>
              <a:buChar char="-"/>
            </a:pPr>
            <a:r>
              <a:rPr lang="de-DE" dirty="0"/>
              <a:t>Repräsentationsfähigkeit der </a:t>
            </a:r>
            <a:r>
              <a:rPr lang="de-DE" b="1" dirty="0"/>
              <a:t>Zeitreihendaten</a:t>
            </a:r>
          </a:p>
          <a:p>
            <a:pPr marL="285750" lvl="1" indent="-285750">
              <a:buFontTx/>
              <a:buChar char="-"/>
            </a:pPr>
            <a:r>
              <a:rPr lang="de-DE" dirty="0"/>
              <a:t>Ohne Berücksichtigung von Beziehungen</a:t>
            </a:r>
          </a:p>
          <a:p>
            <a:pPr marL="285750" lvl="1" indent="-285750">
              <a:buFontTx/>
              <a:buChar char="-"/>
            </a:pPr>
            <a:endParaRPr lang="de-DE" dirty="0"/>
          </a:p>
          <a:p>
            <a:pPr lvl="1"/>
            <a:r>
              <a:rPr lang="de-DE" b="1" dirty="0"/>
              <a:t>Lösung:</a:t>
            </a:r>
          </a:p>
          <a:p>
            <a:pPr marL="285750" lvl="1" indent="-285750">
              <a:buFontTx/>
              <a:buChar char="-"/>
            </a:pPr>
            <a:r>
              <a:rPr lang="de-DE" dirty="0"/>
              <a:t>Gerichteter Graph mit Gewichten</a:t>
            </a:r>
          </a:p>
          <a:p>
            <a:pPr marL="537750" lvl="2" indent="-285750">
              <a:buFontTx/>
              <a:buChar char="-"/>
            </a:pPr>
            <a:r>
              <a:rPr lang="de-DE" dirty="0"/>
              <a:t> </a:t>
            </a:r>
            <a:r>
              <a:rPr lang="de-DE" dirty="0">
                <a:sym typeface="Wingdings" pitchFamily="2" charset="2"/>
              </a:rPr>
              <a:t> asymmetrische </a:t>
            </a:r>
            <a:r>
              <a:rPr lang="de-DE" dirty="0" err="1">
                <a:sym typeface="Wingdings" pitchFamily="2" charset="2"/>
              </a:rPr>
              <a:t>Adjazenzmatrix</a:t>
            </a:r>
            <a:endParaRPr lang="de-DE" dirty="0"/>
          </a:p>
          <a:p>
            <a:pPr marL="285750" lvl="1" indent="-285750">
              <a:buFontTx/>
              <a:buChar char="-"/>
            </a:pPr>
            <a:endParaRPr lang="de-DE" dirty="0"/>
          </a:p>
          <a:p>
            <a:pPr lvl="1"/>
            <a:r>
              <a:rPr lang="de-DE" b="1" dirty="0"/>
              <a:t>Unterschiedliche Aspekte der Beziehung sind zu erfassen</a:t>
            </a:r>
          </a:p>
          <a:p>
            <a:pPr lvl="1"/>
            <a:endParaRPr lang="de-DE" noProof="0" dirty="0"/>
          </a:p>
          <a:p>
            <a:pPr lvl="1"/>
            <a:endParaRPr lang="de-DE" dirty="0"/>
          </a:p>
          <a:p>
            <a:pPr lvl="1"/>
            <a:endParaRPr lang="de-DE" noProof="0" dirty="0"/>
          </a:p>
          <a:p>
            <a:pPr lvl="1"/>
            <a:endParaRPr lang="de-DE" dirty="0"/>
          </a:p>
          <a:p>
            <a:pPr lvl="1"/>
            <a:endParaRPr lang="de-DE" noProof="0" dirty="0"/>
          </a:p>
        </p:txBody>
      </p:sp>
      <p:pic>
        <p:nvPicPr>
          <p:cNvPr id="3074" name="Picture 2" descr="Convolutional Neural Networks: 1998-2023 Overview | SuperAnnotate">
            <a:extLst>
              <a:ext uri="{FF2B5EF4-FFF2-40B4-BE49-F238E27FC236}">
                <a16:creationId xmlns:a16="http://schemas.microsoft.com/office/drawing/2014/main" id="{9060CE97-9D46-3E58-0F64-C29892B6548B}"/>
              </a:ext>
            </a:extLst>
          </p:cNvPr>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tretch>
            <a:fillRect/>
          </a:stretch>
        </p:blipFill>
        <p:spPr bwMode="auto">
          <a:xfrm>
            <a:off x="6267450" y="2037854"/>
            <a:ext cx="5195887" cy="324742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cxnSp>
        <p:nvCxnSpPr>
          <p:cNvPr id="13" name="肘形连接符 12">
            <a:extLst>
              <a:ext uri="{FF2B5EF4-FFF2-40B4-BE49-F238E27FC236}">
                <a16:creationId xmlns:a16="http://schemas.microsoft.com/office/drawing/2014/main" id="{75B55486-EF3C-2DB0-53B5-41B939485C18}"/>
              </a:ext>
            </a:extLst>
          </p:cNvPr>
          <p:cNvCxnSpPr/>
          <p:nvPr/>
        </p:nvCxnSpPr>
        <p:spPr>
          <a:xfrm>
            <a:off x="4947557" y="4604657"/>
            <a:ext cx="1319893" cy="1796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5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4AACD-7B51-3BF8-AB9B-F6A5747EBB6A}"/>
              </a:ext>
            </a:extLst>
          </p:cNvPr>
          <p:cNvSpPr>
            <a:spLocks noGrp="1"/>
          </p:cNvSpPr>
          <p:nvPr>
            <p:ph type="title"/>
          </p:nvPr>
        </p:nvSpPr>
        <p:spPr/>
        <p:txBody>
          <a:bodyPr/>
          <a:lstStyle/>
          <a:p>
            <a:r>
              <a:rPr lang="de-DE" altLang="zh-CN" dirty="0"/>
              <a:t>Deep</a:t>
            </a:r>
            <a:r>
              <a:rPr lang="zh-CN" altLang="en-US" dirty="0"/>
              <a:t> </a:t>
            </a:r>
            <a:r>
              <a:rPr lang="en-US" altLang="zh-CN" dirty="0"/>
              <a:t>Learning</a:t>
            </a:r>
            <a:r>
              <a:rPr lang="de-DE" altLang="zh-CN" noProof="0" dirty="0"/>
              <a:t> </a:t>
            </a:r>
            <a:br>
              <a:rPr lang="de-DE" altLang="zh-CN" noProof="0" dirty="0"/>
            </a:br>
            <a:r>
              <a:rPr lang="de-DE" altLang="zh-CN" b="0" noProof="0" dirty="0"/>
              <a:t>LSTM</a:t>
            </a:r>
            <a:r>
              <a:rPr lang="zh-CN" altLang="en-US" b="0" noProof="0" dirty="0"/>
              <a:t> </a:t>
            </a:r>
            <a:r>
              <a:rPr lang="en-US" altLang="zh-CN" b="0" noProof="0" dirty="0"/>
              <a:t>und</a:t>
            </a:r>
            <a:r>
              <a:rPr lang="zh-CN" altLang="en-US" b="0" noProof="0" dirty="0"/>
              <a:t> </a:t>
            </a:r>
            <a:r>
              <a:rPr lang="en-US" altLang="zh-CN" b="0" noProof="0" dirty="0" err="1"/>
              <a:t>BiLSTM</a:t>
            </a:r>
            <a:endParaRPr lang="de-DE" b="0" dirty="0"/>
          </a:p>
        </p:txBody>
      </p:sp>
      <p:sp>
        <p:nvSpPr>
          <p:cNvPr id="3" name="内容占位符 2">
            <a:extLst>
              <a:ext uri="{FF2B5EF4-FFF2-40B4-BE49-F238E27FC236}">
                <a16:creationId xmlns:a16="http://schemas.microsoft.com/office/drawing/2014/main" id="{BAD9EC73-3EC5-8E79-B728-1876BB00AF58}"/>
              </a:ext>
            </a:extLst>
          </p:cNvPr>
          <p:cNvSpPr>
            <a:spLocks noGrp="1"/>
          </p:cNvSpPr>
          <p:nvPr>
            <p:ph sz="quarter" idx="14"/>
          </p:nvPr>
        </p:nvSpPr>
        <p:spPr/>
        <p:txBody>
          <a:bodyPr/>
          <a:lstStyle/>
          <a:p>
            <a:pPr lvl="1"/>
            <a:r>
              <a:rPr lang="de-DE" altLang="zh-CN" b="1" dirty="0"/>
              <a:t>Idee:</a:t>
            </a:r>
          </a:p>
          <a:p>
            <a:pPr marL="285750" lvl="1" indent="-285750">
              <a:buFontTx/>
              <a:buChar char="-"/>
            </a:pPr>
            <a:r>
              <a:rPr lang="de-DE" altLang="zh-CN" dirty="0"/>
              <a:t>Abstrakte Informationen und Merkmale aus </a:t>
            </a:r>
            <a:r>
              <a:rPr lang="de-DE" altLang="zh-CN" b="1" dirty="0"/>
              <a:t>sequenziellen</a:t>
            </a:r>
            <a:r>
              <a:rPr lang="de-DE" altLang="zh-CN" dirty="0"/>
              <a:t> Handelsdaten zu extrahieren</a:t>
            </a:r>
          </a:p>
          <a:p>
            <a:endParaRPr lang="de-DE" dirty="0"/>
          </a:p>
          <a:p>
            <a:r>
              <a:rPr lang="de-DE" dirty="0"/>
              <a:t>Ziel:</a:t>
            </a:r>
          </a:p>
          <a:p>
            <a:pPr marL="285750" indent="-285750">
              <a:buFontTx/>
              <a:buChar char="-"/>
            </a:pPr>
            <a:r>
              <a:rPr lang="de-DE" altLang="zh-CN" b="0" dirty="0">
                <a:effectLst/>
                <a:latin typeface="Open Sans" panose="020B0606030504020204" pitchFamily="34" charset="0"/>
                <a:ea typeface="Open Sans" panose="020B0606030504020204" pitchFamily="34" charset="0"/>
                <a:cs typeface="Open Sans" panose="020B0606030504020204" pitchFamily="34" charset="0"/>
              </a:rPr>
              <a:t>Komplexere Struktur</a:t>
            </a:r>
          </a:p>
          <a:p>
            <a:pPr marL="285750" indent="-285750">
              <a:buFontTx/>
              <a:buChar char="-"/>
            </a:pPr>
            <a:r>
              <a:rPr lang="de-DE" altLang="zh-CN" b="0" dirty="0">
                <a:effectLst/>
                <a:latin typeface="Open Sans" panose="020B0606030504020204" pitchFamily="34" charset="0"/>
                <a:ea typeface="Open Sans" panose="020B0606030504020204" pitchFamily="34" charset="0"/>
                <a:cs typeface="Open Sans" panose="020B0606030504020204" pitchFamily="34" charset="0"/>
              </a:rPr>
              <a:t>Um langfristige und kurzfristige Informationen aus den Zeitreihendaten des Finanzmarktes effizienter zu erfassen</a:t>
            </a:r>
          </a:p>
          <a:p>
            <a:pPr marL="285750" indent="-285750">
              <a:buFontTx/>
              <a:buChar char="-"/>
            </a:pPr>
            <a:endParaRPr lang="de-DE" altLang="zh-CN" b="0" dirty="0">
              <a:latin typeface="Open Sans" panose="020B0606030504020204" pitchFamily="34" charset="0"/>
              <a:ea typeface="Open Sans" panose="020B0606030504020204" pitchFamily="34" charset="0"/>
              <a:cs typeface="Open Sans" panose="020B0606030504020204" pitchFamily="34" charset="0"/>
            </a:endParaRPr>
          </a:p>
          <a:p>
            <a:r>
              <a:rPr lang="de-DE" altLang="zh-CN" dirty="0">
                <a:effectLst/>
                <a:latin typeface="Open Sans" panose="020B0606030504020204" pitchFamily="34" charset="0"/>
                <a:ea typeface="Open Sans" panose="020B0606030504020204" pitchFamily="34" charset="0"/>
                <a:cs typeface="Open Sans" panose="020B0606030504020204" pitchFamily="34" charset="0"/>
              </a:rPr>
              <a:t>Anwendung:</a:t>
            </a:r>
          </a:p>
          <a:p>
            <a:pPr marL="285750" indent="-285750">
              <a:buFontTx/>
              <a:buChar char="-"/>
            </a:pPr>
            <a:r>
              <a:rPr lang="en-US" altLang="zh-CN" b="0" dirty="0">
                <a:effectLst/>
                <a:latin typeface="Open Sans" panose="020B0606030504020204" pitchFamily="34" charset="0"/>
                <a:ea typeface="Open Sans" panose="020B0606030504020204" pitchFamily="34" charset="0"/>
                <a:cs typeface="Open Sans" panose="020B0606030504020204" pitchFamily="34" charset="0"/>
              </a:rPr>
              <a:t>Approximation</a:t>
            </a:r>
            <a:r>
              <a:rPr lang="zh-CN" alt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altLang="zh-CN" b="0" dirty="0">
                <a:effectLst/>
                <a:latin typeface="Open Sans" panose="020B0606030504020204" pitchFamily="34" charset="0"/>
                <a:ea typeface="Open Sans" panose="020B0606030504020204" pitchFamily="34" charset="0"/>
                <a:cs typeface="Open Sans" panose="020B0606030504020204" pitchFamily="34" charset="0"/>
              </a:rPr>
              <a:t>der </a:t>
            </a:r>
            <a:r>
              <a:rPr lang="en-US" altLang="zh-CN" b="0" dirty="0" err="1">
                <a:effectLst/>
                <a:latin typeface="Open Sans" panose="020B0606030504020204" pitchFamily="34" charset="0"/>
                <a:ea typeface="Open Sans" panose="020B0606030504020204" pitchFamily="34" charset="0"/>
                <a:cs typeface="Open Sans" panose="020B0606030504020204" pitchFamily="34" charset="0"/>
              </a:rPr>
              <a:t>Entscheidungsfunktion</a:t>
            </a:r>
            <a:endParaRPr lang="en-US" altLang="zh-CN"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de-DE" altLang="zh-CN" b="0" dirty="0">
              <a:effectLst/>
              <a:latin typeface="Open Sans" panose="020B0606030504020204" pitchFamily="34" charset="0"/>
              <a:ea typeface="Open Sans" panose="020B0606030504020204" pitchFamily="34" charset="0"/>
              <a:cs typeface="Open Sans" panose="020B0606030504020204" pitchFamily="34" charset="0"/>
            </a:endParaRPr>
          </a:p>
          <a:p>
            <a:endParaRPr lang="de-DE" altLang="zh-CN"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Tx/>
              <a:buChar char="-"/>
            </a:pPr>
            <a:endParaRPr lang="de-DE" sz="14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内容占位符 3">
            <a:extLst>
              <a:ext uri="{FF2B5EF4-FFF2-40B4-BE49-F238E27FC236}">
                <a16:creationId xmlns:a16="http://schemas.microsoft.com/office/drawing/2014/main" id="{472B85E6-5402-E11C-C7B0-35D9762F8CAD}"/>
              </a:ext>
            </a:extLst>
          </p:cNvPr>
          <p:cNvSpPr>
            <a:spLocks noGrp="1"/>
          </p:cNvSpPr>
          <p:nvPr>
            <p:ph sz="quarter" idx="15"/>
          </p:nvPr>
        </p:nvSpPr>
        <p:spPr/>
        <p:txBody>
          <a:bodyPr/>
          <a:lstStyle/>
          <a:p>
            <a:r>
              <a:rPr lang="de-DE" dirty="0"/>
              <a:t>Probleme von Deep Learning:</a:t>
            </a:r>
          </a:p>
          <a:p>
            <a:pPr marL="285750" indent="-285750">
              <a:buFontTx/>
              <a:buChar char="-"/>
            </a:pPr>
            <a:r>
              <a:rPr lang="de-DE" b="0" dirty="0" err="1"/>
              <a:t>Overfitting</a:t>
            </a:r>
            <a:endParaRPr lang="de-DE" b="0" dirty="0"/>
          </a:p>
          <a:p>
            <a:pPr marL="285750" indent="-285750">
              <a:buFontTx/>
              <a:buChar char="-"/>
            </a:pPr>
            <a:r>
              <a:rPr lang="de-DE" b="0" dirty="0"/>
              <a:t>Langsame Entscheidungsfindung</a:t>
            </a:r>
          </a:p>
        </p:txBody>
      </p:sp>
      <p:pic>
        <p:nvPicPr>
          <p:cNvPr id="5" name="Grafik 2" descr="Ein Bild, das Diagramm, Screenshot, Reihe enthält.&#10;&#10;Automatisch generierte Beschreibung">
            <a:extLst>
              <a:ext uri="{FF2B5EF4-FFF2-40B4-BE49-F238E27FC236}">
                <a16:creationId xmlns:a16="http://schemas.microsoft.com/office/drawing/2014/main" id="{A2BBF363-95B8-0C16-F2C1-B3804D0FAA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7450" y="3038520"/>
            <a:ext cx="5400040" cy="2419985"/>
          </a:xfrm>
          <a:prstGeom prst="rect">
            <a:avLst/>
          </a:prstGeom>
        </p:spPr>
      </p:pic>
    </p:spTree>
    <p:extLst>
      <p:ext uri="{BB962C8B-B14F-4D97-AF65-F5344CB8AC3E}">
        <p14:creationId xmlns:p14="http://schemas.microsoft.com/office/powerpoint/2010/main" val="316559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550F2-DCDF-A88B-0234-9264AF3DE81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EA548BC-949C-8A54-119B-68DD713E1C71}"/>
              </a:ext>
            </a:extLst>
          </p:cNvPr>
          <p:cNvSpPr>
            <a:spLocks noGrp="1"/>
          </p:cNvSpPr>
          <p:nvPr>
            <p:ph type="title"/>
          </p:nvPr>
        </p:nvSpPr>
        <p:spPr>
          <a:xfrm>
            <a:off x="874712" y="346075"/>
            <a:ext cx="10580687" cy="684213"/>
          </a:xfrm>
        </p:spPr>
        <p:txBody>
          <a:bodyPr anchor="t">
            <a:normAutofit/>
          </a:bodyPr>
          <a:lstStyle/>
          <a:p>
            <a:pPr>
              <a:lnSpc>
                <a:spcPct val="90000"/>
              </a:lnSpc>
            </a:pPr>
            <a:r>
              <a:rPr lang="de-DE" altLang="zh-CN" dirty="0"/>
              <a:t>Deep</a:t>
            </a:r>
            <a:r>
              <a:rPr lang="zh-CN" altLang="en-US" dirty="0"/>
              <a:t> </a:t>
            </a:r>
            <a:r>
              <a:rPr lang="en-US" altLang="zh-CN" dirty="0"/>
              <a:t>Reinforcement</a:t>
            </a:r>
            <a:r>
              <a:rPr lang="zh-CN" altLang="en-US" dirty="0"/>
              <a:t> </a:t>
            </a:r>
            <a:r>
              <a:rPr lang="en-US" altLang="zh-CN" dirty="0"/>
              <a:t>Learning</a:t>
            </a:r>
            <a:r>
              <a:rPr lang="de-DE" altLang="zh-CN" noProof="0" dirty="0"/>
              <a:t> </a:t>
            </a:r>
            <a:br>
              <a:rPr lang="de-DE" altLang="zh-CN" noProof="0" dirty="0"/>
            </a:br>
            <a:r>
              <a:rPr lang="de-DE" altLang="zh-CN" b="0" dirty="0"/>
              <a:t>Hybride</a:t>
            </a:r>
            <a:r>
              <a:rPr lang="zh-CN" altLang="en-US" b="0" dirty="0"/>
              <a:t> </a:t>
            </a:r>
            <a:r>
              <a:rPr lang="en-US" altLang="zh-CN" b="0" dirty="0"/>
              <a:t>Methode</a:t>
            </a:r>
            <a:endParaRPr lang="de-DE" b="0"/>
          </a:p>
        </p:txBody>
      </p:sp>
      <p:pic>
        <p:nvPicPr>
          <p:cNvPr id="5" name="Grafik 2" descr="Ein Bild, das Text, Screenshot, Schrift, Diagramm enthält.&#10;&#10;Automatisch generierte Beschreibung">
            <a:extLst>
              <a:ext uri="{FF2B5EF4-FFF2-40B4-BE49-F238E27FC236}">
                <a16:creationId xmlns:a16="http://schemas.microsoft.com/office/drawing/2014/main" id="{A4D6D484-E281-1E76-13FC-BAE559A59407}"/>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874711" y="1699380"/>
            <a:ext cx="10580688" cy="3914852"/>
          </a:xfrm>
          <a:prstGeom prst="rect">
            <a:avLst/>
          </a:prstGeom>
          <a:noFill/>
        </p:spPr>
      </p:pic>
    </p:spTree>
    <p:extLst>
      <p:ext uri="{BB962C8B-B14F-4D97-AF65-F5344CB8AC3E}">
        <p14:creationId xmlns:p14="http://schemas.microsoft.com/office/powerpoint/2010/main" val="18599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8DAA5-69EE-601C-4302-2EA6A073923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B85A22-3014-DCA9-DC84-610C5ED4C0C1}"/>
              </a:ext>
            </a:extLst>
          </p:cNvPr>
          <p:cNvSpPr>
            <a:spLocks noGrp="1"/>
          </p:cNvSpPr>
          <p:nvPr>
            <p:ph type="title"/>
          </p:nvPr>
        </p:nvSpPr>
        <p:spPr/>
        <p:txBody>
          <a:bodyPr/>
          <a:lstStyle/>
          <a:p>
            <a:r>
              <a:rPr lang="de-DE" altLang="zh-CN" dirty="0"/>
              <a:t>Deep</a:t>
            </a:r>
            <a:r>
              <a:rPr lang="zh-CN" altLang="en-US" dirty="0"/>
              <a:t> </a:t>
            </a:r>
            <a:r>
              <a:rPr lang="en-US" altLang="zh-CN" dirty="0"/>
              <a:t>Reinforcement</a:t>
            </a:r>
            <a:r>
              <a:rPr lang="zh-CN" altLang="en-US" dirty="0"/>
              <a:t> </a:t>
            </a:r>
            <a:r>
              <a:rPr lang="en-US" altLang="zh-CN" dirty="0"/>
              <a:t>Learning</a:t>
            </a:r>
            <a:r>
              <a:rPr lang="de-DE" altLang="zh-CN" noProof="0" dirty="0"/>
              <a:t> </a:t>
            </a:r>
            <a:br>
              <a:rPr lang="de-DE" altLang="zh-CN" noProof="0" dirty="0"/>
            </a:br>
            <a:r>
              <a:rPr lang="de-DE" altLang="zh-CN" b="0" dirty="0"/>
              <a:t>Bessere Darstellung der Umwelt – </a:t>
            </a:r>
            <a:r>
              <a:rPr lang="de-DE" altLang="zh-CN" b="0" dirty="0" err="1"/>
              <a:t>Directional</a:t>
            </a:r>
            <a:r>
              <a:rPr lang="de-DE" altLang="zh-CN" b="0" dirty="0"/>
              <a:t> Change RL (DCRL)</a:t>
            </a:r>
            <a:endParaRPr lang="de-DE" b="0" dirty="0"/>
          </a:p>
        </p:txBody>
      </p:sp>
      <p:sp>
        <p:nvSpPr>
          <p:cNvPr id="3" name="内容占位符 2">
            <a:extLst>
              <a:ext uri="{FF2B5EF4-FFF2-40B4-BE49-F238E27FC236}">
                <a16:creationId xmlns:a16="http://schemas.microsoft.com/office/drawing/2014/main" id="{A1F361FB-1803-D125-8F9B-A1F6CB0FD0F1}"/>
              </a:ext>
            </a:extLst>
          </p:cNvPr>
          <p:cNvSpPr>
            <a:spLocks noGrp="1"/>
          </p:cNvSpPr>
          <p:nvPr>
            <p:ph sz="quarter" idx="14"/>
          </p:nvPr>
        </p:nvSpPr>
        <p:spPr/>
        <p:txBody>
          <a:bodyPr/>
          <a:lstStyle/>
          <a:p>
            <a:r>
              <a:rPr lang="de-DE" dirty="0"/>
              <a:t>Wichtiger Schritt bei der Entwicklung einer dynamischen algorithmischen Handelsstrategie </a:t>
            </a:r>
          </a:p>
          <a:p>
            <a:endParaRPr lang="de-DE" dirty="0"/>
          </a:p>
          <a:p>
            <a:pPr marL="285750" indent="-285750">
              <a:buFont typeface="Wingdings" pitchFamily="2" charset="2"/>
              <a:buChar char="à"/>
            </a:pPr>
            <a:r>
              <a:rPr lang="de-DE" b="0" dirty="0">
                <a:sym typeface="Wingdings" pitchFamily="2" charset="2"/>
              </a:rPr>
              <a:t>Q-Learning-Verfahren zur Optimierung des Handelsprozesse</a:t>
            </a:r>
          </a:p>
          <a:p>
            <a:endParaRPr lang="de-DE" dirty="0"/>
          </a:p>
          <a:p>
            <a:r>
              <a:rPr lang="de-DE" dirty="0"/>
              <a:t> Herkömmliche Zeitreihenanalyse:</a:t>
            </a:r>
          </a:p>
          <a:p>
            <a:pPr marL="285750" indent="-285750">
              <a:buFontTx/>
              <a:buChar char="-"/>
            </a:pPr>
            <a:r>
              <a:rPr lang="de-DE" b="0" dirty="0"/>
              <a:t>Basierend meist auf festen Zeitintervallen</a:t>
            </a:r>
          </a:p>
          <a:p>
            <a:pPr marL="285750" indent="-285750">
              <a:buFontTx/>
              <a:buChar char="-"/>
            </a:pPr>
            <a:endParaRPr lang="de-DE" dirty="0"/>
          </a:p>
          <a:p>
            <a:r>
              <a:rPr lang="de-DE" dirty="0"/>
              <a:t>Das Modell erlernt Zustände der Zeitreihe, um optimale dynamische Schwellenwerte zu identifizieren.</a:t>
            </a:r>
          </a:p>
          <a:p>
            <a:endParaRPr lang="de-DE" dirty="0"/>
          </a:p>
        </p:txBody>
      </p:sp>
      <p:graphicFrame>
        <p:nvGraphicFramePr>
          <p:cNvPr id="8" name="内容占位符 7">
            <a:extLst>
              <a:ext uri="{FF2B5EF4-FFF2-40B4-BE49-F238E27FC236}">
                <a16:creationId xmlns:a16="http://schemas.microsoft.com/office/drawing/2014/main" id="{E84F6CFD-0247-C87D-343B-8C5F1025682E}"/>
              </a:ext>
            </a:extLst>
          </p:cNvPr>
          <p:cNvGraphicFramePr>
            <a:graphicFrameLocks noGrp="1"/>
          </p:cNvGraphicFramePr>
          <p:nvPr>
            <p:ph sz="quarter" idx="15"/>
            <p:extLst>
              <p:ext uri="{D42A27DB-BD31-4B8C-83A1-F6EECF244321}">
                <p14:modId xmlns:p14="http://schemas.microsoft.com/office/powerpoint/2010/main" val="325824561"/>
              </p:ext>
            </p:extLst>
          </p:nvPr>
        </p:nvGraphicFramePr>
        <p:xfrm>
          <a:off x="5718875" y="1481138"/>
          <a:ext cx="7299701" cy="4360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60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B65CE-7BEA-4A2D-9B6D-95C368E3DA4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54AB156-E911-F18B-B352-AFAD566D922F}"/>
              </a:ext>
            </a:extLst>
          </p:cNvPr>
          <p:cNvSpPr>
            <a:spLocks noGrp="1"/>
          </p:cNvSpPr>
          <p:nvPr>
            <p:ph type="title"/>
          </p:nvPr>
        </p:nvSpPr>
        <p:spPr/>
        <p:txBody>
          <a:bodyPr/>
          <a:lstStyle/>
          <a:p>
            <a:r>
              <a:rPr lang="de-DE" altLang="zh-CN" dirty="0"/>
              <a:t>Deep</a:t>
            </a:r>
            <a:r>
              <a:rPr lang="zh-CN" altLang="en-US" dirty="0"/>
              <a:t> </a:t>
            </a:r>
            <a:r>
              <a:rPr lang="en-US" altLang="zh-CN" dirty="0"/>
              <a:t>Reinforcement</a:t>
            </a:r>
            <a:r>
              <a:rPr lang="zh-CN" altLang="en-US" dirty="0"/>
              <a:t> </a:t>
            </a:r>
            <a:r>
              <a:rPr lang="en-US" altLang="zh-CN" dirty="0"/>
              <a:t>Learning</a:t>
            </a:r>
            <a:r>
              <a:rPr lang="de-DE" altLang="zh-CN" noProof="0" dirty="0"/>
              <a:t> </a:t>
            </a:r>
            <a:br>
              <a:rPr lang="de-DE" altLang="zh-CN" noProof="0" dirty="0"/>
            </a:br>
            <a:r>
              <a:rPr lang="de-DE" altLang="zh-CN" b="0" noProof="0" dirty="0"/>
              <a:t>Bessere Modellierung des Zustandsraums</a:t>
            </a:r>
            <a:endParaRPr lang="de-DE" b="0" dirty="0"/>
          </a:p>
        </p:txBody>
      </p:sp>
      <p:sp>
        <p:nvSpPr>
          <p:cNvPr id="3" name="内容占位符 2">
            <a:extLst>
              <a:ext uri="{FF2B5EF4-FFF2-40B4-BE49-F238E27FC236}">
                <a16:creationId xmlns:a16="http://schemas.microsoft.com/office/drawing/2014/main" id="{8BA2D719-0250-A7A2-73C1-300340B87980}"/>
              </a:ext>
            </a:extLst>
          </p:cNvPr>
          <p:cNvSpPr>
            <a:spLocks noGrp="1"/>
          </p:cNvSpPr>
          <p:nvPr>
            <p:ph sz="quarter" idx="14"/>
          </p:nvPr>
        </p:nvSpPr>
        <p:spPr/>
        <p:txBody>
          <a:bodyPr/>
          <a:lstStyle/>
          <a:p>
            <a:r>
              <a:rPr lang="de-DE" dirty="0"/>
              <a:t>Einbindung von </a:t>
            </a:r>
            <a:r>
              <a:rPr lang="de-DE" dirty="0" err="1"/>
              <a:t>Sentimentanalyse</a:t>
            </a:r>
            <a:r>
              <a:rPr lang="de-DE" dirty="0"/>
              <a:t> der Finanzberichte in RL</a:t>
            </a:r>
            <a:r>
              <a:rPr lang="en-US" altLang="zh-CN" dirty="0"/>
              <a:t>,</a:t>
            </a:r>
            <a:r>
              <a:rPr lang="zh-CN" altLang="en-US" dirty="0"/>
              <a:t> </a:t>
            </a:r>
            <a:r>
              <a:rPr lang="en-US" altLang="zh-CN" dirty="0"/>
              <a:t>um </a:t>
            </a:r>
            <a:r>
              <a:rPr lang="en-US" altLang="zh-CN" dirty="0" err="1"/>
              <a:t>Grenzen</a:t>
            </a:r>
            <a:r>
              <a:rPr lang="en-US" altLang="zh-CN" dirty="0"/>
              <a:t> </a:t>
            </a:r>
            <a:r>
              <a:rPr lang="en-US" altLang="zh-CN" dirty="0" err="1"/>
              <a:t>zu</a:t>
            </a:r>
            <a:r>
              <a:rPr lang="en-US" altLang="zh-CN" dirty="0"/>
              <a:t> </a:t>
            </a:r>
            <a:r>
              <a:rPr lang="en-US" altLang="zh-CN" dirty="0" err="1"/>
              <a:t>überwinden</a:t>
            </a:r>
            <a:r>
              <a:rPr lang="de-DE" dirty="0"/>
              <a:t>:</a:t>
            </a:r>
          </a:p>
          <a:p>
            <a:endParaRPr lang="de-DE" dirty="0"/>
          </a:p>
          <a:p>
            <a:pPr marL="285750" indent="-285750">
              <a:buFontTx/>
              <a:buChar char="-"/>
            </a:pPr>
            <a:r>
              <a:rPr lang="de-DE" altLang="zh-CN" b="0" dirty="0"/>
              <a:t>Preisbewegungen liefern nur minimale Informationen</a:t>
            </a:r>
          </a:p>
          <a:p>
            <a:pPr marL="285750" indent="-285750">
              <a:buFontTx/>
              <a:buChar char="-"/>
            </a:pPr>
            <a:endParaRPr lang="de-DE" dirty="0"/>
          </a:p>
          <a:p>
            <a:pPr marL="285750" indent="-285750">
              <a:buFontTx/>
              <a:buChar char="-"/>
            </a:pPr>
            <a:r>
              <a:rPr lang="de-DE" b="0" dirty="0"/>
              <a:t>Grenze rein technischer algorithmischer Handelsstrategien zu überwinden</a:t>
            </a:r>
          </a:p>
          <a:p>
            <a:endParaRPr lang="de-DE" dirty="0"/>
          </a:p>
          <a:p>
            <a:r>
              <a:rPr lang="de-DE" dirty="0"/>
              <a:t>Konstruktion der angereicherten RL-Umgebung:</a:t>
            </a:r>
          </a:p>
          <a:p>
            <a:pPr marL="285750" indent="-285750">
              <a:buFontTx/>
              <a:buChar char="-"/>
            </a:pPr>
            <a:r>
              <a:rPr lang="de-DE" b="0" dirty="0"/>
              <a:t>Neue Merkmale werden dem traditionellen Zustandsspektrum hinzugefügt.</a:t>
            </a:r>
          </a:p>
          <a:p>
            <a:pPr marL="285750" indent="-285750">
              <a:buFontTx/>
              <a:buChar char="-"/>
            </a:pPr>
            <a:r>
              <a:rPr lang="de-DE" b="0" dirty="0"/>
              <a:t>Normalisierung </a:t>
            </a:r>
            <a:r>
              <a:rPr lang="de-DE" b="0" dirty="0">
                <a:sym typeface="Wingdings" pitchFamily="2" charset="2"/>
              </a:rPr>
              <a:t> alle Merkmale zur Modellleistung beitragen</a:t>
            </a:r>
            <a:endParaRPr lang="de-DE" b="0" dirty="0"/>
          </a:p>
          <a:p>
            <a:pPr marL="285750" indent="-285750">
              <a:buFontTx/>
              <a:buChar char="-"/>
            </a:pPr>
            <a:endParaRPr lang="de-DE" dirty="0"/>
          </a:p>
          <a:p>
            <a:pPr marL="285750" indent="-285750">
              <a:buFontTx/>
              <a:buChar char="-"/>
            </a:pPr>
            <a:endParaRPr lang="de-DE" b="0" dirty="0"/>
          </a:p>
          <a:p>
            <a:pPr marL="285750" indent="-285750">
              <a:buFontTx/>
              <a:buChar char="-"/>
            </a:pPr>
            <a:endParaRPr lang="de-DE" b="0" dirty="0"/>
          </a:p>
          <a:p>
            <a:pPr marL="285750" indent="-285750">
              <a:buFontTx/>
              <a:buChar char="-"/>
            </a:pPr>
            <a:endParaRPr lang="de-DE" dirty="0"/>
          </a:p>
          <a:p>
            <a:endParaRPr lang="de-DE" dirty="0"/>
          </a:p>
        </p:txBody>
      </p:sp>
      <p:pic>
        <p:nvPicPr>
          <p:cNvPr id="4098" name="Picture 2" descr="Sentimentanalyse 2.0 - Definition und Idee [Fünfstufenmodell]">
            <a:extLst>
              <a:ext uri="{FF2B5EF4-FFF2-40B4-BE49-F238E27FC236}">
                <a16:creationId xmlns:a16="http://schemas.microsoft.com/office/drawing/2014/main" id="{34A07796-6FFD-758B-398D-D6C96C494C79}"/>
              </a:ext>
            </a:extLst>
          </p:cNvPr>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6267450" y="2132044"/>
            <a:ext cx="5195888" cy="305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15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2" y="3387259"/>
            <a:ext cx="6854441" cy="1107996"/>
          </a:xfrm>
        </p:spPr>
        <p:txBody>
          <a:bodyPr/>
          <a:lstStyle/>
          <a:p>
            <a:pPr lvl="5"/>
            <a:r>
              <a:rPr lang="de-DE" sz="3600" b="1" noProof="0" dirty="0">
                <a:solidFill>
                  <a:schemeClr val="bg1"/>
                </a:solidFill>
                <a:latin typeface="+mj-lt"/>
              </a:rPr>
              <a:t>Teil 3: </a:t>
            </a:r>
            <a:br>
              <a:rPr lang="de-DE" sz="3600" b="1" noProof="0" dirty="0">
                <a:solidFill>
                  <a:schemeClr val="bg1"/>
                </a:solidFill>
                <a:latin typeface="+mj-lt"/>
              </a:rPr>
            </a:br>
            <a:r>
              <a:rPr lang="de-DE" sz="3600" noProof="0" dirty="0">
                <a:solidFill>
                  <a:schemeClr val="bg1"/>
                </a:solidFill>
                <a:latin typeface="+mj-lt"/>
              </a:rPr>
              <a:t>Forschungsbeitrag und Ausblick</a:t>
            </a:r>
          </a:p>
        </p:txBody>
      </p:sp>
    </p:spTree>
    <p:custDataLst>
      <p:tags r:id="rId1"/>
    </p:custDataLst>
    <p:extLst>
      <p:ext uri="{BB962C8B-B14F-4D97-AF65-F5344CB8AC3E}">
        <p14:creationId xmlns:p14="http://schemas.microsoft.com/office/powerpoint/2010/main" val="1874406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1B060-F03D-F16A-AA28-0C34660FFA19}"/>
              </a:ext>
            </a:extLst>
          </p:cNvPr>
          <p:cNvSpPr>
            <a:spLocks noGrp="1"/>
          </p:cNvSpPr>
          <p:nvPr>
            <p:ph type="title"/>
          </p:nvPr>
        </p:nvSpPr>
        <p:spPr/>
        <p:txBody>
          <a:bodyPr/>
          <a:lstStyle/>
          <a:p>
            <a:r>
              <a:rPr lang="de-DE" dirty="0"/>
              <a:t>Forschungsbeitrag</a:t>
            </a:r>
            <a:br>
              <a:rPr lang="de-DE" dirty="0"/>
            </a:br>
            <a:r>
              <a:rPr lang="de-DE" b="0" dirty="0"/>
              <a:t>Chancen und Herausforderungen durch KI</a:t>
            </a:r>
          </a:p>
        </p:txBody>
      </p:sp>
      <p:sp>
        <p:nvSpPr>
          <p:cNvPr id="3" name="内容占位符 2">
            <a:extLst>
              <a:ext uri="{FF2B5EF4-FFF2-40B4-BE49-F238E27FC236}">
                <a16:creationId xmlns:a16="http://schemas.microsoft.com/office/drawing/2014/main" id="{215EA354-7E92-6228-F316-2E5EDB352009}"/>
              </a:ext>
            </a:extLst>
          </p:cNvPr>
          <p:cNvSpPr>
            <a:spLocks noGrp="1"/>
          </p:cNvSpPr>
          <p:nvPr>
            <p:ph sz="quarter" idx="14"/>
          </p:nvPr>
        </p:nvSpPr>
        <p:spPr/>
        <p:txBody>
          <a:bodyPr/>
          <a:lstStyle/>
          <a:p>
            <a:r>
              <a:rPr lang="de-DE" dirty="0"/>
              <a:t>Chancen</a:t>
            </a:r>
            <a:endParaRPr lang="en-US" dirty="0"/>
          </a:p>
          <a:p>
            <a:pPr marL="285750" indent="-285750">
              <a:buFontTx/>
              <a:buChar char="-"/>
            </a:pPr>
            <a:r>
              <a:rPr lang="en-US" altLang="zh-CN" dirty="0" err="1"/>
              <a:t>Erweiterung</a:t>
            </a:r>
            <a:r>
              <a:rPr lang="en-US" altLang="zh-CN" dirty="0"/>
              <a:t> der </a:t>
            </a:r>
            <a:r>
              <a:rPr lang="en-US" altLang="zh-CN" dirty="0" err="1"/>
              <a:t>Entscheidungsfindung</a:t>
            </a:r>
            <a:endParaRPr lang="en-US" altLang="zh-CN" dirty="0"/>
          </a:p>
          <a:p>
            <a:pPr marL="537750" lvl="2" indent="-285750">
              <a:buFontTx/>
              <a:buChar char="-"/>
            </a:pPr>
            <a:r>
              <a:rPr lang="de-DE" b="0" dirty="0"/>
              <a:t>Integration vielfältiger Datenquellen</a:t>
            </a:r>
          </a:p>
          <a:p>
            <a:pPr marL="537750" lvl="2" indent="-285750">
              <a:buFontTx/>
              <a:buChar char="-"/>
            </a:pPr>
            <a:r>
              <a:rPr lang="de-DE" dirty="0"/>
              <a:t>Präzise Prognose der Marktbewegung</a:t>
            </a:r>
          </a:p>
          <a:p>
            <a:pPr marL="537750" lvl="2" indent="-285750">
              <a:buFontTx/>
              <a:buChar char="-"/>
            </a:pPr>
            <a:endParaRPr lang="de-DE" b="0" dirty="0"/>
          </a:p>
          <a:p>
            <a:pPr marL="285750" indent="-285750">
              <a:buFontTx/>
              <a:buChar char="-"/>
            </a:pPr>
            <a:r>
              <a:rPr lang="de-DE" dirty="0"/>
              <a:t>Verbesserung der Handelsstrategien</a:t>
            </a:r>
          </a:p>
          <a:p>
            <a:pPr marL="537750" lvl="2" indent="-285750">
              <a:buFontTx/>
              <a:buChar char="-"/>
            </a:pPr>
            <a:r>
              <a:rPr lang="de-DE" b="0" dirty="0"/>
              <a:t>Integration fundamentaler Analysen in algorithmische Handelsstrategie</a:t>
            </a:r>
          </a:p>
          <a:p>
            <a:pPr marL="537750" lvl="2" indent="-285750">
              <a:buFontTx/>
              <a:buChar char="-"/>
            </a:pPr>
            <a:r>
              <a:rPr lang="de-DE" dirty="0"/>
              <a:t>Nutzung von DRL zur Realisierung dynamischer Handelsstrategien</a:t>
            </a:r>
          </a:p>
          <a:p>
            <a:pPr marL="537750" lvl="2" indent="-285750">
              <a:buFontTx/>
              <a:buChar char="-"/>
            </a:pPr>
            <a:endParaRPr lang="de-DE" b="0" dirty="0"/>
          </a:p>
          <a:p>
            <a:pPr marL="285750" indent="-285750">
              <a:buFontTx/>
              <a:buChar char="-"/>
            </a:pPr>
            <a:r>
              <a:rPr lang="de-DE" dirty="0"/>
              <a:t>Optimierung und Automatisierung</a:t>
            </a:r>
          </a:p>
          <a:p>
            <a:pPr marL="537750" lvl="2" indent="-285750">
              <a:buFontTx/>
              <a:buChar char="-"/>
            </a:pPr>
            <a:r>
              <a:rPr lang="de-DE" dirty="0"/>
              <a:t>Vereinfachung von Arbeitsabläufen</a:t>
            </a:r>
          </a:p>
          <a:p>
            <a:pPr marL="537750" lvl="2" indent="-285750">
              <a:buFontTx/>
              <a:buChar char="-"/>
            </a:pPr>
            <a:r>
              <a:rPr lang="de-DE" b="0" dirty="0"/>
              <a:t>Eliminierung emotionaler Einflüsse bei Handelsendscheidungen</a:t>
            </a:r>
          </a:p>
        </p:txBody>
      </p:sp>
      <p:sp>
        <p:nvSpPr>
          <p:cNvPr id="4" name="内容占位符 3">
            <a:extLst>
              <a:ext uri="{FF2B5EF4-FFF2-40B4-BE49-F238E27FC236}">
                <a16:creationId xmlns:a16="http://schemas.microsoft.com/office/drawing/2014/main" id="{1D23DB2A-DE0C-A28B-0A65-B4C1E62F1C04}"/>
              </a:ext>
            </a:extLst>
          </p:cNvPr>
          <p:cNvSpPr>
            <a:spLocks noGrp="1"/>
          </p:cNvSpPr>
          <p:nvPr>
            <p:ph sz="quarter" idx="15"/>
          </p:nvPr>
        </p:nvSpPr>
        <p:spPr/>
        <p:txBody>
          <a:bodyPr/>
          <a:lstStyle/>
          <a:p>
            <a:r>
              <a:rPr lang="de-DE" dirty="0"/>
              <a:t>Herausforderungen</a:t>
            </a:r>
          </a:p>
          <a:p>
            <a:pPr marL="285750" indent="-285750">
              <a:buFontTx/>
              <a:buChar char="-"/>
            </a:pPr>
            <a:r>
              <a:rPr lang="de-DE" dirty="0"/>
              <a:t>Datenqualität und –</a:t>
            </a:r>
            <a:r>
              <a:rPr lang="de-DE" dirty="0" err="1"/>
              <a:t>beschaffung</a:t>
            </a:r>
            <a:endParaRPr lang="de-DE" dirty="0"/>
          </a:p>
          <a:p>
            <a:pPr marL="537750" lvl="2" indent="-285750">
              <a:buFontTx/>
              <a:buChar char="-"/>
            </a:pPr>
            <a:r>
              <a:rPr lang="de-DE" dirty="0"/>
              <a:t>Notwendigkeit großer Mengen an qualitativ hochwertigen, gekennzeichneten Daten</a:t>
            </a:r>
          </a:p>
          <a:p>
            <a:pPr marL="537750" lvl="2" indent="-285750">
              <a:buFontTx/>
              <a:buChar char="-"/>
            </a:pPr>
            <a:r>
              <a:rPr lang="de-DE" dirty="0"/>
              <a:t>Schwierigkeit bei der Auswahl geeigneter Merkmale für RL-Modelle</a:t>
            </a:r>
          </a:p>
          <a:p>
            <a:pPr marL="537750" lvl="2" indent="-285750">
              <a:buFontTx/>
              <a:buChar char="-"/>
            </a:pPr>
            <a:endParaRPr lang="de-DE" dirty="0"/>
          </a:p>
          <a:p>
            <a:pPr marL="285750" indent="-285750">
              <a:buFontTx/>
              <a:buChar char="-"/>
            </a:pPr>
            <a:r>
              <a:rPr lang="de-DE" dirty="0"/>
              <a:t>Vertrauensproblematik</a:t>
            </a:r>
          </a:p>
          <a:p>
            <a:pPr marL="537750" lvl="2" indent="-285750">
              <a:buFontTx/>
              <a:buChar char="-"/>
            </a:pPr>
            <a:r>
              <a:rPr lang="de-DE" dirty="0"/>
              <a:t>Diskrepanz zwischen KI-Strategien und menschlichem Entscheidungsverhalten</a:t>
            </a:r>
          </a:p>
          <a:p>
            <a:pPr marL="537750" lvl="2" indent="-285750">
              <a:buFontTx/>
              <a:buChar char="-"/>
            </a:pPr>
            <a:r>
              <a:rPr lang="de-DE" dirty="0"/>
              <a:t>Begrenztes Vertrauen der Händler in KI-gestützte Strategien</a:t>
            </a:r>
          </a:p>
          <a:p>
            <a:pPr marL="285750" indent="-285750">
              <a:buFontTx/>
              <a:buChar char="-"/>
            </a:pPr>
            <a:r>
              <a:rPr lang="de-DE" dirty="0"/>
              <a:t>Eingeschränkte Generalisierungsfähigkeit</a:t>
            </a:r>
          </a:p>
          <a:p>
            <a:pPr marL="537750" lvl="2" indent="-285750">
              <a:buFontTx/>
              <a:buChar char="-"/>
            </a:pPr>
            <a:r>
              <a:rPr lang="de-DE" b="0" dirty="0"/>
              <a:t>Herausforderung bei der Übertragbarkeit auf andere Märkte oder Portfolios</a:t>
            </a:r>
          </a:p>
          <a:p>
            <a:pPr marL="285750" indent="-285750">
              <a:buFontTx/>
              <a:buChar char="-"/>
            </a:pPr>
            <a:r>
              <a:rPr lang="de-DE" dirty="0"/>
              <a:t>Erklärbarkeit und Reproduzierbarkeit</a:t>
            </a:r>
          </a:p>
        </p:txBody>
      </p:sp>
    </p:spTree>
    <p:extLst>
      <p:ext uri="{BB962C8B-B14F-4D97-AF65-F5344CB8AC3E}">
        <p14:creationId xmlns:p14="http://schemas.microsoft.com/office/powerpoint/2010/main" val="206096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874712" y="3387259"/>
            <a:ext cx="2596865" cy="1107996"/>
          </a:xfrm>
        </p:spPr>
        <p:txBody>
          <a:bodyPr/>
          <a:lstStyle/>
          <a:p>
            <a:pPr lvl="5"/>
            <a:r>
              <a:rPr lang="de-DE" sz="3600" b="1" noProof="0" dirty="0">
                <a:solidFill>
                  <a:schemeClr val="bg1"/>
                </a:solidFill>
                <a:latin typeface="+mj-lt"/>
              </a:rPr>
              <a:t>Diskussion</a:t>
            </a:r>
            <a:br>
              <a:rPr lang="de-DE" sz="3600" b="1" noProof="0" dirty="0">
                <a:solidFill>
                  <a:schemeClr val="bg1"/>
                </a:solidFill>
                <a:latin typeface="+mj-lt"/>
              </a:rPr>
            </a:br>
            <a:r>
              <a:rPr lang="de-DE" sz="3600" b="1" noProof="0" dirty="0">
                <a:solidFill>
                  <a:schemeClr val="bg1"/>
                </a:solidFill>
                <a:latin typeface="+mj-lt"/>
              </a:rPr>
              <a:t>und Fragen</a:t>
            </a:r>
            <a:endParaRPr lang="de-DE" sz="3600" noProof="0" dirty="0">
              <a:solidFill>
                <a:schemeClr val="bg1"/>
              </a:solidFill>
              <a:latin typeface="+mj-lt"/>
            </a:endParaRPr>
          </a:p>
        </p:txBody>
      </p:sp>
      <p:pic>
        <p:nvPicPr>
          <p:cNvPr id="8" name="图形 7" descr="会议 轮廓">
            <a:extLst>
              <a:ext uri="{FF2B5EF4-FFF2-40B4-BE49-F238E27FC236}">
                <a16:creationId xmlns:a16="http://schemas.microsoft.com/office/drawing/2014/main" id="{B7A6711F-C6D1-9273-FE6A-353039D142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565" y="1628775"/>
            <a:ext cx="3713448" cy="3713448"/>
          </a:xfrm>
          <a:prstGeom prst="rect">
            <a:avLst/>
          </a:prstGeom>
        </p:spPr>
      </p:pic>
    </p:spTree>
    <p:extLst>
      <p:ext uri="{BB962C8B-B14F-4D97-AF65-F5344CB8AC3E}">
        <p14:creationId xmlns:p14="http://schemas.microsoft.com/office/powerpoint/2010/main" val="48085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noProof="0" dirty="0"/>
              <a:t>Agenda</a:t>
            </a:r>
          </a:p>
        </p:txBody>
      </p:sp>
      <p:sp>
        <p:nvSpPr>
          <p:cNvPr id="2" name="Inhaltsplatzhalter 1"/>
          <p:cNvSpPr>
            <a:spLocks noGrp="1"/>
          </p:cNvSpPr>
          <p:nvPr>
            <p:ph sz="quarter" idx="10"/>
          </p:nvPr>
        </p:nvSpPr>
        <p:spPr/>
        <p:txBody>
          <a:bodyPr/>
          <a:lstStyle/>
          <a:p>
            <a:pPr marL="285750" lvl="1" indent="-285750">
              <a:buFont typeface="Arial" panose="020B0604020202020204" pitchFamily="34" charset="0"/>
              <a:buChar char="•"/>
            </a:pPr>
            <a:endParaRPr lang="de-DE" b="1" noProof="0" dirty="0"/>
          </a:p>
          <a:p>
            <a:pPr marL="285750" lvl="1" indent="-285750">
              <a:buFont typeface="Arial" panose="020B0604020202020204" pitchFamily="34" charset="0"/>
              <a:buChar char="•"/>
            </a:pPr>
            <a:endParaRPr lang="de-DE" b="1" noProof="0" dirty="0"/>
          </a:p>
          <a:p>
            <a:pPr marL="285750" lvl="1" indent="-285750">
              <a:buFont typeface="Arial" panose="020B0604020202020204" pitchFamily="34" charset="0"/>
              <a:buChar char="•"/>
            </a:pPr>
            <a:endParaRPr lang="de-DE" b="1" noProof="0" dirty="0"/>
          </a:p>
          <a:p>
            <a:pPr marL="285750" lvl="1" indent="-285750">
              <a:buFont typeface="Arial" panose="020B0604020202020204" pitchFamily="34" charset="0"/>
              <a:buChar char="•"/>
            </a:pPr>
            <a:r>
              <a:rPr lang="de-DE" b="1" noProof="0" dirty="0"/>
              <a:t>Forschungshintergrund &amp; Methodik</a:t>
            </a:r>
          </a:p>
          <a:p>
            <a:pPr marL="285750" lvl="1" indent="-285750">
              <a:buFont typeface="Arial" panose="020B0604020202020204" pitchFamily="34" charset="0"/>
              <a:buChar char="•"/>
            </a:pPr>
            <a:r>
              <a:rPr lang="de-DE" b="1" noProof="0" dirty="0"/>
              <a:t>Forschungs</a:t>
            </a:r>
            <a:r>
              <a:rPr lang="de-DE" altLang="zh-CN" b="1" noProof="0" dirty="0"/>
              <a:t>ergebnisse</a:t>
            </a:r>
            <a:r>
              <a:rPr lang="zh-CN" altLang="en-US" b="1" noProof="0" dirty="0"/>
              <a:t> </a:t>
            </a:r>
            <a:endParaRPr lang="de-DE" b="1" noProof="0" dirty="0"/>
          </a:p>
          <a:p>
            <a:pPr marL="285750" lvl="1" indent="-285750">
              <a:buFont typeface="Arial" panose="020B0604020202020204" pitchFamily="34" charset="0"/>
              <a:buChar char="•"/>
            </a:pPr>
            <a:r>
              <a:rPr lang="de-DE" b="1" noProof="0" dirty="0"/>
              <a:t>Forschungsbeitrag und Ausblick </a:t>
            </a:r>
          </a:p>
          <a:p>
            <a:pPr marL="285750" lvl="1" indent="-285750">
              <a:buFont typeface="Arial" panose="020B0604020202020204" pitchFamily="34" charset="0"/>
              <a:buChar char="•"/>
            </a:pPr>
            <a:r>
              <a:rPr lang="de-DE" b="1" noProof="0" dirty="0"/>
              <a:t>Diskussion</a:t>
            </a:r>
          </a:p>
          <a:p>
            <a:pPr marL="285750" lvl="1" indent="-285750">
              <a:buFont typeface="Arial" panose="020B0604020202020204" pitchFamily="34" charset="0"/>
              <a:buChar char="•"/>
            </a:pPr>
            <a:endParaRPr lang="de-DE" b="1" noProof="0" dirty="0"/>
          </a:p>
          <a:p>
            <a:pPr marL="285750" lvl="1" indent="-285750">
              <a:buFont typeface="Arial" panose="020B0604020202020204" pitchFamily="34" charset="0"/>
              <a:buChar char="•"/>
            </a:pPr>
            <a:endParaRPr lang="de-DE" b="1" noProof="0" dirty="0"/>
          </a:p>
          <a:p>
            <a:pPr lvl="1"/>
            <a:endParaRPr lang="de-DE" b="1" noProof="0" dirty="0"/>
          </a:p>
        </p:txBody>
      </p:sp>
      <p:grpSp>
        <p:nvGrpSpPr>
          <p:cNvPr id="4" name="Gruppieren 5">
            <a:extLst>
              <a:ext uri="{FF2B5EF4-FFF2-40B4-BE49-F238E27FC236}">
                <a16:creationId xmlns:a16="http://schemas.microsoft.com/office/drawing/2014/main" id="{6D26B247-85E3-A586-4DDA-EF4EBAE7FD3F}"/>
              </a:ext>
            </a:extLst>
          </p:cNvPr>
          <p:cNvGrpSpPr/>
          <p:nvPr/>
        </p:nvGrpSpPr>
        <p:grpSpPr>
          <a:xfrm>
            <a:off x="5504291" y="1430794"/>
            <a:ext cx="5771752" cy="4612407"/>
            <a:chOff x="3852766" y="1432711"/>
            <a:chExt cx="5460975" cy="4482711"/>
          </a:xfrm>
        </p:grpSpPr>
        <p:sp>
          <p:nvSpPr>
            <p:cNvPr id="5" name="Freihandform 21">
              <a:extLst>
                <a:ext uri="{FF2B5EF4-FFF2-40B4-BE49-F238E27FC236}">
                  <a16:creationId xmlns:a16="http://schemas.microsoft.com/office/drawing/2014/main" id="{C4810570-FBE1-DC97-0A9B-5C68CD61A375}"/>
                </a:ext>
              </a:extLst>
            </p:cNvPr>
            <p:cNvSpPr/>
            <p:nvPr/>
          </p:nvSpPr>
          <p:spPr>
            <a:xfrm>
              <a:off x="4636705" y="1938749"/>
              <a:ext cx="1632724" cy="1632724"/>
            </a:xfrm>
            <a:custGeom>
              <a:avLst/>
              <a:gdLst>
                <a:gd name="connsiteX0" fmla="*/ 0 w 1632724"/>
                <a:gd name="connsiteY0" fmla="*/ 1632724 h 1632724"/>
                <a:gd name="connsiteX1" fmla="*/ 1632724 w 1632724"/>
                <a:gd name="connsiteY1" fmla="*/ 0 h 1632724"/>
                <a:gd name="connsiteX2" fmla="*/ 1632724 w 1632724"/>
                <a:gd name="connsiteY2" fmla="*/ 1632724 h 1632724"/>
                <a:gd name="connsiteX3" fmla="*/ 0 w 1632724"/>
                <a:gd name="connsiteY3" fmla="*/ 1632724 h 1632724"/>
              </a:gdLst>
              <a:ahLst/>
              <a:cxnLst>
                <a:cxn ang="0">
                  <a:pos x="connsiteX0" y="connsiteY0"/>
                </a:cxn>
                <a:cxn ang="0">
                  <a:pos x="connsiteX1" y="connsiteY1"/>
                </a:cxn>
                <a:cxn ang="0">
                  <a:pos x="connsiteX2" y="connsiteY2"/>
                </a:cxn>
                <a:cxn ang="0">
                  <a:pos x="connsiteX3" y="connsiteY3"/>
                </a:cxn>
              </a:cxnLst>
              <a:rect l="l" t="t" r="r" b="b"/>
              <a:pathLst>
                <a:path w="1632724" h="1632724">
                  <a:moveTo>
                    <a:pt x="0" y="1632724"/>
                  </a:moveTo>
                  <a:cubicBezTo>
                    <a:pt x="0" y="730995"/>
                    <a:pt x="730995" y="0"/>
                    <a:pt x="1632724" y="0"/>
                  </a:cubicBezTo>
                  <a:lnTo>
                    <a:pt x="1632724" y="1632724"/>
                  </a:lnTo>
                  <a:lnTo>
                    <a:pt x="0" y="1632724"/>
                  </a:lnTo>
                  <a:close/>
                </a:path>
              </a:pathLst>
            </a:custGeom>
            <a:solidFill>
              <a:srgbClr val="13A983"/>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spcFirstLastPara="0" vert="horz" wrap="square" lIns="478214" tIns="478214" rIns="288000" bIns="432000" numCol="1" spcCol="1270" anchor="ctr" anchorCtr="1">
              <a:noAutofit/>
            </a:bodyPr>
            <a:lstStyle/>
            <a:p>
              <a:pPr algn="r" defTabSz="1778000">
                <a:lnSpc>
                  <a:spcPct val="90000"/>
                </a:lnSpc>
                <a:spcBef>
                  <a:spcPct val="0"/>
                </a:spcBef>
                <a:spcAft>
                  <a:spcPct val="35000"/>
                </a:spcAft>
              </a:pPr>
              <a:r>
                <a:rPr lang="de-DE" sz="4000" noProof="0" dirty="0"/>
                <a:t>1</a:t>
              </a:r>
              <a:br>
                <a:rPr lang="de-DE" sz="4000" noProof="0" dirty="0"/>
              </a:br>
              <a:r>
                <a:rPr lang="de-DE" sz="2000" noProof="0" dirty="0"/>
                <a:t>Teil</a:t>
              </a:r>
            </a:p>
          </p:txBody>
        </p:sp>
        <p:sp>
          <p:nvSpPr>
            <p:cNvPr id="6" name="Freihandform 20">
              <a:extLst>
                <a:ext uri="{FF2B5EF4-FFF2-40B4-BE49-F238E27FC236}">
                  <a16:creationId xmlns:a16="http://schemas.microsoft.com/office/drawing/2014/main" id="{D72AD455-1057-F961-3BC6-0D32B33ED0A4}"/>
                </a:ext>
              </a:extLst>
            </p:cNvPr>
            <p:cNvSpPr/>
            <p:nvPr/>
          </p:nvSpPr>
          <p:spPr>
            <a:xfrm>
              <a:off x="3852766" y="1432711"/>
              <a:ext cx="2158495" cy="1656115"/>
            </a:xfrm>
            <a:custGeom>
              <a:avLst/>
              <a:gdLst>
                <a:gd name="connsiteX0" fmla="*/ 0 w 1529755"/>
                <a:gd name="connsiteY0" fmla="*/ 0 h 1656115"/>
                <a:gd name="connsiteX1" fmla="*/ 1529755 w 1529755"/>
                <a:gd name="connsiteY1" fmla="*/ 0 h 1656115"/>
                <a:gd name="connsiteX2" fmla="*/ 1529755 w 1529755"/>
                <a:gd name="connsiteY2" fmla="*/ 1656115 h 1656115"/>
                <a:gd name="connsiteX3" fmla="*/ 0 w 1529755"/>
                <a:gd name="connsiteY3" fmla="*/ 1656115 h 1656115"/>
                <a:gd name="connsiteX4" fmla="*/ 0 w 1529755"/>
                <a:gd name="connsiteY4" fmla="*/ 0 h 1656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755" h="1656115">
                  <a:moveTo>
                    <a:pt x="0" y="0"/>
                  </a:moveTo>
                  <a:lnTo>
                    <a:pt x="1529755" y="0"/>
                  </a:lnTo>
                  <a:lnTo>
                    <a:pt x="1529755" y="1656115"/>
                  </a:lnTo>
                  <a:lnTo>
                    <a:pt x="0" y="1656115"/>
                  </a:lnTo>
                  <a:lnTo>
                    <a:pt x="0" y="0"/>
                  </a:lnTo>
                  <a:close/>
                </a:path>
              </a:pathLst>
            </a:custGeom>
            <a:solidFill>
              <a:srgbClr val="13A983">
                <a:alpha val="20000"/>
              </a:srgbClr>
            </a:solid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2000" tIns="72000" rIns="72000" bIns="72000" numCol="1" spcCol="1270" anchor="t" anchorCtr="0">
              <a:noAutofit/>
            </a:bodyPr>
            <a:lstStyle/>
            <a:p>
              <a:pPr marL="57150" lvl="1" indent="-57150" defTabSz="400050">
                <a:lnSpc>
                  <a:spcPct val="90000"/>
                </a:lnSpc>
                <a:spcBef>
                  <a:spcPct val="0"/>
                </a:spcBef>
                <a:spcAft>
                  <a:spcPct val="15000"/>
                </a:spcAft>
                <a:buChar char="••"/>
              </a:pPr>
              <a:r>
                <a:rPr lang="de-DE" sz="1400" noProof="0" dirty="0"/>
                <a:t> Motivation</a:t>
              </a:r>
            </a:p>
            <a:p>
              <a:pPr marL="57150" lvl="1" indent="-57150" defTabSz="400050">
                <a:lnSpc>
                  <a:spcPct val="90000"/>
                </a:lnSpc>
                <a:spcBef>
                  <a:spcPct val="0"/>
                </a:spcBef>
                <a:spcAft>
                  <a:spcPct val="15000"/>
                </a:spcAft>
                <a:buChar char="••"/>
              </a:pPr>
              <a:r>
                <a:rPr lang="de-DE" sz="1400" noProof="0" dirty="0"/>
                <a:t> Fachbegriffe</a:t>
              </a:r>
            </a:p>
            <a:p>
              <a:pPr marL="57150" lvl="1" indent="-57150" defTabSz="400050">
                <a:lnSpc>
                  <a:spcPct val="90000"/>
                </a:lnSpc>
                <a:spcBef>
                  <a:spcPct val="0"/>
                </a:spcBef>
                <a:spcAft>
                  <a:spcPct val="15000"/>
                </a:spcAft>
                <a:buChar char="••"/>
              </a:pPr>
              <a:r>
                <a:rPr lang="de-DE" sz="1400" noProof="0" dirty="0"/>
                <a:t> Forschungsprozess</a:t>
              </a:r>
            </a:p>
            <a:p>
              <a:pPr marL="57150" lvl="1" indent="-57150" defTabSz="400050">
                <a:lnSpc>
                  <a:spcPct val="90000"/>
                </a:lnSpc>
                <a:spcBef>
                  <a:spcPct val="0"/>
                </a:spcBef>
                <a:spcAft>
                  <a:spcPct val="15000"/>
                </a:spcAft>
                <a:buChar char="••"/>
              </a:pPr>
              <a:r>
                <a:rPr lang="de-DE" altLang="zh-CN" sz="1400" noProof="0" dirty="0"/>
                <a:t> Forschungsdesign</a:t>
              </a:r>
              <a:endParaRPr lang="de-DE" sz="1400" noProof="0" dirty="0"/>
            </a:p>
          </p:txBody>
        </p:sp>
        <p:sp>
          <p:nvSpPr>
            <p:cNvPr id="7" name="Freihandform 22">
              <a:extLst>
                <a:ext uri="{FF2B5EF4-FFF2-40B4-BE49-F238E27FC236}">
                  <a16:creationId xmlns:a16="http://schemas.microsoft.com/office/drawing/2014/main" id="{57CE8F87-235C-775A-B554-991AC6AA9821}"/>
                </a:ext>
              </a:extLst>
            </p:cNvPr>
            <p:cNvSpPr/>
            <p:nvPr/>
          </p:nvSpPr>
          <p:spPr>
            <a:xfrm>
              <a:off x="6344845" y="1938749"/>
              <a:ext cx="1632724" cy="1632724"/>
            </a:xfrm>
            <a:custGeom>
              <a:avLst/>
              <a:gdLst>
                <a:gd name="connsiteX0" fmla="*/ 0 w 1632724"/>
                <a:gd name="connsiteY0" fmla="*/ 1632724 h 1632724"/>
                <a:gd name="connsiteX1" fmla="*/ 1632724 w 1632724"/>
                <a:gd name="connsiteY1" fmla="*/ 0 h 1632724"/>
                <a:gd name="connsiteX2" fmla="*/ 1632724 w 1632724"/>
                <a:gd name="connsiteY2" fmla="*/ 1632724 h 1632724"/>
                <a:gd name="connsiteX3" fmla="*/ 0 w 1632724"/>
                <a:gd name="connsiteY3" fmla="*/ 1632724 h 1632724"/>
              </a:gdLst>
              <a:ahLst/>
              <a:cxnLst>
                <a:cxn ang="0">
                  <a:pos x="connsiteX0" y="connsiteY0"/>
                </a:cxn>
                <a:cxn ang="0">
                  <a:pos x="connsiteX1" y="connsiteY1"/>
                </a:cxn>
                <a:cxn ang="0">
                  <a:pos x="connsiteX2" y="connsiteY2"/>
                </a:cxn>
                <a:cxn ang="0">
                  <a:pos x="connsiteX3" y="connsiteY3"/>
                </a:cxn>
              </a:cxnLst>
              <a:rect l="l" t="t" r="r" b="b"/>
              <a:pathLst>
                <a:path w="1632724" h="1632724">
                  <a:moveTo>
                    <a:pt x="0" y="0"/>
                  </a:moveTo>
                  <a:cubicBezTo>
                    <a:pt x="901729" y="0"/>
                    <a:pt x="1632724" y="730995"/>
                    <a:pt x="1632724" y="1632724"/>
                  </a:cubicBezTo>
                  <a:lnTo>
                    <a:pt x="0" y="1632724"/>
                  </a:lnTo>
                  <a:lnTo>
                    <a:pt x="0" y="0"/>
                  </a:lnTo>
                  <a:close/>
                </a:path>
              </a:pathLst>
            </a:custGeom>
            <a:solidFill>
              <a:srgbClr val="009BA4"/>
            </a:solidFill>
          </p:spPr>
          <p:style>
            <a:lnRef idx="3">
              <a:schemeClr val="lt1">
                <a:hueOff val="0"/>
                <a:satOff val="0"/>
                <a:lumOff val="0"/>
                <a:alphaOff val="0"/>
              </a:schemeClr>
            </a:lnRef>
            <a:fillRef idx="1">
              <a:scrgbClr r="0" g="0" b="0"/>
            </a:fillRef>
            <a:effectRef idx="1">
              <a:schemeClr val="accent2">
                <a:hueOff val="-2293634"/>
                <a:satOff val="-11059"/>
                <a:lumOff val="2092"/>
                <a:alphaOff val="0"/>
              </a:schemeClr>
            </a:effectRef>
            <a:fontRef idx="minor">
              <a:schemeClr val="lt1"/>
            </a:fontRef>
          </p:style>
          <p:txBody>
            <a:bodyPr spcFirstLastPara="0" vert="horz" wrap="square" lIns="288000" tIns="478214" rIns="478214" bIns="432000" numCol="1" spcCol="1270" anchor="ctr" anchorCtr="1">
              <a:noAutofit/>
            </a:bodyPr>
            <a:lstStyle/>
            <a:p>
              <a:pPr defTabSz="1778000">
                <a:lnSpc>
                  <a:spcPct val="90000"/>
                </a:lnSpc>
                <a:spcBef>
                  <a:spcPct val="0"/>
                </a:spcBef>
                <a:spcAft>
                  <a:spcPct val="35000"/>
                </a:spcAft>
              </a:pPr>
              <a:r>
                <a:rPr lang="de-DE" sz="4000" noProof="0" dirty="0"/>
                <a:t>2</a:t>
              </a:r>
              <a:br>
                <a:rPr lang="de-DE" sz="4000" noProof="0" dirty="0"/>
              </a:br>
              <a:r>
                <a:rPr lang="de-DE" sz="2000" noProof="0" dirty="0"/>
                <a:t>Teil</a:t>
              </a:r>
            </a:p>
          </p:txBody>
        </p:sp>
        <p:sp>
          <p:nvSpPr>
            <p:cNvPr id="8" name="Freihandform 17">
              <a:extLst>
                <a:ext uri="{FF2B5EF4-FFF2-40B4-BE49-F238E27FC236}">
                  <a16:creationId xmlns:a16="http://schemas.microsoft.com/office/drawing/2014/main" id="{A32F68C7-DB2C-F47A-F742-B4D195B0593D}"/>
                </a:ext>
              </a:extLst>
            </p:cNvPr>
            <p:cNvSpPr/>
            <p:nvPr/>
          </p:nvSpPr>
          <p:spPr>
            <a:xfrm>
              <a:off x="7227550" y="1498957"/>
              <a:ext cx="1991534" cy="1706671"/>
            </a:xfrm>
            <a:custGeom>
              <a:avLst/>
              <a:gdLst>
                <a:gd name="connsiteX0" fmla="*/ 0 w 1530687"/>
                <a:gd name="connsiteY0" fmla="*/ 0 h 1656742"/>
                <a:gd name="connsiteX1" fmla="*/ 1530687 w 1530687"/>
                <a:gd name="connsiteY1" fmla="*/ 0 h 1656742"/>
                <a:gd name="connsiteX2" fmla="*/ 1530687 w 1530687"/>
                <a:gd name="connsiteY2" fmla="*/ 1656742 h 1656742"/>
                <a:gd name="connsiteX3" fmla="*/ 0 w 1530687"/>
                <a:gd name="connsiteY3" fmla="*/ 1656742 h 1656742"/>
                <a:gd name="connsiteX4" fmla="*/ 0 w 1530687"/>
                <a:gd name="connsiteY4" fmla="*/ 0 h 1656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0687" h="1656742">
                  <a:moveTo>
                    <a:pt x="0" y="0"/>
                  </a:moveTo>
                  <a:lnTo>
                    <a:pt x="1530687" y="0"/>
                  </a:lnTo>
                  <a:lnTo>
                    <a:pt x="1530687" y="1656742"/>
                  </a:lnTo>
                  <a:lnTo>
                    <a:pt x="0" y="1656742"/>
                  </a:lnTo>
                  <a:lnTo>
                    <a:pt x="0" y="0"/>
                  </a:lnTo>
                  <a:close/>
                </a:path>
              </a:pathLst>
            </a:custGeom>
            <a:solidFill>
              <a:srgbClr val="009BA4">
                <a:alpha val="20000"/>
              </a:srgbClr>
            </a:solid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2000" tIns="72000" rIns="72000" bIns="72000" numCol="1" spcCol="1270" anchor="t" anchorCtr="0">
              <a:noAutofit/>
            </a:bodyPr>
            <a:lstStyle/>
            <a:p>
              <a:pPr marL="0" lvl="1" algn="r" defTabSz="400050">
                <a:lnSpc>
                  <a:spcPct val="90000"/>
                </a:lnSpc>
                <a:spcBef>
                  <a:spcPct val="0"/>
                </a:spcBef>
                <a:spcAft>
                  <a:spcPct val="15000"/>
                </a:spcAft>
              </a:pPr>
              <a:endParaRPr lang="de-DE" altLang="zh-CN" sz="1400" noProof="0" dirty="0"/>
            </a:p>
            <a:p>
              <a:pPr marL="57150" lvl="1" indent="-57150" algn="r" defTabSz="400050">
                <a:lnSpc>
                  <a:spcPct val="90000"/>
                </a:lnSpc>
                <a:spcBef>
                  <a:spcPct val="0"/>
                </a:spcBef>
                <a:spcAft>
                  <a:spcPct val="15000"/>
                </a:spcAft>
                <a:buFontTx/>
                <a:buChar char="••"/>
              </a:pPr>
              <a:r>
                <a:rPr lang="de-DE" altLang="zh-CN" sz="1400" noProof="0" dirty="0"/>
                <a:t> methodische Ansätze</a:t>
              </a:r>
              <a:endParaRPr lang="de-DE" sz="1400" noProof="0" dirty="0"/>
            </a:p>
            <a:p>
              <a:pPr marL="57150" lvl="1" indent="-57150" algn="r" defTabSz="400050">
                <a:lnSpc>
                  <a:spcPct val="90000"/>
                </a:lnSpc>
                <a:spcBef>
                  <a:spcPct val="0"/>
                </a:spcBef>
                <a:spcAft>
                  <a:spcPct val="15000"/>
                </a:spcAft>
                <a:buChar char="••"/>
              </a:pPr>
              <a:r>
                <a:rPr lang="de-DE" sz="1400" noProof="0" dirty="0"/>
                <a:t> Verwendete KI- Technologien</a:t>
              </a:r>
            </a:p>
          </p:txBody>
        </p:sp>
        <p:sp>
          <p:nvSpPr>
            <p:cNvPr id="9" name="Freihandform 23">
              <a:extLst>
                <a:ext uri="{FF2B5EF4-FFF2-40B4-BE49-F238E27FC236}">
                  <a16:creationId xmlns:a16="http://schemas.microsoft.com/office/drawing/2014/main" id="{74BFDCD7-1FC2-51CB-673B-CBAC1A251123}"/>
                </a:ext>
              </a:extLst>
            </p:cNvPr>
            <p:cNvSpPr/>
            <p:nvPr/>
          </p:nvSpPr>
          <p:spPr>
            <a:xfrm rot="21600000">
              <a:off x="6344845" y="3646887"/>
              <a:ext cx="1632725" cy="1632725"/>
            </a:xfrm>
            <a:custGeom>
              <a:avLst/>
              <a:gdLst>
                <a:gd name="connsiteX0" fmla="*/ 0 w 1632724"/>
                <a:gd name="connsiteY0" fmla="*/ 1632724 h 1632724"/>
                <a:gd name="connsiteX1" fmla="*/ 1632724 w 1632724"/>
                <a:gd name="connsiteY1" fmla="*/ 0 h 1632724"/>
                <a:gd name="connsiteX2" fmla="*/ 1632724 w 1632724"/>
                <a:gd name="connsiteY2" fmla="*/ 1632724 h 1632724"/>
                <a:gd name="connsiteX3" fmla="*/ 0 w 1632724"/>
                <a:gd name="connsiteY3" fmla="*/ 1632724 h 1632724"/>
              </a:gdLst>
              <a:ahLst/>
              <a:cxnLst>
                <a:cxn ang="0">
                  <a:pos x="connsiteX0" y="connsiteY0"/>
                </a:cxn>
                <a:cxn ang="0">
                  <a:pos x="connsiteX1" y="connsiteY1"/>
                </a:cxn>
                <a:cxn ang="0">
                  <a:pos x="connsiteX2" y="connsiteY2"/>
                </a:cxn>
                <a:cxn ang="0">
                  <a:pos x="connsiteX3" y="connsiteY3"/>
                </a:cxn>
              </a:cxnLst>
              <a:rect l="l" t="t" r="r" b="b"/>
              <a:pathLst>
                <a:path w="1632724" h="1632724">
                  <a:moveTo>
                    <a:pt x="1632724" y="0"/>
                  </a:moveTo>
                  <a:cubicBezTo>
                    <a:pt x="1632724" y="901729"/>
                    <a:pt x="901729" y="1632724"/>
                    <a:pt x="0" y="1632724"/>
                  </a:cubicBezTo>
                  <a:lnTo>
                    <a:pt x="0" y="0"/>
                  </a:lnTo>
                  <a:lnTo>
                    <a:pt x="1632724" y="0"/>
                  </a:lnTo>
                  <a:close/>
                </a:path>
              </a:pathLst>
            </a:custGeom>
            <a:solidFill>
              <a:srgbClr val="539DC5"/>
            </a:solidFill>
          </p:spPr>
          <p:style>
            <a:lnRef idx="3">
              <a:schemeClr val="lt1">
                <a:hueOff val="0"/>
                <a:satOff val="0"/>
                <a:lumOff val="0"/>
                <a:alphaOff val="0"/>
              </a:schemeClr>
            </a:lnRef>
            <a:fillRef idx="1">
              <a:scrgbClr r="0" g="0" b="0"/>
            </a:fillRef>
            <a:effectRef idx="1">
              <a:schemeClr val="accent2">
                <a:hueOff val="-4587268"/>
                <a:satOff val="-22119"/>
                <a:lumOff val="4183"/>
                <a:alphaOff val="0"/>
              </a:schemeClr>
            </a:effectRef>
            <a:fontRef idx="minor">
              <a:schemeClr val="lt1"/>
            </a:fontRef>
          </p:style>
          <p:txBody>
            <a:bodyPr spcFirstLastPara="0" vert="horz" wrap="square" lIns="288000" tIns="360001" rIns="478214" bIns="478214" numCol="1" spcCol="1270" anchor="ctr" anchorCtr="1">
              <a:noAutofit/>
            </a:bodyPr>
            <a:lstStyle/>
            <a:p>
              <a:pPr defTabSz="889000">
                <a:lnSpc>
                  <a:spcPct val="90000"/>
                </a:lnSpc>
                <a:spcBef>
                  <a:spcPct val="0"/>
                </a:spcBef>
                <a:spcAft>
                  <a:spcPct val="35000"/>
                </a:spcAft>
              </a:pPr>
              <a:r>
                <a:rPr lang="de-DE" sz="2000" noProof="0" dirty="0"/>
                <a:t>Teil </a:t>
              </a:r>
              <a:r>
                <a:rPr lang="de-DE" sz="4000" noProof="0" dirty="0"/>
                <a:t>3</a:t>
              </a:r>
            </a:p>
          </p:txBody>
        </p:sp>
        <p:sp>
          <p:nvSpPr>
            <p:cNvPr id="10" name="Freihandform 9">
              <a:extLst>
                <a:ext uri="{FF2B5EF4-FFF2-40B4-BE49-F238E27FC236}">
                  <a16:creationId xmlns:a16="http://schemas.microsoft.com/office/drawing/2014/main" id="{FFCB7DA0-6E80-2889-4258-82D091077B0F}"/>
                </a:ext>
              </a:extLst>
            </p:cNvPr>
            <p:cNvSpPr/>
            <p:nvPr/>
          </p:nvSpPr>
          <p:spPr>
            <a:xfrm>
              <a:off x="7591815" y="4259464"/>
              <a:ext cx="1721926" cy="1655958"/>
            </a:xfrm>
            <a:custGeom>
              <a:avLst/>
              <a:gdLst>
                <a:gd name="connsiteX0" fmla="*/ 0 w 1529998"/>
                <a:gd name="connsiteY0" fmla="*/ 0 h 1655958"/>
                <a:gd name="connsiteX1" fmla="*/ 1529998 w 1529998"/>
                <a:gd name="connsiteY1" fmla="*/ 0 h 1655958"/>
                <a:gd name="connsiteX2" fmla="*/ 1529998 w 1529998"/>
                <a:gd name="connsiteY2" fmla="*/ 1655958 h 1655958"/>
                <a:gd name="connsiteX3" fmla="*/ 0 w 1529998"/>
                <a:gd name="connsiteY3" fmla="*/ 1655958 h 1655958"/>
                <a:gd name="connsiteX4" fmla="*/ 0 w 1529998"/>
                <a:gd name="connsiteY4" fmla="*/ 0 h 165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998" h="1655958">
                  <a:moveTo>
                    <a:pt x="0" y="0"/>
                  </a:moveTo>
                  <a:lnTo>
                    <a:pt x="1529998" y="0"/>
                  </a:lnTo>
                  <a:lnTo>
                    <a:pt x="1529998" y="1655958"/>
                  </a:lnTo>
                  <a:lnTo>
                    <a:pt x="0" y="1655958"/>
                  </a:lnTo>
                  <a:lnTo>
                    <a:pt x="0" y="0"/>
                  </a:lnTo>
                  <a:close/>
                </a:path>
              </a:pathLst>
            </a:custGeom>
            <a:solidFill>
              <a:srgbClr val="539DC5">
                <a:alpha val="20000"/>
              </a:srgbClr>
            </a:solid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2000" tIns="72000" rIns="72000" bIns="72000" numCol="1" spcCol="1270" anchor="b" anchorCtr="0">
              <a:noAutofit/>
            </a:bodyPr>
            <a:lstStyle/>
            <a:p>
              <a:pPr marL="57150" lvl="1" indent="-57150" algn="r" defTabSz="400050">
                <a:lnSpc>
                  <a:spcPct val="90000"/>
                </a:lnSpc>
                <a:spcBef>
                  <a:spcPct val="0"/>
                </a:spcBef>
                <a:spcAft>
                  <a:spcPct val="15000"/>
                </a:spcAft>
                <a:buChar char="••"/>
              </a:pPr>
              <a:r>
                <a:rPr lang="de-DE" sz="1400" noProof="0" dirty="0"/>
                <a:t> Forschungsfragen </a:t>
              </a:r>
            </a:p>
            <a:p>
              <a:pPr marL="57150" lvl="1" indent="-57150" algn="r" defTabSz="400050">
                <a:lnSpc>
                  <a:spcPct val="90000"/>
                </a:lnSpc>
                <a:spcBef>
                  <a:spcPct val="0"/>
                </a:spcBef>
                <a:spcAft>
                  <a:spcPct val="15000"/>
                </a:spcAft>
                <a:buChar char="••"/>
              </a:pPr>
              <a:r>
                <a:rPr lang="de-DE" sz="1400" noProof="0" dirty="0"/>
                <a:t> Zusammen-fassung der methodischen Ansätze</a:t>
              </a:r>
            </a:p>
            <a:p>
              <a:pPr marL="57150" lvl="1" indent="-57150" algn="r" defTabSz="400050">
                <a:lnSpc>
                  <a:spcPct val="90000"/>
                </a:lnSpc>
                <a:spcBef>
                  <a:spcPct val="0"/>
                </a:spcBef>
                <a:spcAft>
                  <a:spcPct val="15000"/>
                </a:spcAft>
                <a:buChar char="••"/>
              </a:pPr>
              <a:r>
                <a:rPr lang="de-DE" sz="1400" noProof="0" dirty="0"/>
                <a:t> Ausblick zur KI</a:t>
              </a:r>
            </a:p>
          </p:txBody>
        </p:sp>
        <p:sp>
          <p:nvSpPr>
            <p:cNvPr id="11" name="Freihandform 24">
              <a:extLst>
                <a:ext uri="{FF2B5EF4-FFF2-40B4-BE49-F238E27FC236}">
                  <a16:creationId xmlns:a16="http://schemas.microsoft.com/office/drawing/2014/main" id="{84D744F4-A27C-C1C3-489B-540826CBC1BA}"/>
                </a:ext>
              </a:extLst>
            </p:cNvPr>
            <p:cNvSpPr/>
            <p:nvPr/>
          </p:nvSpPr>
          <p:spPr>
            <a:xfrm rot="21600000">
              <a:off x="3856034" y="4077511"/>
              <a:ext cx="1886712" cy="1656547"/>
            </a:xfrm>
            <a:custGeom>
              <a:avLst/>
              <a:gdLst>
                <a:gd name="connsiteX0" fmla="*/ 0 w 1656546"/>
                <a:gd name="connsiteY0" fmla="*/ 0 h 1886711"/>
                <a:gd name="connsiteX1" fmla="*/ 1656546 w 1656546"/>
                <a:gd name="connsiteY1" fmla="*/ 0 h 1886711"/>
                <a:gd name="connsiteX2" fmla="*/ 1656546 w 1656546"/>
                <a:gd name="connsiteY2" fmla="*/ 1610614 h 1886711"/>
                <a:gd name="connsiteX3" fmla="*/ 1380449 w 1656546"/>
                <a:gd name="connsiteY3" fmla="*/ 1886711 h 1886711"/>
                <a:gd name="connsiteX4" fmla="*/ 0 w 1656546"/>
                <a:gd name="connsiteY4" fmla="*/ 1886711 h 1886711"/>
                <a:gd name="connsiteX5" fmla="*/ 0 w 1656546"/>
                <a:gd name="connsiteY5" fmla="*/ 0 h 1886711"/>
                <a:gd name="connsiteX0" fmla="*/ 1380449 w 1656546"/>
                <a:gd name="connsiteY0" fmla="*/ 1886711 h 1886711"/>
                <a:gd name="connsiteX1" fmla="*/ 1435669 w 1656546"/>
                <a:gd name="connsiteY1" fmla="*/ 1665834 h 1886711"/>
                <a:gd name="connsiteX2" fmla="*/ 1656546 w 1656546"/>
                <a:gd name="connsiteY2" fmla="*/ 1610614 h 1886711"/>
                <a:gd name="connsiteX3" fmla="*/ 1380449 w 1656546"/>
                <a:gd name="connsiteY3" fmla="*/ 1886711 h 1886711"/>
                <a:gd name="connsiteX0" fmla="*/ 1380449 w 1656546"/>
                <a:gd name="connsiteY0" fmla="*/ 1886711 h 1886711"/>
                <a:gd name="connsiteX1" fmla="*/ 1435669 w 1656546"/>
                <a:gd name="connsiteY1" fmla="*/ 1665834 h 1886711"/>
                <a:gd name="connsiteX2" fmla="*/ 1656546 w 1656546"/>
                <a:gd name="connsiteY2" fmla="*/ 1610614 h 1886711"/>
                <a:gd name="connsiteX3" fmla="*/ 1380449 w 1656546"/>
                <a:gd name="connsiteY3" fmla="*/ 1886711 h 1886711"/>
                <a:gd name="connsiteX4" fmla="*/ 0 w 1656546"/>
                <a:gd name="connsiteY4" fmla="*/ 1886711 h 1886711"/>
                <a:gd name="connsiteX5" fmla="*/ 0 w 1656546"/>
                <a:gd name="connsiteY5" fmla="*/ 0 h 1886711"/>
                <a:gd name="connsiteX6" fmla="*/ 1656546 w 1656546"/>
                <a:gd name="connsiteY6" fmla="*/ 0 h 1886711"/>
                <a:gd name="connsiteX7" fmla="*/ 1656546 w 1656546"/>
                <a:gd name="connsiteY7" fmla="*/ 1610614 h 188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546" h="1886711" stroke="0" extrusionOk="0">
                  <a:moveTo>
                    <a:pt x="0" y="1886710"/>
                  </a:moveTo>
                  <a:lnTo>
                    <a:pt x="0" y="1"/>
                  </a:lnTo>
                  <a:lnTo>
                    <a:pt x="1414131" y="1"/>
                  </a:lnTo>
                  <a:lnTo>
                    <a:pt x="1656546" y="314459"/>
                  </a:lnTo>
                  <a:lnTo>
                    <a:pt x="1656546" y="1886710"/>
                  </a:lnTo>
                  <a:lnTo>
                    <a:pt x="0" y="1886710"/>
                  </a:lnTo>
                  <a:close/>
                </a:path>
                <a:path w="1656546" h="1886711" fill="darkenLess" stroke="0" extrusionOk="0">
                  <a:moveTo>
                    <a:pt x="1656546" y="314459"/>
                  </a:moveTo>
                  <a:lnTo>
                    <a:pt x="1462614" y="251567"/>
                  </a:lnTo>
                  <a:lnTo>
                    <a:pt x="1414131" y="1"/>
                  </a:lnTo>
                  <a:lnTo>
                    <a:pt x="1656546" y="314459"/>
                  </a:lnTo>
                  <a:close/>
                </a:path>
                <a:path w="1656546" h="1886711" fill="none" extrusionOk="0">
                  <a:moveTo>
                    <a:pt x="1656546" y="314459"/>
                  </a:moveTo>
                  <a:lnTo>
                    <a:pt x="1462614" y="251567"/>
                  </a:lnTo>
                  <a:lnTo>
                    <a:pt x="1414131" y="1"/>
                  </a:lnTo>
                  <a:lnTo>
                    <a:pt x="1656546" y="314459"/>
                  </a:lnTo>
                  <a:lnTo>
                    <a:pt x="1656546" y="1886710"/>
                  </a:lnTo>
                  <a:lnTo>
                    <a:pt x="0" y="1886710"/>
                  </a:lnTo>
                  <a:lnTo>
                    <a:pt x="0" y="1"/>
                  </a:lnTo>
                  <a:lnTo>
                    <a:pt x="1414131" y="1"/>
                  </a:lnTo>
                </a:path>
              </a:pathLst>
            </a:custGeom>
            <a:solidFill>
              <a:srgbClr val="93C356">
                <a:alpha val="20000"/>
              </a:srgbClr>
            </a:solidFill>
            <a:ln>
              <a:noFill/>
            </a:ln>
          </p:spPr>
          <p:style>
            <a:lnRef idx="3">
              <a:scrgbClr r="0" g="0" b="0"/>
            </a:lnRef>
            <a:fillRef idx="1">
              <a:scrgbClr r="0" g="0" b="0"/>
            </a:fillRef>
            <a:effectRef idx="1">
              <a:schemeClr val="accent2">
                <a:hueOff val="-6880901"/>
                <a:satOff val="-33178"/>
                <a:lumOff val="6275"/>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2444750">
                <a:lnSpc>
                  <a:spcPct val="90000"/>
                </a:lnSpc>
                <a:spcBef>
                  <a:spcPct val="0"/>
                </a:spcBef>
                <a:spcAft>
                  <a:spcPct val="35000"/>
                </a:spcAft>
              </a:pPr>
              <a:r>
                <a:rPr lang="de-DE" sz="1400" noProof="0" dirty="0">
                  <a:solidFill>
                    <a:schemeClr val="tx1"/>
                  </a:solidFill>
                </a:rPr>
                <a:t>Diskussion</a:t>
              </a:r>
            </a:p>
            <a:p>
              <a:pPr algn="ctr" defTabSz="2444750">
                <a:lnSpc>
                  <a:spcPct val="90000"/>
                </a:lnSpc>
                <a:spcBef>
                  <a:spcPct val="0"/>
                </a:spcBef>
                <a:spcAft>
                  <a:spcPct val="35000"/>
                </a:spcAft>
              </a:pPr>
              <a:r>
                <a:rPr lang="de-DE" sz="1400" b="1" noProof="0" dirty="0">
                  <a:solidFill>
                    <a:schemeClr val="tx1"/>
                  </a:solidFill>
                </a:rPr>
                <a:t>Und Fragen</a:t>
              </a:r>
            </a:p>
          </p:txBody>
        </p:sp>
        <p:sp>
          <p:nvSpPr>
            <p:cNvPr id="12" name="Gebogener Pfeil 25">
              <a:extLst>
                <a:ext uri="{FF2B5EF4-FFF2-40B4-BE49-F238E27FC236}">
                  <a16:creationId xmlns:a16="http://schemas.microsoft.com/office/drawing/2014/main" id="{5F7EB0D9-156E-A6DF-2635-0CF5C8E42BEE}"/>
                </a:ext>
              </a:extLst>
            </p:cNvPr>
            <p:cNvSpPr/>
            <p:nvPr/>
          </p:nvSpPr>
          <p:spPr>
            <a:xfrm rot="2700000">
              <a:off x="5786405" y="3099757"/>
              <a:ext cx="980440" cy="1062434"/>
            </a:xfrm>
            <a:prstGeom prst="circularArrow">
              <a:avLst/>
            </a:prstGeom>
            <a:solidFill>
              <a:schemeClr val="bg1"/>
            </a:solidFill>
            <a:ln>
              <a:noFill/>
            </a:ln>
          </p:spPr>
          <p:style>
            <a:lnRef idx="3">
              <a:scrgbClr r="0" g="0" b="0"/>
            </a:lnRef>
            <a:fillRef idx="1">
              <a:scrgbClr r="0" g="0" b="0"/>
            </a:fillRef>
            <a:effectRef idx="1">
              <a:schemeClr val="accent2">
                <a:tint val="40000"/>
                <a:hueOff val="0"/>
                <a:satOff val="0"/>
                <a:lumOff val="0"/>
                <a:alphaOff val="0"/>
              </a:schemeClr>
            </a:effectRef>
            <a:fontRef idx="minor">
              <a:schemeClr val="dk1">
                <a:hueOff val="0"/>
                <a:satOff val="0"/>
                <a:lumOff val="0"/>
                <a:alphaOff val="0"/>
              </a:schemeClr>
            </a:fontRef>
          </p:style>
          <p:txBody>
            <a:bodyPr/>
            <a:lstStyle/>
            <a:p>
              <a:endParaRPr lang="de-DE" noProof="0" dirty="0"/>
            </a:p>
          </p:txBody>
        </p:sp>
      </p:grpSp>
    </p:spTree>
    <p:custDataLst>
      <p:tags r:id="rId1"/>
    </p:custDataLst>
    <p:extLst>
      <p:ext uri="{BB962C8B-B14F-4D97-AF65-F5344CB8AC3E}">
        <p14:creationId xmlns:p14="http://schemas.microsoft.com/office/powerpoint/2010/main" val="230123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2" y="3387259"/>
            <a:ext cx="7679988" cy="1661993"/>
          </a:xfrm>
        </p:spPr>
        <p:txBody>
          <a:bodyPr/>
          <a:lstStyle/>
          <a:p>
            <a:pPr lvl="5"/>
            <a:r>
              <a:rPr lang="de-DE" sz="3600" b="1" noProof="0" dirty="0">
                <a:solidFill>
                  <a:schemeClr val="bg1"/>
                </a:solidFill>
                <a:latin typeface="+mj-lt"/>
              </a:rPr>
              <a:t>Teil 1: </a:t>
            </a:r>
            <a:br>
              <a:rPr lang="de-DE" sz="3600" b="1" noProof="0" dirty="0">
                <a:solidFill>
                  <a:schemeClr val="bg1"/>
                </a:solidFill>
                <a:latin typeface="+mj-lt"/>
              </a:rPr>
            </a:br>
            <a:r>
              <a:rPr lang="de-DE" sz="3600" noProof="0" dirty="0">
                <a:solidFill>
                  <a:schemeClr val="bg1"/>
                </a:solidFill>
                <a:latin typeface="+mj-lt"/>
              </a:rPr>
              <a:t>Forschungshintergrund &amp; Methodik</a:t>
            </a:r>
            <a:br>
              <a:rPr lang="de-DE" sz="3600" noProof="0" dirty="0">
                <a:solidFill>
                  <a:schemeClr val="bg1"/>
                </a:solidFill>
                <a:latin typeface="+mj-lt"/>
              </a:rPr>
            </a:br>
            <a:endParaRPr lang="de-DE" sz="3600" noProof="0" dirty="0">
              <a:solidFill>
                <a:schemeClr val="bg1"/>
              </a:solidFill>
              <a:latin typeface="+mj-lt"/>
            </a:endParaRPr>
          </a:p>
        </p:txBody>
      </p:sp>
    </p:spTree>
    <p:custDataLst>
      <p:tags r:id="rId1"/>
    </p:custDataLst>
    <p:extLst>
      <p:ext uri="{BB962C8B-B14F-4D97-AF65-F5344CB8AC3E}">
        <p14:creationId xmlns:p14="http://schemas.microsoft.com/office/powerpoint/2010/main" val="278015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noProof="0" dirty="0"/>
              <a:t>Motivation</a:t>
            </a:r>
            <a:br>
              <a:rPr lang="de-DE" noProof="0" dirty="0"/>
            </a:br>
            <a:r>
              <a:rPr lang="de-DE" b="0" noProof="0" dirty="0"/>
              <a:t>Einfluss und Perspektiven der KI-Technologien</a:t>
            </a:r>
          </a:p>
        </p:txBody>
      </p:sp>
      <p:sp>
        <p:nvSpPr>
          <p:cNvPr id="7" name="Inhaltsplatzhalter 6"/>
          <p:cNvSpPr>
            <a:spLocks noGrp="1"/>
          </p:cNvSpPr>
          <p:nvPr>
            <p:ph sz="quarter" idx="14"/>
          </p:nvPr>
        </p:nvSpPr>
        <p:spPr/>
        <p:txBody>
          <a:bodyPr/>
          <a:lstStyle/>
          <a:p>
            <a:pPr lvl="0"/>
            <a:r>
              <a:rPr lang="de-DE" noProof="0" dirty="0"/>
              <a:t>Aufstieg der Generativen KI</a:t>
            </a:r>
          </a:p>
          <a:p>
            <a:pPr marL="285750" indent="-285750">
              <a:buFontTx/>
              <a:buChar char="-"/>
            </a:pPr>
            <a:r>
              <a:rPr lang="de-DE" b="0" noProof="0" dirty="0"/>
              <a:t>Generative KI, wie ChatGPT, verändert zahlreiche Bereiche der Gesellschaft.</a:t>
            </a:r>
          </a:p>
          <a:p>
            <a:pPr marL="285750" indent="-285750">
              <a:buFontTx/>
              <a:buChar char="-"/>
            </a:pPr>
            <a:r>
              <a:rPr lang="de-DE" b="0" noProof="0" dirty="0"/>
              <a:t>Zeigt erstaunliche und bahnbrechende Fähigkeiten</a:t>
            </a:r>
          </a:p>
          <a:p>
            <a:pPr marL="285750" indent="-285750">
              <a:buFontTx/>
              <a:buChar char="-"/>
            </a:pPr>
            <a:endParaRPr lang="de-DE" b="0" noProof="0" dirty="0"/>
          </a:p>
          <a:p>
            <a:r>
              <a:rPr lang="de-DE" noProof="0" dirty="0"/>
              <a:t>Anwendung in der Wissenschaft</a:t>
            </a:r>
          </a:p>
          <a:p>
            <a:pPr marL="285750" indent="-285750">
              <a:buFontTx/>
              <a:buChar char="-"/>
            </a:pPr>
            <a:r>
              <a:rPr lang="de-DE" b="0" noProof="0" dirty="0"/>
              <a:t>Forschende möchten KI in verschiedenen Disziplinen nutzen</a:t>
            </a:r>
          </a:p>
          <a:p>
            <a:pPr marL="285750" indent="-285750">
              <a:buFontTx/>
              <a:buChar char="-"/>
            </a:pPr>
            <a:r>
              <a:rPr lang="de-DE" b="0" noProof="0" dirty="0"/>
              <a:t>Ziel: Steigerung von Effizienz in Forschung und Industrie</a:t>
            </a:r>
          </a:p>
          <a:p>
            <a:pPr marL="285750" indent="-285750">
              <a:buFontTx/>
              <a:buChar char="-"/>
            </a:pPr>
            <a:endParaRPr lang="de-DE" b="0" noProof="0" dirty="0"/>
          </a:p>
          <a:p>
            <a:r>
              <a:rPr lang="de-DE" noProof="0" dirty="0"/>
              <a:t>Generative KI == KI ???</a:t>
            </a:r>
          </a:p>
          <a:p>
            <a:pPr marL="285750" indent="-285750">
              <a:buFontTx/>
              <a:buChar char="-"/>
            </a:pPr>
            <a:r>
              <a:rPr lang="de-DE" b="0" noProof="0" dirty="0"/>
              <a:t>Nein,  nur ein Teilgebiet.</a:t>
            </a:r>
          </a:p>
          <a:p>
            <a:pPr marL="285750" indent="-285750">
              <a:buFontTx/>
              <a:buChar char="-"/>
            </a:pPr>
            <a:endParaRPr lang="de-DE" b="0" noProof="0" dirty="0"/>
          </a:p>
        </p:txBody>
      </p:sp>
      <p:sp>
        <p:nvSpPr>
          <p:cNvPr id="9" name="Rechteck 8"/>
          <p:cNvSpPr/>
          <p:nvPr/>
        </p:nvSpPr>
        <p:spPr>
          <a:xfrm>
            <a:off x="9019169" y="2419962"/>
            <a:ext cx="1440283" cy="365349"/>
          </a:xfrm>
          <a:prstGeom prst="rect">
            <a:avLst/>
          </a:prstGeom>
          <a:solidFill>
            <a:schemeClr val="accent3">
              <a:alpha val="2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10" name="Rechteck 9"/>
          <p:cNvSpPr/>
          <p:nvPr/>
        </p:nvSpPr>
        <p:spPr>
          <a:xfrm>
            <a:off x="8990598" y="1804146"/>
            <a:ext cx="216000" cy="216000"/>
          </a:xfrm>
          <a:prstGeom prst="rect">
            <a:avLst/>
          </a:prstGeom>
          <a:solidFill>
            <a:schemeClr val="accent3">
              <a:alpha val="2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6" name="图片占位符 5" descr="图片包含 图标&#10;&#10;描述已自动生成">
            <a:extLst>
              <a:ext uri="{FF2B5EF4-FFF2-40B4-BE49-F238E27FC236}">
                <a16:creationId xmlns:a16="http://schemas.microsoft.com/office/drawing/2014/main" id="{300BBEEC-E341-1500-D801-A7138D872E7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150" r="20150"/>
          <a:stretch>
            <a:fillRect/>
          </a:stretch>
        </p:blipFill>
        <p:spPr/>
      </p:pic>
    </p:spTree>
    <p:extLst>
      <p:ext uri="{BB962C8B-B14F-4D97-AF65-F5344CB8AC3E}">
        <p14:creationId xmlns:p14="http://schemas.microsoft.com/office/powerpoint/2010/main" val="292514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744C3-B0BC-6E02-2012-08AA2103CB61}"/>
              </a:ext>
            </a:extLst>
          </p:cNvPr>
          <p:cNvSpPr>
            <a:spLocks noGrp="1"/>
          </p:cNvSpPr>
          <p:nvPr>
            <p:ph type="title"/>
          </p:nvPr>
        </p:nvSpPr>
        <p:spPr/>
        <p:txBody>
          <a:bodyPr/>
          <a:lstStyle/>
          <a:p>
            <a:r>
              <a:rPr lang="de-DE" noProof="0" dirty="0"/>
              <a:t>Fachbegriffe</a:t>
            </a:r>
            <a:br>
              <a:rPr lang="de-DE" noProof="0" dirty="0"/>
            </a:br>
            <a:r>
              <a:rPr lang="de-DE" b="0" noProof="0" dirty="0"/>
              <a:t>eine kurze Einführung in den Themenbereich</a:t>
            </a:r>
          </a:p>
        </p:txBody>
      </p:sp>
      <p:sp>
        <p:nvSpPr>
          <p:cNvPr id="3" name="内容占位符 2">
            <a:extLst>
              <a:ext uri="{FF2B5EF4-FFF2-40B4-BE49-F238E27FC236}">
                <a16:creationId xmlns:a16="http://schemas.microsoft.com/office/drawing/2014/main" id="{7C900987-9607-E06C-D188-B2655EDE94EB}"/>
              </a:ext>
            </a:extLst>
          </p:cNvPr>
          <p:cNvSpPr>
            <a:spLocks noGrp="1"/>
          </p:cNvSpPr>
          <p:nvPr>
            <p:ph sz="quarter" idx="14"/>
          </p:nvPr>
        </p:nvSpPr>
        <p:spPr/>
        <p:txBody>
          <a:bodyPr/>
          <a:lstStyle/>
          <a:p>
            <a:r>
              <a:rPr lang="de-DE" noProof="0" dirty="0"/>
              <a:t>Der Begriff „KI“ umfasst alle Technologien, die es Computern ermöglichen:</a:t>
            </a:r>
          </a:p>
          <a:p>
            <a:endParaRPr lang="de-DE" noProof="0" dirty="0"/>
          </a:p>
          <a:p>
            <a:pPr marL="285750" indent="-285750">
              <a:buFontTx/>
              <a:buChar char="-"/>
            </a:pPr>
            <a:r>
              <a:rPr lang="de-DE" b="0" noProof="0" dirty="0"/>
              <a:t>Menschliches Verhalten nachzuahmen</a:t>
            </a:r>
          </a:p>
          <a:p>
            <a:pPr marL="285750" indent="-285750">
              <a:buFontTx/>
              <a:buChar char="-"/>
            </a:pPr>
            <a:r>
              <a:rPr lang="de-DE" b="0" noProof="0" dirty="0"/>
              <a:t>Entscheidungen zu treffen</a:t>
            </a:r>
          </a:p>
          <a:p>
            <a:pPr marL="285750" indent="-285750">
              <a:buFontTx/>
              <a:buChar char="-"/>
            </a:pPr>
            <a:endParaRPr lang="de-DE" b="0" noProof="0" dirty="0"/>
          </a:p>
          <a:p>
            <a:r>
              <a:rPr lang="de-DE" noProof="0" dirty="0"/>
              <a:t>Breites Spektrum der KI-Technologien</a:t>
            </a:r>
          </a:p>
          <a:p>
            <a:endParaRPr lang="de-DE" b="0" noProof="0" dirty="0"/>
          </a:p>
          <a:p>
            <a:r>
              <a:rPr lang="de-DE" noProof="0" dirty="0"/>
              <a:t>Einblick in die Forschung</a:t>
            </a:r>
          </a:p>
          <a:p>
            <a:pPr marL="285750" indent="-285750">
              <a:buFontTx/>
              <a:buChar char="-"/>
            </a:pPr>
            <a:r>
              <a:rPr lang="de-DE" b="0" noProof="0" dirty="0"/>
              <a:t>Im Teil 3 werden verschiedene KI-Technologien in der Literatur erörtert, inkl.</a:t>
            </a:r>
          </a:p>
          <a:p>
            <a:pPr marL="537750" lvl="2" indent="-285750">
              <a:buFontTx/>
              <a:buChar char="-"/>
            </a:pPr>
            <a:r>
              <a:rPr lang="de-DE" b="0" noProof="0" dirty="0"/>
              <a:t>Modifikation</a:t>
            </a:r>
          </a:p>
          <a:p>
            <a:pPr marL="537750" lvl="2" indent="-285750">
              <a:buFontTx/>
              <a:buChar char="-"/>
            </a:pPr>
            <a:r>
              <a:rPr lang="de-DE" noProof="0" dirty="0"/>
              <a:t>Integration</a:t>
            </a:r>
          </a:p>
          <a:p>
            <a:pPr marL="285750" lvl="1" indent="-285750">
              <a:buFontTx/>
              <a:buChar char="-"/>
            </a:pPr>
            <a:endParaRPr lang="de-DE" b="0" noProof="0" dirty="0"/>
          </a:p>
          <a:p>
            <a:pPr marL="285750" indent="-285750">
              <a:buFontTx/>
              <a:buChar char="-"/>
            </a:pPr>
            <a:endParaRPr lang="de-DE" b="0" noProof="0" dirty="0"/>
          </a:p>
        </p:txBody>
      </p:sp>
      <p:pic>
        <p:nvPicPr>
          <p:cNvPr id="6" name="内容占位符 5" descr="图示&#10;&#10;描述已自动生成">
            <a:extLst>
              <a:ext uri="{FF2B5EF4-FFF2-40B4-BE49-F238E27FC236}">
                <a16:creationId xmlns:a16="http://schemas.microsoft.com/office/drawing/2014/main" id="{C09C6853-494B-DBAB-F042-690CF15BB426}"/>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6404411" y="1481138"/>
            <a:ext cx="4921966" cy="4360862"/>
          </a:xfrm>
        </p:spPr>
      </p:pic>
    </p:spTree>
    <p:extLst>
      <p:ext uri="{BB962C8B-B14F-4D97-AF65-F5344CB8AC3E}">
        <p14:creationId xmlns:p14="http://schemas.microsoft.com/office/powerpoint/2010/main" val="24412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F97D0-8630-CF37-A16F-388675D27D5C}"/>
              </a:ext>
            </a:extLst>
          </p:cNvPr>
          <p:cNvSpPr>
            <a:spLocks noGrp="1"/>
          </p:cNvSpPr>
          <p:nvPr>
            <p:ph type="title"/>
          </p:nvPr>
        </p:nvSpPr>
        <p:spPr/>
        <p:txBody>
          <a:bodyPr/>
          <a:lstStyle/>
          <a:p>
            <a:r>
              <a:rPr lang="de-DE" dirty="0"/>
              <a:t>Forschungsdesign</a:t>
            </a:r>
            <a:br>
              <a:rPr lang="de-DE" dirty="0"/>
            </a:br>
            <a:r>
              <a:rPr lang="de-DE" b="0" dirty="0"/>
              <a:t>Rahmenwerk für Literaturanalyse (Vom Brocke et al., 2009)</a:t>
            </a:r>
            <a:br>
              <a:rPr lang="de-DE" dirty="0"/>
            </a:br>
            <a:endParaRPr lang="de-DE" dirty="0"/>
          </a:p>
        </p:txBody>
      </p:sp>
      <p:graphicFrame>
        <p:nvGraphicFramePr>
          <p:cNvPr id="5" name="内容占位符 4">
            <a:extLst>
              <a:ext uri="{FF2B5EF4-FFF2-40B4-BE49-F238E27FC236}">
                <a16:creationId xmlns:a16="http://schemas.microsoft.com/office/drawing/2014/main" id="{A7F3232C-F330-522A-A4C5-7DA659031CD8}"/>
              </a:ext>
            </a:extLst>
          </p:cNvPr>
          <p:cNvGraphicFramePr>
            <a:graphicFrameLocks noGrp="1"/>
          </p:cNvGraphicFramePr>
          <p:nvPr>
            <p:ph sz="quarter" idx="14"/>
            <p:extLst>
              <p:ext uri="{D42A27DB-BD31-4B8C-83A1-F6EECF244321}">
                <p14:modId xmlns:p14="http://schemas.microsoft.com/office/powerpoint/2010/main" val="353164373"/>
              </p:ext>
            </p:extLst>
          </p:nvPr>
        </p:nvGraphicFramePr>
        <p:xfrm>
          <a:off x="874713" y="1484313"/>
          <a:ext cx="10580686" cy="435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946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A33D-D843-2BEE-1D3C-96B99241F262}"/>
            </a:ext>
          </a:extLst>
        </p:cNvPr>
        <p:cNvGrpSpPr/>
        <p:nvPr/>
      </p:nvGrpSpPr>
      <p:grpSpPr>
        <a:xfrm>
          <a:off x="0" y="0"/>
          <a:ext cx="0" cy="0"/>
          <a:chOff x="0" y="0"/>
          <a:chExt cx="0" cy="0"/>
        </a:xfrm>
      </p:grpSpPr>
      <p:sp>
        <p:nvSpPr>
          <p:cNvPr id="15" name="下箭头 14">
            <a:extLst>
              <a:ext uri="{FF2B5EF4-FFF2-40B4-BE49-F238E27FC236}">
                <a16:creationId xmlns:a16="http://schemas.microsoft.com/office/drawing/2014/main" id="{4469823B-775E-F3FF-2830-A209F7D8E296}"/>
              </a:ext>
            </a:extLst>
          </p:cNvPr>
          <p:cNvSpPr/>
          <p:nvPr/>
        </p:nvSpPr>
        <p:spPr>
          <a:xfrm>
            <a:off x="8508662" y="1244410"/>
            <a:ext cx="2609088" cy="48343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标题 1">
            <a:extLst>
              <a:ext uri="{FF2B5EF4-FFF2-40B4-BE49-F238E27FC236}">
                <a16:creationId xmlns:a16="http://schemas.microsoft.com/office/drawing/2014/main" id="{B583BDF1-9081-4CB7-FB5D-4E8BB8CA209D}"/>
              </a:ext>
            </a:extLst>
          </p:cNvPr>
          <p:cNvSpPr>
            <a:spLocks noGrp="1"/>
          </p:cNvSpPr>
          <p:nvPr>
            <p:ph type="title"/>
          </p:nvPr>
        </p:nvSpPr>
        <p:spPr>
          <a:xfrm>
            <a:off x="874712" y="346075"/>
            <a:ext cx="10580687" cy="684213"/>
          </a:xfrm>
        </p:spPr>
        <p:txBody>
          <a:bodyPr anchor="t">
            <a:normAutofit/>
          </a:bodyPr>
          <a:lstStyle/>
          <a:p>
            <a:pPr>
              <a:lnSpc>
                <a:spcPct val="90000"/>
              </a:lnSpc>
            </a:pPr>
            <a:r>
              <a:rPr lang="de-DE" noProof="0" dirty="0"/>
              <a:t>Forschungsprozesse</a:t>
            </a:r>
            <a:br>
              <a:rPr lang="de-DE" noProof="0" dirty="0"/>
            </a:br>
            <a:r>
              <a:rPr lang="de-DE" b="0" noProof="0" dirty="0"/>
              <a:t>die Vorgehensweise der Literaturanalyse</a:t>
            </a:r>
          </a:p>
        </p:txBody>
      </p:sp>
      <p:sp>
        <p:nvSpPr>
          <p:cNvPr id="10" name="Content Placeholder 2">
            <a:extLst>
              <a:ext uri="{FF2B5EF4-FFF2-40B4-BE49-F238E27FC236}">
                <a16:creationId xmlns:a16="http://schemas.microsoft.com/office/drawing/2014/main" id="{A87A3EB4-AA06-0E66-2FE4-7FF82D2EDE04}"/>
              </a:ext>
            </a:extLst>
          </p:cNvPr>
          <p:cNvSpPr>
            <a:spLocks noGrp="1"/>
          </p:cNvSpPr>
          <p:nvPr>
            <p:ph sz="quarter" idx="14"/>
          </p:nvPr>
        </p:nvSpPr>
        <p:spPr>
          <a:xfrm>
            <a:off x="874713" y="1481138"/>
            <a:ext cx="5195887" cy="4360862"/>
          </a:xfrm>
        </p:spPr>
        <p:txBody>
          <a:bodyPr>
            <a:normAutofit/>
          </a:bodyPr>
          <a:lstStyle/>
          <a:p>
            <a:r>
              <a:rPr lang="de-DE" noProof="0" dirty="0"/>
              <a:t>Forschungsfrage 1: </a:t>
            </a:r>
          </a:p>
          <a:p>
            <a:pPr marL="285750" indent="-285750">
              <a:buFontTx/>
              <a:buChar char="-"/>
            </a:pPr>
            <a:r>
              <a:rPr lang="de-DE" b="0" noProof="0" dirty="0"/>
              <a:t>Welche Methoden und Praktiken des algorithmischen Handels existieren in der Literatur?</a:t>
            </a:r>
          </a:p>
          <a:p>
            <a:endParaRPr lang="de-DE" noProof="0" dirty="0"/>
          </a:p>
          <a:p>
            <a:r>
              <a:rPr lang="de-DE" noProof="0" dirty="0"/>
              <a:t>Forschungsfrage 2: </a:t>
            </a:r>
          </a:p>
          <a:p>
            <a:pPr marL="285750" indent="-285750">
              <a:buFontTx/>
              <a:buChar char="-"/>
            </a:pPr>
            <a:r>
              <a:rPr lang="de-DE" b="0" noProof="0" dirty="0"/>
              <a:t>Welche Herausforderungen und Chancen bietet die Integration von KI in bestehende algorithmische Handelssysteme?</a:t>
            </a:r>
          </a:p>
          <a:p>
            <a:pPr marL="285750" indent="-285750">
              <a:buFontTx/>
              <a:buChar char="-"/>
            </a:pPr>
            <a:endParaRPr lang="de-DE" noProof="0" dirty="0"/>
          </a:p>
          <a:p>
            <a:endParaRPr lang="de-DE" noProof="0" dirty="0"/>
          </a:p>
          <a:p>
            <a:endParaRPr lang="de-DE" noProof="0" dirty="0"/>
          </a:p>
        </p:txBody>
      </p:sp>
      <p:graphicFrame>
        <p:nvGraphicFramePr>
          <p:cNvPr id="7" name="Diagramm 2">
            <a:extLst>
              <a:ext uri="{FF2B5EF4-FFF2-40B4-BE49-F238E27FC236}">
                <a16:creationId xmlns:a16="http://schemas.microsoft.com/office/drawing/2014/main" id="{4DFF1339-EF7A-5855-AD51-07903464D5FB}"/>
              </a:ext>
            </a:extLst>
          </p:cNvPr>
          <p:cNvGraphicFramePr/>
          <p:nvPr>
            <p:extLst>
              <p:ext uri="{D42A27DB-BD31-4B8C-83A1-F6EECF244321}">
                <p14:modId xmlns:p14="http://schemas.microsoft.com/office/powerpoint/2010/main" val="250395975"/>
              </p:ext>
            </p:extLst>
          </p:nvPr>
        </p:nvGraphicFramePr>
        <p:xfrm>
          <a:off x="6267450" y="1481138"/>
          <a:ext cx="5195887" cy="4360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图片 16">
            <a:extLst>
              <a:ext uri="{FF2B5EF4-FFF2-40B4-BE49-F238E27FC236}">
                <a16:creationId xmlns:a16="http://schemas.microsoft.com/office/drawing/2014/main" id="{1991FCFC-C707-9622-CAD1-6812E7567606}"/>
              </a:ext>
            </a:extLst>
          </p:cNvPr>
          <p:cNvPicPr>
            <a:picLocks noChangeAspect="1"/>
          </p:cNvPicPr>
          <p:nvPr/>
        </p:nvPicPr>
        <p:blipFill>
          <a:blip r:embed="rId8"/>
          <a:stretch>
            <a:fillRect/>
          </a:stretch>
        </p:blipFill>
        <p:spPr>
          <a:xfrm>
            <a:off x="874712" y="4867189"/>
            <a:ext cx="2286000" cy="974811"/>
          </a:xfrm>
          <a:prstGeom prst="rect">
            <a:avLst/>
          </a:prstGeom>
        </p:spPr>
      </p:pic>
      <p:pic>
        <p:nvPicPr>
          <p:cNvPr id="1026" name="Picture 2" descr="Scopus indexed journals fast Publication 2024, Part 10">
            <a:extLst>
              <a:ext uri="{FF2B5EF4-FFF2-40B4-BE49-F238E27FC236}">
                <a16:creationId xmlns:a16="http://schemas.microsoft.com/office/drawing/2014/main" id="{94C73D36-07EC-9BE9-9BCE-81E0FB71D0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0851" y="4342063"/>
            <a:ext cx="2999874" cy="14999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BSCO for Research | City of Portsmouth">
            <a:extLst>
              <a:ext uri="{FF2B5EF4-FFF2-40B4-BE49-F238E27FC236}">
                <a16:creationId xmlns:a16="http://schemas.microsoft.com/office/drawing/2014/main" id="{358DE956-7293-F7C8-DF39-C8BCC63D0E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334" y="4100452"/>
            <a:ext cx="2728155" cy="76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45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2" y="3387259"/>
            <a:ext cx="4813818" cy="1107996"/>
          </a:xfrm>
        </p:spPr>
        <p:txBody>
          <a:bodyPr/>
          <a:lstStyle/>
          <a:p>
            <a:pPr lvl="5"/>
            <a:r>
              <a:rPr lang="de-DE" sz="3600" b="1" noProof="0" dirty="0">
                <a:solidFill>
                  <a:schemeClr val="bg1"/>
                </a:solidFill>
                <a:latin typeface="+mj-lt"/>
              </a:rPr>
              <a:t>Teil 2:</a:t>
            </a:r>
            <a:r>
              <a:rPr lang="de-DE" sz="3600" noProof="0" dirty="0">
                <a:solidFill>
                  <a:schemeClr val="bg1"/>
                </a:solidFill>
                <a:latin typeface="+mj-lt"/>
              </a:rPr>
              <a:t> </a:t>
            </a:r>
            <a:br>
              <a:rPr lang="de-DE" sz="3600" noProof="0" dirty="0">
                <a:solidFill>
                  <a:schemeClr val="bg1"/>
                </a:solidFill>
                <a:latin typeface="+mj-lt"/>
              </a:rPr>
            </a:br>
            <a:r>
              <a:rPr lang="de-DE" sz="3600" noProof="0" dirty="0">
                <a:solidFill>
                  <a:schemeClr val="bg1"/>
                </a:solidFill>
                <a:latin typeface="+mj-lt"/>
              </a:rPr>
              <a:t>Forschungsergebnisse</a:t>
            </a:r>
          </a:p>
        </p:txBody>
      </p:sp>
    </p:spTree>
    <p:custDataLst>
      <p:tags r:id="rId1"/>
    </p:custDataLst>
    <p:extLst>
      <p:ext uri="{BB962C8B-B14F-4D97-AF65-F5344CB8AC3E}">
        <p14:creationId xmlns:p14="http://schemas.microsoft.com/office/powerpoint/2010/main" val="48054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F8B61-18C6-454F-FF11-2B7FABDECFAE}"/>
              </a:ext>
            </a:extLst>
          </p:cNvPr>
          <p:cNvSpPr>
            <a:spLocks noGrp="1"/>
          </p:cNvSpPr>
          <p:nvPr>
            <p:ph type="title"/>
          </p:nvPr>
        </p:nvSpPr>
        <p:spPr/>
        <p:txBody>
          <a:bodyPr/>
          <a:lstStyle/>
          <a:p>
            <a:r>
              <a:rPr lang="de-DE" dirty="0"/>
              <a:t>Machine Learning</a:t>
            </a:r>
            <a:br>
              <a:rPr lang="de-DE" dirty="0"/>
            </a:br>
            <a:r>
              <a:rPr lang="de-DE" b="0" dirty="0" err="1"/>
              <a:t>supervised</a:t>
            </a:r>
            <a:r>
              <a:rPr lang="de-DE" b="0" dirty="0"/>
              <a:t> Learning zur Markttrendprognose</a:t>
            </a:r>
          </a:p>
        </p:txBody>
      </p:sp>
      <p:sp>
        <p:nvSpPr>
          <p:cNvPr id="3" name="内容占位符 2">
            <a:extLst>
              <a:ext uri="{FF2B5EF4-FFF2-40B4-BE49-F238E27FC236}">
                <a16:creationId xmlns:a16="http://schemas.microsoft.com/office/drawing/2014/main" id="{015E9849-0665-D5ED-E37C-0304CBB1A39D}"/>
              </a:ext>
            </a:extLst>
          </p:cNvPr>
          <p:cNvSpPr>
            <a:spLocks noGrp="1"/>
          </p:cNvSpPr>
          <p:nvPr>
            <p:ph sz="quarter" idx="14"/>
          </p:nvPr>
        </p:nvSpPr>
        <p:spPr/>
        <p:txBody>
          <a:bodyPr/>
          <a:lstStyle/>
          <a:p>
            <a:r>
              <a:rPr lang="de-DE" dirty="0"/>
              <a:t>Klassifikationsalgorithmen:</a:t>
            </a:r>
            <a:endParaRPr lang="de-DE" b="0" dirty="0"/>
          </a:p>
          <a:p>
            <a:pPr marL="285750" indent="-285750">
              <a:buFontTx/>
              <a:buChar char="-"/>
            </a:pPr>
            <a:endParaRPr lang="de-DE" b="0" dirty="0"/>
          </a:p>
          <a:p>
            <a:pPr marL="285750" indent="-285750">
              <a:buFontTx/>
              <a:buChar char="-"/>
            </a:pPr>
            <a:r>
              <a:rPr lang="de-DE" b="0" dirty="0"/>
              <a:t>Richtungsorientierter Handel:</a:t>
            </a:r>
          </a:p>
          <a:p>
            <a:pPr marL="537750" lvl="2" indent="-285750">
              <a:buFontTx/>
              <a:buChar char="-"/>
            </a:pPr>
            <a:r>
              <a:rPr lang="de-DE" dirty="0"/>
              <a:t>Eine Art des algorithmischen Handels</a:t>
            </a:r>
          </a:p>
          <a:p>
            <a:pPr marL="537750" lvl="2" indent="-285750">
              <a:buFontTx/>
              <a:buChar char="-"/>
            </a:pPr>
            <a:r>
              <a:rPr lang="de-DE" dirty="0"/>
              <a:t>In zwei Klassen:</a:t>
            </a:r>
          </a:p>
          <a:p>
            <a:pPr marL="681750" lvl="8" indent="-285750">
              <a:buFontTx/>
              <a:buChar char="-"/>
            </a:pPr>
            <a:r>
              <a:rPr lang="de-DE" dirty="0"/>
              <a:t>Aufwärtstrend: Long-Position</a:t>
            </a:r>
          </a:p>
          <a:p>
            <a:pPr marL="681750" lvl="8" indent="-285750">
              <a:buFontTx/>
              <a:buChar char="-"/>
            </a:pPr>
            <a:r>
              <a:rPr lang="de-DE" dirty="0"/>
              <a:t>Abwärtstrend: Short-Position</a:t>
            </a:r>
          </a:p>
          <a:p>
            <a:pPr marL="537750" lvl="2" indent="-285750">
              <a:buFontTx/>
              <a:buChar char="-"/>
            </a:pPr>
            <a:endParaRPr lang="de-DE" b="0" dirty="0"/>
          </a:p>
          <a:p>
            <a:pPr marL="285750" lvl="1" indent="-285750">
              <a:buFontTx/>
              <a:buChar char="-"/>
            </a:pPr>
            <a:r>
              <a:rPr lang="de-DE" dirty="0"/>
              <a:t>Algorithmen:</a:t>
            </a:r>
          </a:p>
          <a:p>
            <a:pPr marL="537750" lvl="2" indent="-285750">
              <a:buFontTx/>
              <a:buChar char="-"/>
            </a:pPr>
            <a:r>
              <a:rPr lang="de-DE" b="0" dirty="0"/>
              <a:t>Support Vector Machine</a:t>
            </a:r>
          </a:p>
          <a:p>
            <a:pPr marL="537750" lvl="2" indent="-285750">
              <a:buFontTx/>
              <a:buChar char="-"/>
            </a:pPr>
            <a:r>
              <a:rPr lang="de-DE" dirty="0"/>
              <a:t>Random Forest</a:t>
            </a:r>
          </a:p>
          <a:p>
            <a:pPr marL="537750" lvl="2" indent="-285750">
              <a:buFontTx/>
              <a:buChar char="-"/>
            </a:pPr>
            <a:r>
              <a:rPr lang="de-DE" dirty="0"/>
              <a:t>Naive Bayes</a:t>
            </a:r>
          </a:p>
          <a:p>
            <a:pPr marL="537750" lvl="2" indent="-285750">
              <a:buFontTx/>
              <a:buChar char="-"/>
            </a:pPr>
            <a:endParaRPr lang="de-DE" b="0" dirty="0"/>
          </a:p>
        </p:txBody>
      </p:sp>
      <p:sp>
        <p:nvSpPr>
          <p:cNvPr id="4" name="内容占位符 3">
            <a:extLst>
              <a:ext uri="{FF2B5EF4-FFF2-40B4-BE49-F238E27FC236}">
                <a16:creationId xmlns:a16="http://schemas.microsoft.com/office/drawing/2014/main" id="{ADDD40AF-45DE-2BDA-A893-A37B5B6B3789}"/>
              </a:ext>
            </a:extLst>
          </p:cNvPr>
          <p:cNvSpPr>
            <a:spLocks noGrp="1"/>
          </p:cNvSpPr>
          <p:nvPr>
            <p:ph sz="quarter" idx="15"/>
          </p:nvPr>
        </p:nvSpPr>
        <p:spPr/>
        <p:txBody>
          <a:bodyPr/>
          <a:lstStyle/>
          <a:p>
            <a:r>
              <a:rPr lang="de-DE" dirty="0"/>
              <a:t>Regressionsalgorithmen</a:t>
            </a:r>
            <a:endParaRPr lang="de-DE" b="0" dirty="0"/>
          </a:p>
          <a:p>
            <a:pPr marL="285750" indent="-285750">
              <a:buFontTx/>
              <a:buChar char="-"/>
            </a:pPr>
            <a:endParaRPr lang="de-DE" b="0" dirty="0"/>
          </a:p>
          <a:p>
            <a:pPr marL="285750" indent="-285750">
              <a:buFontTx/>
              <a:buChar char="-"/>
            </a:pPr>
            <a:r>
              <a:rPr lang="de-DE" b="0" dirty="0"/>
              <a:t>Volatilität </a:t>
            </a:r>
          </a:p>
          <a:p>
            <a:pPr marL="537750" lvl="2" indent="-285750">
              <a:buFontTx/>
              <a:buChar char="-"/>
            </a:pPr>
            <a:r>
              <a:rPr lang="de-DE" dirty="0"/>
              <a:t>Nicht direkt messbar</a:t>
            </a:r>
          </a:p>
          <a:p>
            <a:pPr marL="537750" lvl="2" indent="-285750">
              <a:buFontTx/>
              <a:buChar char="-"/>
            </a:pPr>
            <a:r>
              <a:rPr lang="de-DE" dirty="0">
                <a:sym typeface="Wingdings" pitchFamily="2" charset="2"/>
              </a:rPr>
              <a:t> Proxy: Varianz der Renditen zu Zeitpunkt t</a:t>
            </a:r>
          </a:p>
          <a:p>
            <a:pPr marL="537750" lvl="2" indent="-285750">
              <a:buFontTx/>
              <a:buChar char="-"/>
            </a:pPr>
            <a:endParaRPr lang="de-DE" b="0" dirty="0">
              <a:sym typeface="Wingdings" pitchFamily="2" charset="2"/>
            </a:endParaRPr>
          </a:p>
          <a:p>
            <a:pPr marL="285750" lvl="1" indent="-285750">
              <a:buFontTx/>
              <a:buChar char="-"/>
            </a:pPr>
            <a:r>
              <a:rPr lang="de-DE" dirty="0">
                <a:sym typeface="Wingdings" pitchFamily="2" charset="2"/>
              </a:rPr>
              <a:t>Algorithmen:</a:t>
            </a:r>
          </a:p>
          <a:p>
            <a:pPr marL="537750" lvl="2" indent="-285750">
              <a:buFontTx/>
              <a:buChar char="-"/>
            </a:pPr>
            <a:r>
              <a:rPr lang="de-DE" b="0" dirty="0">
                <a:sym typeface="Wingdings" pitchFamily="2" charset="2"/>
              </a:rPr>
              <a:t>Random </a:t>
            </a:r>
            <a:r>
              <a:rPr lang="de-DE" dirty="0">
                <a:sym typeface="Wingdings" pitchFamily="2" charset="2"/>
              </a:rPr>
              <a:t>Forest</a:t>
            </a:r>
          </a:p>
          <a:p>
            <a:pPr marL="537750" lvl="2" indent="-285750">
              <a:buFontTx/>
              <a:buChar char="-"/>
            </a:pPr>
            <a:r>
              <a:rPr lang="de-DE" b="0" dirty="0">
                <a:sym typeface="Wingdings" pitchFamily="2" charset="2"/>
              </a:rPr>
              <a:t>Support Vector Regression</a:t>
            </a:r>
            <a:endParaRPr lang="de-DE" b="0" dirty="0"/>
          </a:p>
        </p:txBody>
      </p:sp>
    </p:spTree>
    <p:extLst>
      <p:ext uri="{BB962C8B-B14F-4D97-AF65-F5344CB8AC3E}">
        <p14:creationId xmlns:p14="http://schemas.microsoft.com/office/powerpoint/2010/main" val="780803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ags/tag2.xml><?xml version="1.0" encoding="utf-8"?>
<p:tagLst xmlns:a="http://schemas.openxmlformats.org/drawingml/2006/main" xmlns:r="http://schemas.openxmlformats.org/officeDocument/2006/relationships" xmlns:p="http://schemas.openxmlformats.org/presentationml/2006/main">
  <p:tag name="TIMING" val="|33.2|17"/>
</p:tagLst>
</file>

<file path=ppt/tags/tag3.xml><?xml version="1.0" encoding="utf-8"?>
<p:tagLst xmlns:a="http://schemas.openxmlformats.org/drawingml/2006/main" xmlns:r="http://schemas.openxmlformats.org/officeDocument/2006/relationships" xmlns:p="http://schemas.openxmlformats.org/presentationml/2006/main">
  <p:tag name="TIMING" val="|33.2|17"/>
</p:tagLst>
</file>

<file path=ppt/tags/tag4.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_2018_16zu9">
  <a:themeElements>
    <a:clrScheme name="TUD_2021-08_grün">
      <a:dk1>
        <a:srgbClr val="000000"/>
      </a:dk1>
      <a:lt1>
        <a:sysClr val="window" lastClr="FFFFFF"/>
      </a:lt1>
      <a:dk2>
        <a:srgbClr val="727277"/>
      </a:dk2>
      <a:lt2>
        <a:srgbClr val="FFFFFF"/>
      </a:lt2>
      <a:accent1>
        <a:srgbClr val="00305D"/>
      </a:accent1>
      <a:accent2>
        <a:srgbClr val="0069B4"/>
      </a:accent2>
      <a:accent3>
        <a:srgbClr val="009FE3"/>
      </a:accent3>
      <a:accent4>
        <a:srgbClr val="008244"/>
      </a:accent4>
      <a:accent5>
        <a:srgbClr val="65B32E"/>
      </a:accent5>
      <a:accent6>
        <a:srgbClr val="94C356"/>
      </a:accent6>
      <a:hlink>
        <a:srgbClr val="0069B4"/>
      </a:hlink>
      <a:folHlink>
        <a:srgbClr val="009FE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1_TUD_PPT_16zu9_Vorlage.pptx" id="{3A1CD247-97C9-485D-ABE2-D23C3399D7AF}" vid="{33506430-7C27-4887-93E6-666F2996D4A2}"/>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C3028C-EFBE-F543-BECE-C07C0BA3C814}">
  <we:reference id="wa200005566" version="3.0.0.2" store="zh-C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TUD_2018_16zu9</Template>
  <TotalTime>1710</TotalTime>
  <Words>2500</Words>
  <Application>Microsoft Macintosh PowerPoint</Application>
  <PresentationFormat>宽屏</PresentationFormat>
  <Paragraphs>303</Paragraphs>
  <Slides>18</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Open Sans</vt:lpstr>
      <vt:lpstr>Cambria Math</vt:lpstr>
      <vt:lpstr>Calibri</vt:lpstr>
      <vt:lpstr>Wingdings</vt:lpstr>
      <vt:lpstr>-webkit-standard</vt:lpstr>
      <vt:lpstr>Symbol</vt:lpstr>
      <vt:lpstr>Arial</vt:lpstr>
      <vt:lpstr>Times New Roman</vt:lpstr>
      <vt:lpstr>TUD_2018_16zu9</vt:lpstr>
      <vt:lpstr>Präsentation</vt:lpstr>
      <vt:lpstr>Agenda</vt:lpstr>
      <vt:lpstr>Teil 1:  Forschungshintergrund &amp; Methodik </vt:lpstr>
      <vt:lpstr>Motivation Einfluss und Perspektiven der KI-Technologien</vt:lpstr>
      <vt:lpstr>Fachbegriffe eine kurze Einführung in den Themenbereich</vt:lpstr>
      <vt:lpstr>Forschungsdesign Rahmenwerk für Literaturanalyse (Vom Brocke et al., 2009) </vt:lpstr>
      <vt:lpstr>Forschungsprozesse die Vorgehensweise der Literaturanalyse</vt:lpstr>
      <vt:lpstr>Teil 2:  Forschungsergebnisse</vt:lpstr>
      <vt:lpstr>Machine Learning supervised Learning zur Markttrendprognose</vt:lpstr>
      <vt:lpstr>Machine Learning unsupervised Learning zur Darstellung des Verhaltens als Umgebung</vt:lpstr>
      <vt:lpstr>Deep Learning  CNN </vt:lpstr>
      <vt:lpstr>Deep Learning  LSTM und BiLSTM</vt:lpstr>
      <vt:lpstr>Deep Reinforcement Learning  Hybride Methode</vt:lpstr>
      <vt:lpstr>Deep Reinforcement Learning  Bessere Darstellung der Umwelt – Directional Change RL (DCRL)</vt:lpstr>
      <vt:lpstr>Deep Reinforcement Learning  Bessere Modellierung des Zustandsraums</vt:lpstr>
      <vt:lpstr>Teil 3:  Forschungsbeitrag und Ausblick</vt:lpstr>
      <vt:lpstr>Forschungsbeitrag Chancen und Herausforderungen durch KI</vt:lpstr>
      <vt:lpstr>Diskussion und Fragen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wanjin li</dc:creator>
  <cp:keywords/>
  <dc:description/>
  <cp:lastModifiedBy>wanjin li</cp:lastModifiedBy>
  <cp:revision>2</cp:revision>
  <dcterms:created xsi:type="dcterms:W3CDTF">2024-11-18T10:56:30Z</dcterms:created>
  <dcterms:modified xsi:type="dcterms:W3CDTF">2024-11-19T15:27:41Z</dcterms:modified>
  <cp:category/>
</cp:coreProperties>
</file>