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88" y="1103317"/>
            <a:ext cx="9448800" cy="1825096"/>
          </a:xfrm>
        </p:spPr>
        <p:txBody>
          <a:bodyPr/>
          <a:lstStyle/>
          <a:p>
            <a:r>
              <a:rPr lang="en-US" dirty="0" smtClean="0"/>
              <a:t>prediction algorithm   	of hokey players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025" y="6172200"/>
            <a:ext cx="7274688" cy="6858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W</a:t>
            </a:r>
            <a:r>
              <a:rPr lang="en-US" dirty="0" smtClean="0"/>
              <a:t>anjin Yoo, Nelson Dai, Khaled </a:t>
            </a:r>
            <a:r>
              <a:rPr lang="en-US" dirty="0" err="1" smtClean="0"/>
              <a:t>Gabr</a:t>
            </a:r>
            <a:r>
              <a:rPr lang="en-US" dirty="0" smtClean="0"/>
              <a:t>, Peter </a:t>
            </a:r>
            <a:r>
              <a:rPr lang="en-US" dirty="0" err="1" smtClean="0"/>
              <a:t>Cheplev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2" y="3150131"/>
            <a:ext cx="495776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Because of the event of Vancouver </a:t>
            </a:r>
            <a:r>
              <a:rPr lang="en-US" dirty="0"/>
              <a:t>S</a:t>
            </a:r>
            <a:r>
              <a:rPr lang="en-US" dirty="0" smtClean="0"/>
              <a:t>tanley riot in 2011</a:t>
            </a:r>
          </a:p>
          <a:p>
            <a:pPr marL="0" indent="0">
              <a:buNone/>
            </a:pPr>
            <a:r>
              <a:rPr lang="en-US" dirty="0" smtClean="0"/>
              <a:t>It was a sad year for most Vancouver </a:t>
            </a:r>
            <a:r>
              <a:rPr lang="en-US" dirty="0" err="1" smtClean="0"/>
              <a:t>reisdent</a:t>
            </a:r>
            <a:r>
              <a:rPr lang="en-US" dirty="0" smtClean="0"/>
              <a:t>, especially for those die-hard </a:t>
            </a:r>
          </a:p>
          <a:p>
            <a:pPr marL="0" indent="0">
              <a:buNone/>
            </a:pPr>
            <a:r>
              <a:rPr lang="en-US" dirty="0" smtClean="0"/>
              <a:t>fans of </a:t>
            </a:r>
            <a:r>
              <a:rPr lang="en-US" dirty="0" err="1" smtClean="0"/>
              <a:t>Canuks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If Vancouver figured  out which players they should have assigned and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position was best suit for those players, then the sad story should not have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happend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490137"/>
            <a:ext cx="38100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report analyzes each </a:t>
            </a:r>
            <a:r>
              <a:rPr lang="en-US" dirty="0" err="1" smtClean="0"/>
              <a:t>players’s</a:t>
            </a:r>
            <a:r>
              <a:rPr lang="en-US" dirty="0" smtClean="0"/>
              <a:t> </a:t>
            </a:r>
            <a:r>
              <a:rPr lang="en-US" dirty="0" err="1" smtClean="0"/>
              <a:t>statisctic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</TotalTime>
  <Words>79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Arial</vt:lpstr>
      <vt:lpstr>Vapor Trail</vt:lpstr>
      <vt:lpstr>prediction algorithm    of hokey players </vt:lpstr>
      <vt:lpstr>Why?</vt:lpstr>
      <vt:lpstr>WHAT?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algorithm    of hokey players </dc:title>
  <dc:creator>Wanjin Yoo</dc:creator>
  <cp:lastModifiedBy>Wanjin Yoo</cp:lastModifiedBy>
  <cp:revision>3</cp:revision>
  <dcterms:created xsi:type="dcterms:W3CDTF">2017-04-03T02:42:46Z</dcterms:created>
  <dcterms:modified xsi:type="dcterms:W3CDTF">2017-04-03T03:04:35Z</dcterms:modified>
</cp:coreProperties>
</file>