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Food bank and food store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772125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	Team Hungry Birds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Level 0 Data flow diagram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19600" y="1658400"/>
            <a:ext cx="3600300" cy="294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75" y="1628575"/>
            <a:ext cx="3469676" cy="30076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Client name and organization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UVSS Food bank is a non-profit organization that provides free food and clothes for Uvic students in needs.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Context Diagram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5212125" y="1549050"/>
            <a:ext cx="3303300" cy="299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25" y="1549050"/>
            <a:ext cx="4219825" cy="29614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