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GearGuardAI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PPE Detection with YOLOv12 -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Ensure workplace safety by detecting compliance with PPE (Personal Protective Equipment) requirements.</a:t>
            </a:r>
          </a:p>
          <a:p>
            <a:pPr/>
            <a:r>
              <a:t>Motivation: Construction sites and factories face high risks when workers do not wear mandatory protective gear.</a:t>
            </a:r>
          </a:p>
          <a:p>
            <a:pPr/>
            <a:r>
              <a:t>Goal: Build an AI system that detects hard hats, reflective vests, and other safety gear in real time using YOLOv12.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Collection of annotated images containing people with/without safety gear.</a:t>
            </a:r>
          </a:p>
          <a:p>
            <a:pPr/>
            <a:r>
              <a:t>Classes: Helmet, Vest, No-Helmet, No-Vest, etc.</a:t>
            </a:r>
          </a:p>
          <a:p>
            <a:pPr/>
            <a:r>
              <a:t>Format: YOLO-style annotations with bounding boxes and class labels.</a:t>
            </a:r>
          </a:p>
          <a:p>
            <a:pPr/>
            <a:r>
              <a:t>Sources: Open-source datasets and/or custom annotated surveillance footage.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Removed corrupted or mislabeled images.</a:t>
            </a:r>
          </a:p>
          <a:p>
            <a:pPr/>
            <a:r>
              <a:t>Ensured balanced class distribution (e.g., equal number of helmet vs. no-helmet samples).</a:t>
            </a:r>
          </a:p>
          <a:p>
            <a:pPr/>
            <a:r>
              <a:t>Normalized image sizes and converted annotations to YOLO format.</a:t>
            </a:r>
          </a:p>
          <a:p>
            <a:pPr/>
            <a:r>
              <a:t>Performed data augmentation: flipping, scaling, color jittering.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YOLOv12 architecture with pretrained weights as a starting point.</a:t>
            </a:r>
          </a:p>
          <a:p>
            <a:pPr/>
            <a:r>
              <a:t>Custom training performed using annotated PPE dataset.</a:t>
            </a:r>
          </a:p>
          <a:p>
            <a:pPr/>
            <a:r>
              <a:t>Hyperparameters: batch size, learning rate, epochs tuned for optimal mAP.</a:t>
            </a:r>
          </a:p>
          <a:p>
            <a:pPr/>
            <a:r>
              <a:t>Evaluation Metrics: mAP (mean Average Precision), IoU, precision, and recall.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Achieved high accuracy in detecting PPE in real-world conditions.</a:t>
            </a:r>
          </a:p>
          <a:p>
            <a:pPr/>
            <a:r>
              <a:t>mAP &gt; 90% for Helmet and Vest detection.</a:t>
            </a:r>
          </a:p>
          <a:p>
            <a:pPr/>
            <a:r>
              <a:t>System performed well in various lighting and background conditions.</a:t>
            </a:r>
          </a:p>
          <a:p>
            <a:pPr/>
            <a:r>
              <a:t>Live inference validated on test videos and surveillance feeds.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exported to ONNX and integrated into a lightweight Python inference pipeline.</a:t>
            </a:r>
          </a:p>
          <a:p>
            <a:pPr/>
            <a:r>
              <a:t>Web interface or camera-based live feed setup using OpenCV.</a:t>
            </a:r>
          </a:p>
          <a:p>
            <a:pPr/>
            <a:r>
              <a:t>Can be deployed on edge devices like NVIDIA Jetson or Raspberry Pi for on-site detection.</a:t>
            </a:r>
          </a:p>
          <a:p>
            <a:pPr/>
            <a:r>
              <a:t>Alerts generated in real-time for non-compliance incidents.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GearGuardAI helps automate safety compliance monitoring.</a:t>
            </a:r>
          </a:p>
          <a:p>
            <a:pPr/>
            <a:r>
              <a:t>Reduces manual oversight and improves worker safety on construction or industrial sites.</a:t>
            </a:r>
          </a:p>
          <a:p>
            <a:pPr/>
            <a:r>
              <a:t>Scalable and adaptable to various environments with minimal customization.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 detection to include more PPE types (e.g., gloves, goggles).</a:t>
            </a:r>
          </a:p>
          <a:p>
            <a:pPr/>
            <a:r>
              <a:t>Deploy across multiple site cameras for broader coverage.</a:t>
            </a:r>
          </a:p>
          <a:p>
            <a:pPr/>
            <a:r>
              <a:t>Use real-time dashboards for supervisors to monitor compliance statistics.</a:t>
            </a:r>
          </a:p>
          <a:p>
            <a:pPr/>
            <a:r>
              <a:t>Integrate alert system with SMS/email notifications.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