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5" r:id="rId3"/>
  </p:sldMasterIdLst>
  <p:notesMasterIdLst>
    <p:notesMasterId r:id="rId9"/>
  </p:notesMasterIdLst>
  <p:sldIdLst>
    <p:sldId id="257" r:id="rId4"/>
    <p:sldId id="261" r:id="rId5"/>
    <p:sldId id="281" r:id="rId6"/>
    <p:sldId id="280" r:id="rId7"/>
    <p:sldId id="27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964" y="56"/>
      </p:cViewPr>
      <p:guideLst/>
    </p:cSldViewPr>
  </p:slideViewPr>
  <p:outlineViewPr>
    <p:cViewPr>
      <p:scale>
        <a:sx n="33" d="100"/>
        <a:sy n="33" d="100"/>
      </p:scale>
      <p:origin x="0" y="-8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245D3-A98D-44A2-A56F-A7EFBA8F0AC9}" type="datetimeFigureOut">
              <a:rPr lang="en-US" smtClean="0"/>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6743C-0190-43FD-84A0-1E72C8206707}" type="slidenum">
              <a:rPr lang="en-US" smtClean="0"/>
              <a:t>‹#›</a:t>
            </a:fld>
            <a:endParaRPr lang="en-US"/>
          </a:p>
        </p:txBody>
      </p:sp>
    </p:spTree>
    <p:extLst>
      <p:ext uri="{BB962C8B-B14F-4D97-AF65-F5344CB8AC3E}">
        <p14:creationId xmlns:p14="http://schemas.microsoft.com/office/powerpoint/2010/main" val="2163154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0356-4083-3C63-D80F-1ADAF59DF5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385051-94F2-2FF7-38B3-C14B0968AD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949701-320B-B7D5-F386-B60AC0A1A2E5}"/>
              </a:ext>
            </a:extLst>
          </p:cNvPr>
          <p:cNvSpPr>
            <a:spLocks noGrp="1"/>
          </p:cNvSpPr>
          <p:nvPr>
            <p:ph type="dt" sz="half" idx="10"/>
          </p:nvPr>
        </p:nvSpPr>
        <p:spPr/>
        <p:txBody>
          <a:bodyPr/>
          <a:lstStyle/>
          <a:p>
            <a:fld id="{8EDB8495-8BE9-4E1B-9007-840B4B8E0EA0}" type="datetime2">
              <a:rPr lang="en-US" smtClean="0"/>
              <a:t>Tuesday, February 20, 2024</a:t>
            </a:fld>
            <a:endParaRPr lang="en-US"/>
          </a:p>
        </p:txBody>
      </p:sp>
      <p:sp>
        <p:nvSpPr>
          <p:cNvPr id="5" name="Footer Placeholder 4">
            <a:extLst>
              <a:ext uri="{FF2B5EF4-FFF2-40B4-BE49-F238E27FC236}">
                <a16:creationId xmlns:a16="http://schemas.microsoft.com/office/drawing/2014/main" id="{050C614A-F27E-F5A7-1FD8-2479F68416ED}"/>
              </a:ext>
            </a:extLst>
          </p:cNvPr>
          <p:cNvSpPr>
            <a:spLocks noGrp="1"/>
          </p:cNvSpPr>
          <p:nvPr>
            <p:ph type="ftr" sz="quarter" idx="11"/>
          </p:nvPr>
        </p:nvSpPr>
        <p:spPr/>
        <p:txBody>
          <a:bodyPr/>
          <a:lstStyle/>
          <a:p>
            <a:r>
              <a:rPr lang="en-US"/>
              <a:t>Phase 1 Project by Christine Ndirangu</a:t>
            </a:r>
          </a:p>
        </p:txBody>
      </p:sp>
      <p:sp>
        <p:nvSpPr>
          <p:cNvPr id="6" name="Slide Number Placeholder 5">
            <a:extLst>
              <a:ext uri="{FF2B5EF4-FFF2-40B4-BE49-F238E27FC236}">
                <a16:creationId xmlns:a16="http://schemas.microsoft.com/office/drawing/2014/main" id="{6D3D10F3-8632-BF22-3631-243063DB606B}"/>
              </a:ext>
            </a:extLst>
          </p:cNvPr>
          <p:cNvSpPr>
            <a:spLocks noGrp="1"/>
          </p:cNvSpPr>
          <p:nvPr>
            <p:ph type="sldNum" sz="quarter" idx="12"/>
          </p:nvPr>
        </p:nvSpPr>
        <p:spPr/>
        <p:txBody>
          <a:bodyPr/>
          <a:lstStyle/>
          <a:p>
            <a:fld id="{5EC7DCCD-6E5C-4A3F-A1A1-32163D1DBF9D}" type="slidenum">
              <a:rPr lang="en-US" smtClean="0"/>
              <a:t>‹#›</a:t>
            </a:fld>
            <a:endParaRPr lang="en-US"/>
          </a:p>
        </p:txBody>
      </p:sp>
    </p:spTree>
    <p:extLst>
      <p:ext uri="{BB962C8B-B14F-4D97-AF65-F5344CB8AC3E}">
        <p14:creationId xmlns:p14="http://schemas.microsoft.com/office/powerpoint/2010/main" val="1641343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925C-B1E5-1A45-3C26-841A9EFA7F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FDE04C-CAFF-EF12-0F2C-0D5C2EEE0E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645785-1BD6-69C4-D3B4-C7DAF07C08E7}"/>
              </a:ext>
            </a:extLst>
          </p:cNvPr>
          <p:cNvSpPr>
            <a:spLocks noGrp="1"/>
          </p:cNvSpPr>
          <p:nvPr>
            <p:ph type="dt" sz="half" idx="10"/>
          </p:nvPr>
        </p:nvSpPr>
        <p:spPr/>
        <p:txBody>
          <a:bodyPr/>
          <a:lstStyle/>
          <a:p>
            <a:fld id="{63580134-0F04-4B71-8C2A-CD54E2C3E0EC}" type="datetime2">
              <a:rPr lang="en-US" smtClean="0"/>
              <a:t>Tuesday, February 20, 2024</a:t>
            </a:fld>
            <a:endParaRPr lang="en-US"/>
          </a:p>
        </p:txBody>
      </p:sp>
      <p:sp>
        <p:nvSpPr>
          <p:cNvPr id="5" name="Footer Placeholder 4">
            <a:extLst>
              <a:ext uri="{FF2B5EF4-FFF2-40B4-BE49-F238E27FC236}">
                <a16:creationId xmlns:a16="http://schemas.microsoft.com/office/drawing/2014/main" id="{DFDDFDA8-72D4-0C89-9CB6-4F57122534B3}"/>
              </a:ext>
            </a:extLst>
          </p:cNvPr>
          <p:cNvSpPr>
            <a:spLocks noGrp="1"/>
          </p:cNvSpPr>
          <p:nvPr>
            <p:ph type="ftr" sz="quarter" idx="11"/>
          </p:nvPr>
        </p:nvSpPr>
        <p:spPr/>
        <p:txBody>
          <a:bodyPr/>
          <a:lstStyle/>
          <a:p>
            <a:r>
              <a:rPr lang="en-US"/>
              <a:t>Phase 1 Project by Christine Ndirangu</a:t>
            </a:r>
          </a:p>
        </p:txBody>
      </p:sp>
      <p:sp>
        <p:nvSpPr>
          <p:cNvPr id="6" name="Slide Number Placeholder 5">
            <a:extLst>
              <a:ext uri="{FF2B5EF4-FFF2-40B4-BE49-F238E27FC236}">
                <a16:creationId xmlns:a16="http://schemas.microsoft.com/office/drawing/2014/main" id="{2B81DBD3-B859-F2AC-85FA-95CFE893FD09}"/>
              </a:ext>
            </a:extLst>
          </p:cNvPr>
          <p:cNvSpPr>
            <a:spLocks noGrp="1"/>
          </p:cNvSpPr>
          <p:nvPr>
            <p:ph type="sldNum" sz="quarter" idx="12"/>
          </p:nvPr>
        </p:nvSpPr>
        <p:spPr/>
        <p:txBody>
          <a:bodyPr/>
          <a:lstStyle/>
          <a:p>
            <a:fld id="{5EC7DCCD-6E5C-4A3F-A1A1-32163D1DBF9D}" type="slidenum">
              <a:rPr lang="en-US" smtClean="0"/>
              <a:t>‹#›</a:t>
            </a:fld>
            <a:endParaRPr lang="en-US"/>
          </a:p>
        </p:txBody>
      </p:sp>
    </p:spTree>
    <p:extLst>
      <p:ext uri="{BB962C8B-B14F-4D97-AF65-F5344CB8AC3E}">
        <p14:creationId xmlns:p14="http://schemas.microsoft.com/office/powerpoint/2010/main" val="1408189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14443B-9F82-B9CB-D9BC-CB088F6B30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0CFD76-9D00-2432-F454-1D971A6BF1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D617A-2D50-BB07-A092-C9C39DA223ED}"/>
              </a:ext>
            </a:extLst>
          </p:cNvPr>
          <p:cNvSpPr>
            <a:spLocks noGrp="1"/>
          </p:cNvSpPr>
          <p:nvPr>
            <p:ph type="dt" sz="half" idx="10"/>
          </p:nvPr>
        </p:nvSpPr>
        <p:spPr/>
        <p:txBody>
          <a:bodyPr/>
          <a:lstStyle/>
          <a:p>
            <a:fld id="{1898AF49-C51E-465A-816B-6C53B341BD1C}" type="datetime2">
              <a:rPr lang="en-US" smtClean="0"/>
              <a:t>Tuesday, February 20, 2024</a:t>
            </a:fld>
            <a:endParaRPr lang="en-US"/>
          </a:p>
        </p:txBody>
      </p:sp>
      <p:sp>
        <p:nvSpPr>
          <p:cNvPr id="5" name="Footer Placeholder 4">
            <a:extLst>
              <a:ext uri="{FF2B5EF4-FFF2-40B4-BE49-F238E27FC236}">
                <a16:creationId xmlns:a16="http://schemas.microsoft.com/office/drawing/2014/main" id="{7D41571C-2B45-1159-742F-CCB522C633C0}"/>
              </a:ext>
            </a:extLst>
          </p:cNvPr>
          <p:cNvSpPr>
            <a:spLocks noGrp="1"/>
          </p:cNvSpPr>
          <p:nvPr>
            <p:ph type="ftr" sz="quarter" idx="11"/>
          </p:nvPr>
        </p:nvSpPr>
        <p:spPr/>
        <p:txBody>
          <a:bodyPr/>
          <a:lstStyle/>
          <a:p>
            <a:r>
              <a:rPr lang="en-US"/>
              <a:t>Phase 1 Project by Christine Ndirangu</a:t>
            </a:r>
          </a:p>
        </p:txBody>
      </p:sp>
      <p:sp>
        <p:nvSpPr>
          <p:cNvPr id="6" name="Slide Number Placeholder 5">
            <a:extLst>
              <a:ext uri="{FF2B5EF4-FFF2-40B4-BE49-F238E27FC236}">
                <a16:creationId xmlns:a16="http://schemas.microsoft.com/office/drawing/2014/main" id="{452A6D26-FE81-221F-EC93-DE06FFAC7C56}"/>
              </a:ext>
            </a:extLst>
          </p:cNvPr>
          <p:cNvSpPr>
            <a:spLocks noGrp="1"/>
          </p:cNvSpPr>
          <p:nvPr>
            <p:ph type="sldNum" sz="quarter" idx="12"/>
          </p:nvPr>
        </p:nvSpPr>
        <p:spPr/>
        <p:txBody>
          <a:bodyPr/>
          <a:lstStyle/>
          <a:p>
            <a:fld id="{5EC7DCCD-6E5C-4A3F-A1A1-32163D1DBF9D}" type="slidenum">
              <a:rPr lang="en-US" smtClean="0"/>
              <a:t>‹#›</a:t>
            </a:fld>
            <a:endParaRPr lang="en-US"/>
          </a:p>
        </p:txBody>
      </p:sp>
    </p:spTree>
    <p:extLst>
      <p:ext uri="{BB962C8B-B14F-4D97-AF65-F5344CB8AC3E}">
        <p14:creationId xmlns:p14="http://schemas.microsoft.com/office/powerpoint/2010/main" val="930848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60142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Phase 1 Project by Christine Ndirangu</a:t>
            </a:r>
            <a:endParaRPr lang="en-US" dirty="0"/>
          </a:p>
        </p:txBody>
      </p:sp>
      <p:sp>
        <p:nvSpPr>
          <p:cNvPr id="4" name="Date Placeholder 3"/>
          <p:cNvSpPr>
            <a:spLocks noGrp="1"/>
          </p:cNvSpPr>
          <p:nvPr>
            <p:ph type="dt" sz="half" idx="10"/>
          </p:nvPr>
        </p:nvSpPr>
        <p:spPr/>
        <p:txBody>
          <a:bodyPr/>
          <a:lstStyle/>
          <a:p>
            <a:fld id="{4204C1B7-A151-4C34-A66C-3A567D629573}" type="datetime2">
              <a:rPr lang="en-US" smtClean="0"/>
              <a:t>Tuesday, February 20, 2024</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72454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4309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5957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Phase 1 Project by Christine Ndirangu</a:t>
            </a:r>
            <a:endParaRPr lang="en-US" dirty="0"/>
          </a:p>
        </p:txBody>
      </p:sp>
      <p:sp>
        <p:nvSpPr>
          <p:cNvPr id="5" name="Date Placeholder 4"/>
          <p:cNvSpPr>
            <a:spLocks noGrp="1"/>
          </p:cNvSpPr>
          <p:nvPr>
            <p:ph type="dt" sz="half" idx="10"/>
          </p:nvPr>
        </p:nvSpPr>
        <p:spPr/>
        <p:txBody>
          <a:bodyPr/>
          <a:lstStyle/>
          <a:p>
            <a:fld id="{FBE8BEEE-679E-4CBE-8326-0C242F07161C}" type="datetime2">
              <a:rPr lang="en-US" smtClean="0"/>
              <a:t>Tuesday, February 20, 2024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09096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Phase 1 Project by Christine Ndirangu</a:t>
            </a:r>
            <a:endParaRPr lang="en-US" dirty="0"/>
          </a:p>
        </p:txBody>
      </p:sp>
      <p:sp>
        <p:nvSpPr>
          <p:cNvPr id="7" name="Date Placeholder 6"/>
          <p:cNvSpPr>
            <a:spLocks noGrp="1"/>
          </p:cNvSpPr>
          <p:nvPr>
            <p:ph type="dt" sz="half" idx="10"/>
          </p:nvPr>
        </p:nvSpPr>
        <p:spPr/>
        <p:txBody>
          <a:bodyPr/>
          <a:lstStyle/>
          <a:p>
            <a:fld id="{BE96621F-EC8C-4CBE-BECD-181C6F2A8D7F}" type="datetime2">
              <a:rPr lang="en-US" smtClean="0"/>
              <a:t>Tuesday, February 20, 2024</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64219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Phase 1 Project by Christine Ndirangu</a:t>
            </a:r>
            <a:endParaRPr lang="en-US" dirty="0"/>
          </a:p>
        </p:txBody>
      </p:sp>
      <p:sp>
        <p:nvSpPr>
          <p:cNvPr id="3" name="Date Placeholder 2"/>
          <p:cNvSpPr>
            <a:spLocks noGrp="1"/>
          </p:cNvSpPr>
          <p:nvPr>
            <p:ph type="dt" sz="half" idx="10"/>
          </p:nvPr>
        </p:nvSpPr>
        <p:spPr/>
        <p:txBody>
          <a:bodyPr/>
          <a:lstStyle/>
          <a:p>
            <a:fld id="{4CB7D36A-BCD8-49A7-B84F-F238B740AA40}" type="datetime2">
              <a:rPr lang="en-US" smtClean="0"/>
              <a:t>Tuesday, February 20, 2024</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84745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Phase 1 Project by Christine Ndirangu</a:t>
            </a:r>
            <a:endParaRPr lang="en-US" dirty="0"/>
          </a:p>
        </p:txBody>
      </p:sp>
      <p:sp>
        <p:nvSpPr>
          <p:cNvPr id="2" name="Date Placeholder 1"/>
          <p:cNvSpPr>
            <a:spLocks noGrp="1"/>
          </p:cNvSpPr>
          <p:nvPr>
            <p:ph type="dt" sz="half" idx="10"/>
          </p:nvPr>
        </p:nvSpPr>
        <p:spPr/>
        <p:txBody>
          <a:bodyPr/>
          <a:lstStyle/>
          <a:p>
            <a:fld id="{8E2D86C3-FAAD-4A71-8CF0-3C3954CD9557}" type="datetime2">
              <a:rPr lang="en-US" smtClean="0"/>
              <a:t>Tuesday, February 20, 2024</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8353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85CB-6E81-744C-D60B-EC9464483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16302F-DD62-4E07-8FE6-45A77DC7C3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96F50-9BDF-703B-5B16-CAF2FF4CE23E}"/>
              </a:ext>
            </a:extLst>
          </p:cNvPr>
          <p:cNvSpPr>
            <a:spLocks noGrp="1"/>
          </p:cNvSpPr>
          <p:nvPr>
            <p:ph type="dt" sz="half" idx="10"/>
          </p:nvPr>
        </p:nvSpPr>
        <p:spPr/>
        <p:txBody>
          <a:bodyPr/>
          <a:lstStyle/>
          <a:p>
            <a:fld id="{3962380B-9029-4CC1-A4C5-5A7351F21B29}" type="datetime2">
              <a:rPr lang="en-US" smtClean="0"/>
              <a:t>Tuesday, February 20, 2024</a:t>
            </a:fld>
            <a:endParaRPr lang="en-US"/>
          </a:p>
        </p:txBody>
      </p:sp>
      <p:sp>
        <p:nvSpPr>
          <p:cNvPr id="5" name="Footer Placeholder 4">
            <a:extLst>
              <a:ext uri="{FF2B5EF4-FFF2-40B4-BE49-F238E27FC236}">
                <a16:creationId xmlns:a16="http://schemas.microsoft.com/office/drawing/2014/main" id="{3B24D7CD-909F-EADB-1F5A-19B5BA301A8B}"/>
              </a:ext>
            </a:extLst>
          </p:cNvPr>
          <p:cNvSpPr>
            <a:spLocks noGrp="1"/>
          </p:cNvSpPr>
          <p:nvPr>
            <p:ph type="ftr" sz="quarter" idx="11"/>
          </p:nvPr>
        </p:nvSpPr>
        <p:spPr/>
        <p:txBody>
          <a:bodyPr/>
          <a:lstStyle/>
          <a:p>
            <a:r>
              <a:rPr lang="en-US"/>
              <a:t>Phase 1 Project by Christine Ndirangu</a:t>
            </a:r>
          </a:p>
        </p:txBody>
      </p:sp>
      <p:sp>
        <p:nvSpPr>
          <p:cNvPr id="6" name="Slide Number Placeholder 5">
            <a:extLst>
              <a:ext uri="{FF2B5EF4-FFF2-40B4-BE49-F238E27FC236}">
                <a16:creationId xmlns:a16="http://schemas.microsoft.com/office/drawing/2014/main" id="{54AD2BF6-90E3-1249-8CB4-51DB0D8087D0}"/>
              </a:ext>
            </a:extLst>
          </p:cNvPr>
          <p:cNvSpPr>
            <a:spLocks noGrp="1"/>
          </p:cNvSpPr>
          <p:nvPr>
            <p:ph type="sldNum" sz="quarter" idx="12"/>
          </p:nvPr>
        </p:nvSpPr>
        <p:spPr/>
        <p:txBody>
          <a:bodyPr/>
          <a:lstStyle/>
          <a:p>
            <a:fld id="{5EC7DCCD-6E5C-4A3F-A1A1-32163D1DBF9D}" type="slidenum">
              <a:rPr lang="en-US" smtClean="0"/>
              <a:t>‹#›</a:t>
            </a:fld>
            <a:endParaRPr lang="en-US"/>
          </a:p>
        </p:txBody>
      </p:sp>
    </p:spTree>
    <p:extLst>
      <p:ext uri="{BB962C8B-B14F-4D97-AF65-F5344CB8AC3E}">
        <p14:creationId xmlns:p14="http://schemas.microsoft.com/office/powerpoint/2010/main" val="4214875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Phase 1 Project by Christine Ndirangu</a:t>
            </a:r>
            <a:endParaRPr lang="en-US" dirty="0"/>
          </a:p>
        </p:txBody>
      </p:sp>
      <p:sp>
        <p:nvSpPr>
          <p:cNvPr id="5" name="Date Placeholder 4"/>
          <p:cNvSpPr>
            <a:spLocks noGrp="1"/>
          </p:cNvSpPr>
          <p:nvPr>
            <p:ph type="dt" sz="half" idx="10"/>
          </p:nvPr>
        </p:nvSpPr>
        <p:spPr/>
        <p:txBody>
          <a:bodyPr/>
          <a:lstStyle/>
          <a:p>
            <a:fld id="{F578F913-1C9A-47FE-8699-41ACF52B7FE6}" type="datetime2">
              <a:rPr lang="en-US" smtClean="0"/>
              <a:t>Tuesday, February 20, 2024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88060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Phase 1 Project by Christine Ndirangu</a:t>
            </a:r>
            <a:endParaRPr lang="en-US" dirty="0"/>
          </a:p>
        </p:txBody>
      </p:sp>
      <p:sp>
        <p:nvSpPr>
          <p:cNvPr id="5" name="Date Placeholder 4"/>
          <p:cNvSpPr>
            <a:spLocks noGrp="1"/>
          </p:cNvSpPr>
          <p:nvPr>
            <p:ph type="dt" sz="half" idx="10"/>
          </p:nvPr>
        </p:nvSpPr>
        <p:spPr/>
        <p:txBody>
          <a:bodyPr/>
          <a:lstStyle/>
          <a:p>
            <a:fld id="{E723F8A4-7FC7-4124-9DF1-863E78D02F55}" type="datetime2">
              <a:rPr lang="en-US" smtClean="0"/>
              <a:t>Tuesday, February 20, 2024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77048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Phase 1 Project by Christine Ndirangu</a:t>
            </a:r>
            <a:endParaRPr lang="en-US" dirty="0"/>
          </a:p>
        </p:txBody>
      </p:sp>
      <p:sp>
        <p:nvSpPr>
          <p:cNvPr id="5" name="Date Placeholder 4"/>
          <p:cNvSpPr>
            <a:spLocks noGrp="1"/>
          </p:cNvSpPr>
          <p:nvPr>
            <p:ph type="dt" sz="half" idx="10"/>
          </p:nvPr>
        </p:nvSpPr>
        <p:spPr/>
        <p:txBody>
          <a:bodyPr/>
          <a:lstStyle/>
          <a:p>
            <a:fld id="{D79546C4-A927-45EF-B4E8-37D0B9F3672A}" type="datetime2">
              <a:rPr lang="en-US" smtClean="0"/>
              <a:t>Tuesday, February 20, 2024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408056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Phase 1 Project by Christine Ndirangu</a:t>
            </a:r>
            <a:endParaRPr lang="en-US" dirty="0"/>
          </a:p>
        </p:txBody>
      </p:sp>
      <p:sp>
        <p:nvSpPr>
          <p:cNvPr id="4" name="Date Placeholder 3"/>
          <p:cNvSpPr>
            <a:spLocks noGrp="1"/>
          </p:cNvSpPr>
          <p:nvPr>
            <p:ph type="dt" sz="half" idx="10"/>
          </p:nvPr>
        </p:nvSpPr>
        <p:spPr/>
        <p:txBody>
          <a:bodyPr/>
          <a:lstStyle/>
          <a:p>
            <a:fld id="{49922E87-614E-4C3B-9088-DA7B1643AFE8}" type="datetime2">
              <a:rPr lang="en-US" smtClean="0"/>
              <a:t>Tuesday, February 20, 2024</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425753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Phase 1 Project by Christine Ndirangu</a:t>
            </a:r>
            <a:endParaRPr lang="en-US" dirty="0"/>
          </a:p>
        </p:txBody>
      </p:sp>
      <p:sp>
        <p:nvSpPr>
          <p:cNvPr id="4" name="Date Placeholder 3"/>
          <p:cNvSpPr>
            <a:spLocks noGrp="1"/>
          </p:cNvSpPr>
          <p:nvPr>
            <p:ph type="dt" sz="half" idx="10"/>
          </p:nvPr>
        </p:nvSpPr>
        <p:spPr/>
        <p:txBody>
          <a:bodyPr/>
          <a:lstStyle/>
          <a:p>
            <a:fld id="{00A5EA82-C258-4317-A3A1-98DA28B64781}" type="datetime2">
              <a:rPr lang="en-US" smtClean="0"/>
              <a:t>Tuesday, February 20, 2024</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264991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12" name="Picture 11" descr="A picture containing outdoor, sky, nature, dune&#10;&#10;Description automatically generated">
            <a:extLst>
              <a:ext uri="{FF2B5EF4-FFF2-40B4-BE49-F238E27FC236}">
                <a16:creationId xmlns:a16="http://schemas.microsoft.com/office/drawing/2014/main" id="{9996762E-98CA-45F3-8778-C77264B5047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8610600" cy="6858000"/>
          </a:xfrm>
          <a:prstGeom prst="rect">
            <a:avLst/>
          </a:prstGeom>
        </p:spPr>
      </p:pic>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9768840" y="4723772"/>
            <a:ext cx="1708784" cy="1156332"/>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9">
            <a:extLst>
              <a:ext uri="{FF2B5EF4-FFF2-40B4-BE49-F238E27FC236}">
                <a16:creationId xmlns:a16="http://schemas.microsoft.com/office/drawing/2014/main" id="{0D510E1D-A8A6-4E4B-8055-B484B4853348}"/>
              </a:ext>
            </a:extLst>
          </p:cNvPr>
          <p:cNvSpPr>
            <a:spLocks noGrp="1"/>
          </p:cNvSpPr>
          <p:nvPr>
            <p:ph type="pic" sz="quarter" idx="13"/>
          </p:nvPr>
        </p:nvSpPr>
        <p:spPr>
          <a:xfrm>
            <a:off x="495300" y="536574"/>
            <a:ext cx="7620000" cy="5784853"/>
          </a:xfrm>
        </p:spPr>
        <p:txBody>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E6BAFCD4-E08A-4CBF-B3C6-F99D6523EB03}"/>
              </a:ext>
            </a:extLst>
          </p:cNvPr>
          <p:cNvCxnSpPr>
            <a:cxnSpLocks/>
          </p:cNvCxnSpPr>
          <p:nvPr userDrawn="1"/>
        </p:nvCxnSpPr>
        <p:spPr>
          <a:xfrm flipH="1">
            <a:off x="9768840" y="5701668"/>
            <a:ext cx="242316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888480" y="1122363"/>
            <a:ext cx="4446270" cy="2387600"/>
          </a:xfrm>
        </p:spPr>
        <p:txBody>
          <a:bodyPr anchor="t">
            <a:noAutofit/>
          </a:bodyPr>
          <a:lstStyle>
            <a:lvl1pPr algn="l">
              <a:defRPr sz="6600">
                <a:solidFill>
                  <a:schemeClr val="accent3"/>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277D2B5-DEF8-4833-801A-DC6C2692B990}"/>
              </a:ext>
            </a:extLst>
          </p:cNvPr>
          <p:cNvSpPr>
            <a:spLocks noGrp="1"/>
          </p:cNvSpPr>
          <p:nvPr>
            <p:ph type="body" sz="quarter" idx="14"/>
          </p:nvPr>
        </p:nvSpPr>
        <p:spPr>
          <a:xfrm>
            <a:off x="9341358" y="4162298"/>
            <a:ext cx="1993392" cy="199339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a:t>Click to edit Master text styles</a:t>
            </a:r>
          </a:p>
        </p:txBody>
      </p:sp>
    </p:spTree>
    <p:extLst>
      <p:ext uri="{BB962C8B-B14F-4D97-AF65-F5344CB8AC3E}">
        <p14:creationId xmlns:p14="http://schemas.microsoft.com/office/powerpoint/2010/main" val="3269948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pic>
        <p:nvPicPr>
          <p:cNvPr id="10" name="Picture 9" descr="A group of people riding horses&#10;&#10;Description automatically generated with medium confidence">
            <a:extLst>
              <a:ext uri="{FF2B5EF4-FFF2-40B4-BE49-F238E27FC236}">
                <a16:creationId xmlns:a16="http://schemas.microsoft.com/office/drawing/2014/main" id="{EEDAD97A-3707-4927-B006-8E1F9FA7A1F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03286" y="0"/>
            <a:ext cx="6588714"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1162050" y="523875"/>
            <a:ext cx="3975802" cy="1514476"/>
          </a:xfrm>
        </p:spPr>
        <p:txBody>
          <a:bodyPr lIns="0" rIns="0" anchor="b"/>
          <a:lstStyle>
            <a:lvl1pPr>
              <a:defRPr>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162050" y="4662486"/>
            <a:ext cx="3975804" cy="1514476"/>
          </a:xfrm>
        </p:spPr>
        <p:txBody>
          <a:bodyPr lIns="0" rIns="0">
            <a:normAutofit/>
          </a:bodyPr>
          <a:lstStyle>
            <a:lvl1pPr marL="0" indent="0">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accent1"/>
                </a:solidFill>
              </a:defRPr>
            </a:lvl1pPr>
          </a:lstStyle>
          <a:p>
            <a:fld id="{461DC8DE-6085-4E6C-B5C9-63237FFA4C6F}" type="datetime2">
              <a:rPr lang="en-US" smtClean="0"/>
              <a:t>Tuesday, February 20, 2024</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accent1"/>
                </a:solidFill>
              </a:defRPr>
            </a:lvl1pPr>
          </a:lstStyle>
          <a:p>
            <a:r>
              <a:rPr lang="en-US"/>
              <a:t>Phase 1 Project by Christine Ndirangu</a:t>
            </a:r>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E3A83D3B-4878-44A9-ADD4-00764E5E82E9}"/>
              </a:ext>
            </a:extLst>
          </p:cNvPr>
          <p:cNvSpPr>
            <a:spLocks noGrp="1"/>
          </p:cNvSpPr>
          <p:nvPr>
            <p:ph type="pic" sz="quarter" idx="13"/>
          </p:nvPr>
        </p:nvSpPr>
        <p:spPr>
          <a:xfrm>
            <a:off x="6068718" y="523875"/>
            <a:ext cx="5657850" cy="5810250"/>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FFB9B857-A210-44D8-8C91-781E2B69B771}"/>
              </a:ext>
            </a:extLst>
          </p:cNvPr>
          <p:cNvCxnSpPr/>
          <p:nvPr userDrawn="1"/>
        </p:nvCxnSpPr>
        <p:spPr>
          <a:xfrm>
            <a:off x="1162050" y="2333625"/>
            <a:ext cx="0" cy="200025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4BED8496-5E7C-4C78-B8EF-9319D4BF8E1B}"/>
              </a:ext>
            </a:extLst>
          </p:cNvPr>
          <p:cNvSpPr>
            <a:spLocks noGrp="1"/>
          </p:cNvSpPr>
          <p:nvPr>
            <p:ph type="body" sz="quarter" idx="14"/>
          </p:nvPr>
        </p:nvSpPr>
        <p:spPr>
          <a:xfrm>
            <a:off x="640080" y="768096"/>
            <a:ext cx="1856232" cy="185623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a:t>Click to edit Master text styles</a:t>
            </a:r>
          </a:p>
        </p:txBody>
      </p:sp>
    </p:spTree>
    <p:extLst>
      <p:ext uri="{BB962C8B-B14F-4D97-AF65-F5344CB8AC3E}">
        <p14:creationId xmlns:p14="http://schemas.microsoft.com/office/powerpoint/2010/main" val="31044346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pic>
        <p:nvPicPr>
          <p:cNvPr id="10" name="Picture 9" descr="A picture containing tree, nature, spring&#10;&#10;Description automatically generated">
            <a:extLst>
              <a:ext uri="{FF2B5EF4-FFF2-40B4-BE49-F238E27FC236}">
                <a16:creationId xmlns:a16="http://schemas.microsoft.com/office/drawing/2014/main" id="{560C5C7D-BBDC-415E-88A8-4BB8367C61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381000" y="381000"/>
            <a:ext cx="6858000" cy="6096000"/>
          </a:xfrm>
          <a:prstGeom prst="rect">
            <a:avLst/>
          </a:prstGeom>
        </p:spPr>
      </p:pic>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6724244" y="473869"/>
            <a:ext cx="4603750" cy="1226572"/>
          </a:xfrm>
        </p:spPr>
        <p:txBody>
          <a:bodyPr lIns="0" anchor="b">
            <a:normAutofit/>
          </a:bodyPr>
          <a:lstStyle>
            <a:lvl1pPr>
              <a:defRPr sz="4400">
                <a:solidFill>
                  <a:schemeClr val="accent3"/>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7035800" y="2160591"/>
            <a:ext cx="4298950"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lvl1pPr>
              <a:defRPr>
                <a:solidFill>
                  <a:schemeClr val="accent1"/>
                </a:solidFill>
              </a:defRPr>
            </a:lvl1pPr>
          </a:lstStyle>
          <a:p>
            <a:fld id="{EEA28FA1-5F03-4F01-9F65-D556AE933059}" type="datetime2">
              <a:rPr lang="en-US" smtClean="0"/>
              <a:t>Tuesday, February 20, 2024</a:t>
            </a:fld>
            <a:endParaRPr lang="en-US" dirty="0"/>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a:xfrm>
            <a:off x="7035799" y="6356350"/>
            <a:ext cx="2772229" cy="365125"/>
          </a:xfrm>
        </p:spPr>
        <p:txBody>
          <a:bodyPr/>
          <a:lstStyle>
            <a:lvl1pPr algn="l">
              <a:defRPr>
                <a:solidFill>
                  <a:schemeClr val="accent3">
                    <a:lumMod val="60000"/>
                    <a:lumOff val="40000"/>
                  </a:schemeClr>
                </a:solidFill>
              </a:defRPr>
            </a:lvl1pPr>
          </a:lstStyle>
          <a:p>
            <a:r>
              <a:rPr lang="en-US"/>
              <a:t>Phase 1 Project by Christine Ndirangu</a:t>
            </a:r>
            <a:endParaRPr lang="en-US" dirty="0"/>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a:xfrm>
            <a:off x="10036628" y="6356350"/>
            <a:ext cx="1317171" cy="365125"/>
          </a:xfrm>
        </p:spPr>
        <p:txBody>
          <a:bodyPr/>
          <a:lstStyle>
            <a:lvl1pPr>
              <a:defRPr>
                <a:solidFill>
                  <a:schemeClr val="accent3">
                    <a:lumMod val="60000"/>
                    <a:lumOff val="40000"/>
                  </a:schemeClr>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8C140FD9-A97C-40A2-A8B8-84D503A3C4BD}"/>
              </a:ext>
            </a:extLst>
          </p:cNvPr>
          <p:cNvSpPr>
            <a:spLocks noGrp="1"/>
          </p:cNvSpPr>
          <p:nvPr>
            <p:ph type="pic" sz="quarter" idx="13"/>
          </p:nvPr>
        </p:nvSpPr>
        <p:spPr>
          <a:xfrm>
            <a:off x="566736" y="525463"/>
            <a:ext cx="4962526" cy="5807075"/>
          </a:xfrm>
        </p:spPr>
        <p:txBody>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7A83CD18-0EF9-4AC6-87C8-0A5C8F9F2CA9}"/>
              </a:ext>
            </a:extLst>
          </p:cNvPr>
          <p:cNvCxnSpPr>
            <a:cxnSpLocks/>
          </p:cNvCxnSpPr>
          <p:nvPr userDrawn="1"/>
        </p:nvCxnSpPr>
        <p:spPr>
          <a:xfrm>
            <a:off x="6743700" y="1859273"/>
            <a:ext cx="0" cy="43605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EB506012-914F-463E-9582-CE719EAD470E}"/>
              </a:ext>
            </a:extLst>
          </p:cNvPr>
          <p:cNvSpPr>
            <a:spLocks noGrp="1"/>
          </p:cNvSpPr>
          <p:nvPr>
            <p:ph type="body" idx="15"/>
          </p:nvPr>
        </p:nvSpPr>
        <p:spPr>
          <a:xfrm>
            <a:off x="7035800" y="1859273"/>
            <a:ext cx="4298950" cy="334668"/>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3B07FC46-2A60-4E96-A309-C03E813082E8}"/>
              </a:ext>
            </a:extLst>
          </p:cNvPr>
          <p:cNvSpPr>
            <a:spLocks noGrp="1"/>
          </p:cNvSpPr>
          <p:nvPr>
            <p:ph type="body" idx="16"/>
          </p:nvPr>
        </p:nvSpPr>
        <p:spPr>
          <a:xfrm>
            <a:off x="7035800" y="3271768"/>
            <a:ext cx="4298950"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70CB8BDA-C60A-4110-9D29-E59BA67AAD0C}"/>
              </a:ext>
            </a:extLst>
          </p:cNvPr>
          <p:cNvSpPr>
            <a:spLocks noGrp="1"/>
          </p:cNvSpPr>
          <p:nvPr>
            <p:ph type="body" idx="17"/>
          </p:nvPr>
        </p:nvSpPr>
        <p:spPr>
          <a:xfrm>
            <a:off x="7035800" y="2970450"/>
            <a:ext cx="4298950" cy="334668"/>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7DB6CAB0-C8FA-4599-AB8C-A2AEED800C6B}"/>
              </a:ext>
            </a:extLst>
          </p:cNvPr>
          <p:cNvSpPr>
            <a:spLocks noGrp="1"/>
          </p:cNvSpPr>
          <p:nvPr>
            <p:ph type="body" idx="18"/>
          </p:nvPr>
        </p:nvSpPr>
        <p:spPr>
          <a:xfrm>
            <a:off x="7035800" y="4382945"/>
            <a:ext cx="4298950"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659D317-0B72-4047-84EB-EF154C96B979}"/>
              </a:ext>
            </a:extLst>
          </p:cNvPr>
          <p:cNvSpPr>
            <a:spLocks noGrp="1"/>
          </p:cNvSpPr>
          <p:nvPr>
            <p:ph type="body" idx="19"/>
          </p:nvPr>
        </p:nvSpPr>
        <p:spPr>
          <a:xfrm>
            <a:off x="7035800" y="4081627"/>
            <a:ext cx="4298950" cy="334668"/>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802DCFFD-63E0-4E21-908F-7B3242F6AAB4}"/>
              </a:ext>
            </a:extLst>
          </p:cNvPr>
          <p:cNvSpPr>
            <a:spLocks noGrp="1"/>
          </p:cNvSpPr>
          <p:nvPr>
            <p:ph type="body" idx="20"/>
          </p:nvPr>
        </p:nvSpPr>
        <p:spPr>
          <a:xfrm>
            <a:off x="7035800" y="5494123"/>
            <a:ext cx="4298950" cy="725702"/>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5" name="Text Placeholder 2">
            <a:extLst>
              <a:ext uri="{FF2B5EF4-FFF2-40B4-BE49-F238E27FC236}">
                <a16:creationId xmlns:a16="http://schemas.microsoft.com/office/drawing/2014/main" id="{3A7E7A4C-470C-4831-907E-3338C5B817FD}"/>
              </a:ext>
            </a:extLst>
          </p:cNvPr>
          <p:cNvSpPr>
            <a:spLocks noGrp="1"/>
          </p:cNvSpPr>
          <p:nvPr>
            <p:ph type="body" idx="21"/>
          </p:nvPr>
        </p:nvSpPr>
        <p:spPr>
          <a:xfrm>
            <a:off x="7035800" y="5192805"/>
            <a:ext cx="4298950" cy="334668"/>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825971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accent3"/>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accent3">
                    <a:lumMod val="60000"/>
                    <a:lumOff val="40000"/>
                  </a:schemeClr>
                </a:solidFill>
              </a:defRPr>
            </a:lvl1pPr>
          </a:lstStyle>
          <a:p>
            <a:r>
              <a:rPr lang="en-US"/>
              <a:t>Phase 1 Project by Christine Ndirangu</a:t>
            </a:r>
            <a:endParaRPr lang="en-ZA"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accent3">
                    <a:lumMod val="60000"/>
                    <a:lumOff val="40000"/>
                  </a:schemeClr>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981075"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1</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981075" y="4644390"/>
            <a:ext cx="1980000" cy="1490080"/>
          </a:xfrm>
        </p:spPr>
        <p:txBody>
          <a:bodyPr>
            <a:normAutofit/>
          </a:bodyPr>
          <a:lstStyle>
            <a:lvl1pPr marL="0" indent="0" algn="ctr">
              <a:lnSpc>
                <a:spcPts val="1700"/>
              </a:lnSpc>
              <a:buNone/>
              <a:defRPr sz="1200">
                <a:solidFill>
                  <a:schemeClr val="accent3"/>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731025"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2</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3731025" y="4644390"/>
            <a:ext cx="1980000" cy="1490080"/>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80975"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3</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6480975" y="4644390"/>
            <a:ext cx="1980000" cy="1490080"/>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16" name="Content Placeholder 15">
            <a:extLst>
              <a:ext uri="{FF2B5EF4-FFF2-40B4-BE49-F238E27FC236}">
                <a16:creationId xmlns:a16="http://schemas.microsoft.com/office/drawing/2014/main" id="{FF934EF9-BF0B-4A73-8F03-1BA80EE0608B}"/>
              </a:ext>
            </a:extLst>
          </p:cNvPr>
          <p:cNvSpPr>
            <a:spLocks noGrp="1"/>
          </p:cNvSpPr>
          <p:nvPr>
            <p:ph sz="quarter" idx="46"/>
          </p:nvPr>
        </p:nvSpPr>
        <p:spPr>
          <a:xfrm>
            <a:off x="1227175" y="2209231"/>
            <a:ext cx="1487800" cy="1487801"/>
          </a:xfrm>
        </p:spPr>
        <p:txBody>
          <a:bodyPr/>
          <a:lstStyle>
            <a:lvl1pPr marL="0" indent="0">
              <a:buNone/>
              <a:defRPr>
                <a:solidFill>
                  <a:schemeClr val="accent3"/>
                </a:solidFill>
              </a:defRPr>
            </a:lvl1pPr>
          </a:lstStyle>
          <a:p>
            <a:pPr lvl="0"/>
            <a:r>
              <a:rPr lang="en-US"/>
              <a:t>Click to edit Master text styles</a:t>
            </a:r>
          </a:p>
        </p:txBody>
      </p:sp>
      <p:sp>
        <p:nvSpPr>
          <p:cNvPr id="21" name="Text Placeholder 8">
            <a:extLst>
              <a:ext uri="{FF2B5EF4-FFF2-40B4-BE49-F238E27FC236}">
                <a16:creationId xmlns:a16="http://schemas.microsoft.com/office/drawing/2014/main" id="{4182E807-0C2E-4BC5-BF7E-526F4625C965}"/>
              </a:ext>
            </a:extLst>
          </p:cNvPr>
          <p:cNvSpPr>
            <a:spLocks noGrp="1"/>
          </p:cNvSpPr>
          <p:nvPr>
            <p:ph type="body" sz="quarter" idx="47" hasCustomPrompt="1"/>
          </p:nvPr>
        </p:nvSpPr>
        <p:spPr>
          <a:xfrm>
            <a:off x="9184088"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4</a:t>
            </a:r>
            <a:endParaRPr lang="en-ZA"/>
          </a:p>
        </p:txBody>
      </p:sp>
      <p:sp>
        <p:nvSpPr>
          <p:cNvPr id="22" name="Text Placeholder 10">
            <a:extLst>
              <a:ext uri="{FF2B5EF4-FFF2-40B4-BE49-F238E27FC236}">
                <a16:creationId xmlns:a16="http://schemas.microsoft.com/office/drawing/2014/main" id="{8B21E869-F893-4182-B4C9-9C6D4C1E7093}"/>
              </a:ext>
            </a:extLst>
          </p:cNvPr>
          <p:cNvSpPr>
            <a:spLocks noGrp="1"/>
          </p:cNvSpPr>
          <p:nvPr>
            <p:ph type="body" sz="quarter" idx="48" hasCustomPrompt="1"/>
          </p:nvPr>
        </p:nvSpPr>
        <p:spPr>
          <a:xfrm>
            <a:off x="9184087" y="4644390"/>
            <a:ext cx="1980000" cy="1490080"/>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23" name="Content Placeholder 15">
            <a:extLst>
              <a:ext uri="{FF2B5EF4-FFF2-40B4-BE49-F238E27FC236}">
                <a16:creationId xmlns:a16="http://schemas.microsoft.com/office/drawing/2014/main" id="{B86A7EE6-1FE6-48B5-8747-AB276F95128F}"/>
              </a:ext>
            </a:extLst>
          </p:cNvPr>
          <p:cNvSpPr>
            <a:spLocks noGrp="1"/>
          </p:cNvSpPr>
          <p:nvPr>
            <p:ph sz="quarter" idx="49"/>
          </p:nvPr>
        </p:nvSpPr>
        <p:spPr>
          <a:xfrm>
            <a:off x="3977125" y="2209231"/>
            <a:ext cx="1487800" cy="1487801"/>
          </a:xfrm>
        </p:spPr>
        <p:txBody>
          <a:bodyPr/>
          <a:lstStyle>
            <a:lvl1pPr marL="0" indent="0">
              <a:buNone/>
              <a:defRPr>
                <a:solidFill>
                  <a:schemeClr val="accent3"/>
                </a:solidFill>
              </a:defRPr>
            </a:lvl1pPr>
          </a:lstStyle>
          <a:p>
            <a:pPr lvl="0"/>
            <a:r>
              <a:rPr lang="en-US"/>
              <a:t>Click to edit Master text styles</a:t>
            </a:r>
          </a:p>
        </p:txBody>
      </p:sp>
      <p:sp>
        <p:nvSpPr>
          <p:cNvPr id="24" name="Content Placeholder 15">
            <a:extLst>
              <a:ext uri="{FF2B5EF4-FFF2-40B4-BE49-F238E27FC236}">
                <a16:creationId xmlns:a16="http://schemas.microsoft.com/office/drawing/2014/main" id="{5C937C49-EB73-4979-B8CF-CACF0EA242DA}"/>
              </a:ext>
            </a:extLst>
          </p:cNvPr>
          <p:cNvSpPr>
            <a:spLocks noGrp="1"/>
          </p:cNvSpPr>
          <p:nvPr>
            <p:ph sz="quarter" idx="50"/>
          </p:nvPr>
        </p:nvSpPr>
        <p:spPr>
          <a:xfrm>
            <a:off x="6727075" y="2209231"/>
            <a:ext cx="1487800" cy="1487801"/>
          </a:xfrm>
        </p:spPr>
        <p:txBody>
          <a:bodyPr/>
          <a:lstStyle>
            <a:lvl1pPr marL="0" indent="0">
              <a:buNone/>
              <a:defRPr>
                <a:solidFill>
                  <a:schemeClr val="accent3"/>
                </a:solidFill>
              </a:defRPr>
            </a:lvl1pPr>
          </a:lstStyle>
          <a:p>
            <a:pPr lvl="0"/>
            <a:r>
              <a:rPr lang="en-US"/>
              <a:t>Click to edit Master text styles</a:t>
            </a:r>
          </a:p>
        </p:txBody>
      </p:sp>
      <p:sp>
        <p:nvSpPr>
          <p:cNvPr id="25" name="Content Placeholder 15">
            <a:extLst>
              <a:ext uri="{FF2B5EF4-FFF2-40B4-BE49-F238E27FC236}">
                <a16:creationId xmlns:a16="http://schemas.microsoft.com/office/drawing/2014/main" id="{5B5AE825-32F0-4FF5-AD58-C846CFE482B5}"/>
              </a:ext>
            </a:extLst>
          </p:cNvPr>
          <p:cNvSpPr>
            <a:spLocks noGrp="1"/>
          </p:cNvSpPr>
          <p:nvPr>
            <p:ph sz="quarter" idx="51"/>
          </p:nvPr>
        </p:nvSpPr>
        <p:spPr>
          <a:xfrm>
            <a:off x="9430188" y="2209231"/>
            <a:ext cx="1487800" cy="1487801"/>
          </a:xfrm>
        </p:spPr>
        <p:txBody>
          <a:bodyPr/>
          <a:lstStyle>
            <a:lvl1pPr marL="0" indent="0">
              <a:buNone/>
              <a:defRPr>
                <a:solidFill>
                  <a:schemeClr val="accent3"/>
                </a:solidFill>
              </a:defRPr>
            </a:lvl1pPr>
          </a:lstStyle>
          <a:p>
            <a:pPr lvl="0"/>
            <a:r>
              <a:rPr lang="en-US"/>
              <a:t>Click to edit Master text styles</a:t>
            </a:r>
          </a:p>
        </p:txBody>
      </p:sp>
      <p:cxnSp>
        <p:nvCxnSpPr>
          <p:cNvPr id="26" name="Straight Connector 25">
            <a:extLst>
              <a:ext uri="{FF2B5EF4-FFF2-40B4-BE49-F238E27FC236}">
                <a16:creationId xmlns:a16="http://schemas.microsoft.com/office/drawing/2014/main" id="{C2FC193C-7F61-40CA-B97F-DE9D338DC965}"/>
              </a:ext>
            </a:extLst>
          </p:cNvPr>
          <p:cNvCxnSpPr>
            <a:cxnSpLocks/>
          </p:cNvCxnSpPr>
          <p:nvPr userDrawn="1"/>
        </p:nvCxnSpPr>
        <p:spPr>
          <a:xfrm>
            <a:off x="1513875"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86C94F-FF53-46BA-B125-57E5D572D064}"/>
              </a:ext>
            </a:extLst>
          </p:cNvPr>
          <p:cNvCxnSpPr>
            <a:cxnSpLocks/>
          </p:cNvCxnSpPr>
          <p:nvPr userDrawn="1"/>
        </p:nvCxnSpPr>
        <p:spPr>
          <a:xfrm>
            <a:off x="4248911"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C882BF-032B-4B67-AF3E-CF79FBCC4FD4}"/>
              </a:ext>
            </a:extLst>
          </p:cNvPr>
          <p:cNvCxnSpPr>
            <a:cxnSpLocks/>
          </p:cNvCxnSpPr>
          <p:nvPr userDrawn="1"/>
        </p:nvCxnSpPr>
        <p:spPr>
          <a:xfrm>
            <a:off x="6983947"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750C30-59A4-4345-B670-0030A6828B14}"/>
              </a:ext>
            </a:extLst>
          </p:cNvPr>
          <p:cNvCxnSpPr>
            <a:cxnSpLocks/>
          </p:cNvCxnSpPr>
          <p:nvPr userDrawn="1"/>
        </p:nvCxnSpPr>
        <p:spPr>
          <a:xfrm>
            <a:off x="9718983"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4" name="Picture 33" descr="A picture containing outdoor, sky, nature, dune&#10;&#10;Description automatically generated">
            <a:extLst>
              <a:ext uri="{FF2B5EF4-FFF2-40B4-BE49-F238E27FC236}">
                <a16:creationId xmlns:a16="http://schemas.microsoft.com/office/drawing/2014/main" id="{3E2CAEA6-2840-4C2D-B6E2-A17A0A9F06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04800" cy="6858000"/>
          </a:xfrm>
          <a:prstGeom prst="rect">
            <a:avLst/>
          </a:prstGeom>
        </p:spPr>
      </p:pic>
      <p:pic>
        <p:nvPicPr>
          <p:cNvPr id="36" name="Picture 35" descr="A picture containing outdoor, sky, nature, dune&#10;&#10;Description automatically generated">
            <a:extLst>
              <a:ext uri="{FF2B5EF4-FFF2-40B4-BE49-F238E27FC236}">
                <a16:creationId xmlns:a16="http://schemas.microsoft.com/office/drawing/2014/main" id="{7C270418-FBBE-4523-812C-440495951DA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1887200" y="0"/>
            <a:ext cx="304800" cy="6858000"/>
          </a:xfrm>
          <a:prstGeom prst="rect">
            <a:avLst/>
          </a:prstGeom>
        </p:spPr>
      </p:pic>
      <p:sp>
        <p:nvSpPr>
          <p:cNvPr id="37" name="Date Placeholder 3">
            <a:extLst>
              <a:ext uri="{FF2B5EF4-FFF2-40B4-BE49-F238E27FC236}">
                <a16:creationId xmlns:a16="http://schemas.microsoft.com/office/drawing/2014/main" id="{4F3022F7-3702-4466-9986-D2645E60F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fld id="{7A36060D-2243-471C-A05D-B46A8601A16C}" type="datetime2">
              <a:rPr lang="en-US" smtClean="0"/>
              <a:t>Tuesday, February 20, 2024</a:t>
            </a:fld>
            <a:endParaRPr lang="en-US" dirty="0"/>
          </a:p>
        </p:txBody>
      </p:sp>
    </p:spTree>
    <p:extLst>
      <p:ext uri="{BB962C8B-B14F-4D97-AF65-F5344CB8AC3E}">
        <p14:creationId xmlns:p14="http://schemas.microsoft.com/office/powerpoint/2010/main" val="1644013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content">
    <p:bg>
      <p:bgPr>
        <a:solidFill>
          <a:schemeClr val="accent2"/>
        </a:solidFill>
        <a:effectLst/>
      </p:bgPr>
    </p:bg>
    <p:spTree>
      <p:nvGrpSpPr>
        <p:cNvPr id="1" name=""/>
        <p:cNvGrpSpPr/>
        <p:nvPr/>
      </p:nvGrpSpPr>
      <p:grpSpPr>
        <a:xfrm>
          <a:off x="0" y="0"/>
          <a:ext cx="0" cy="0"/>
          <a:chOff x="0" y="0"/>
          <a:chExt cx="0" cy="0"/>
        </a:xfrm>
      </p:grpSpPr>
      <p:pic>
        <p:nvPicPr>
          <p:cNvPr id="9" name="Picture 8" descr="A body of water with trees around it&#10;&#10;Description automatically generated with medium confidence">
            <a:extLst>
              <a:ext uri="{FF2B5EF4-FFF2-40B4-BE49-F238E27FC236}">
                <a16:creationId xmlns:a16="http://schemas.microsoft.com/office/drawing/2014/main" id="{4FA989F3-E380-4D92-BD33-21366C4663E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81400" y="0"/>
            <a:ext cx="5029200" cy="6858000"/>
          </a:xfrm>
          <a:prstGeom prst="rect">
            <a:avLst/>
          </a:prstGeom>
        </p:spPr>
      </p:pic>
      <p:sp>
        <p:nvSpPr>
          <p:cNvPr id="11" name="Picture Placeholder 10">
            <a:extLst>
              <a:ext uri="{FF2B5EF4-FFF2-40B4-BE49-F238E27FC236}">
                <a16:creationId xmlns:a16="http://schemas.microsoft.com/office/drawing/2014/main" id="{E97333B9-F523-4307-B469-F66B0C6E9D6E}"/>
              </a:ext>
            </a:extLst>
          </p:cNvPr>
          <p:cNvSpPr>
            <a:spLocks noGrp="1"/>
          </p:cNvSpPr>
          <p:nvPr>
            <p:ph type="pic" sz="quarter" idx="13"/>
          </p:nvPr>
        </p:nvSpPr>
        <p:spPr>
          <a:xfrm>
            <a:off x="4038600" y="508000"/>
            <a:ext cx="4114800" cy="5842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838200" y="365125"/>
            <a:ext cx="10515600" cy="1325563"/>
          </a:xfrm>
        </p:spPr>
        <p:txBody>
          <a:bodyPr/>
          <a:lstStyle>
            <a:lvl1pPr algn="ctr">
              <a:defRPr>
                <a:solidFill>
                  <a:schemeClr val="accent1"/>
                </a:solidFill>
              </a:defRPr>
            </a:lvl1pPr>
          </a:lstStyle>
          <a:p>
            <a:r>
              <a:rPr lang="en-US"/>
              <a:t>Click to edit Master title style</a:t>
            </a:r>
          </a:p>
        </p:txBody>
      </p:sp>
      <p:sp>
        <p:nvSpPr>
          <p:cNvPr id="12" name="Text Placeholder 8">
            <a:extLst>
              <a:ext uri="{FF2B5EF4-FFF2-40B4-BE49-F238E27FC236}">
                <a16:creationId xmlns:a16="http://schemas.microsoft.com/office/drawing/2014/main" id="{D42CD466-114C-48B9-82B3-DC830491B351}"/>
              </a:ext>
            </a:extLst>
          </p:cNvPr>
          <p:cNvSpPr>
            <a:spLocks noGrp="1"/>
          </p:cNvSpPr>
          <p:nvPr>
            <p:ph type="body" sz="quarter" idx="33" hasCustomPrompt="1"/>
          </p:nvPr>
        </p:nvSpPr>
        <p:spPr>
          <a:xfrm>
            <a:off x="496500" y="2704606"/>
            <a:ext cx="2589600" cy="360000"/>
          </a:xfrm>
        </p:spPr>
        <p:txBody>
          <a:bodyPr/>
          <a:lstStyle>
            <a:lvl1pPr marL="0" indent="0" algn="ctr">
              <a:buFont typeface="Arial" panose="020B0604020202020204" pitchFamily="34" charset="0"/>
              <a:buNone/>
              <a:defRPr sz="1800">
                <a:solidFill>
                  <a:schemeClr val="accent1"/>
                </a:solidFill>
                <a:latin typeface="+mj-lt"/>
              </a:defRPr>
            </a:lvl1pPr>
          </a:lstStyle>
          <a:p>
            <a:pPr lvl="0"/>
            <a:r>
              <a:rPr lang="en-US"/>
              <a:t>Bullet 1</a:t>
            </a:r>
            <a:endParaRPr lang="en-ZA"/>
          </a:p>
        </p:txBody>
      </p:sp>
      <p:sp>
        <p:nvSpPr>
          <p:cNvPr id="13" name="Text Placeholder 10">
            <a:extLst>
              <a:ext uri="{FF2B5EF4-FFF2-40B4-BE49-F238E27FC236}">
                <a16:creationId xmlns:a16="http://schemas.microsoft.com/office/drawing/2014/main" id="{51758243-C023-46F4-AA0D-115263FADCFC}"/>
              </a:ext>
            </a:extLst>
          </p:cNvPr>
          <p:cNvSpPr>
            <a:spLocks noGrp="1"/>
          </p:cNvSpPr>
          <p:nvPr>
            <p:ph type="body" sz="quarter" idx="34" hasCustomPrompt="1"/>
          </p:nvPr>
        </p:nvSpPr>
        <p:spPr>
          <a:xfrm>
            <a:off x="496500" y="3128324"/>
            <a:ext cx="2589600" cy="861420"/>
          </a:xfrm>
        </p:spPr>
        <p:txBody>
          <a:bodyPr>
            <a:normAutofit/>
          </a:bodyPr>
          <a:lstStyle>
            <a:lvl1pPr marL="0" indent="0" algn="ctr">
              <a:lnSpc>
                <a:spcPts val="1700"/>
              </a:lnSpc>
              <a:buNone/>
              <a:defRPr sz="1200">
                <a:solidFill>
                  <a:schemeClr val="accent1"/>
                </a:solidFill>
              </a:defRPr>
            </a:lvl1pPr>
          </a:lstStyle>
          <a:p>
            <a:pPr lvl="0"/>
            <a:r>
              <a:rPr lang="en-US" dirty="0"/>
              <a:t>Bullet Description</a:t>
            </a:r>
            <a:endParaRPr lang="en-ZA" dirty="0"/>
          </a:p>
        </p:txBody>
      </p:sp>
      <p:sp>
        <p:nvSpPr>
          <p:cNvPr id="15" name="Text Placeholder 8">
            <a:extLst>
              <a:ext uri="{FF2B5EF4-FFF2-40B4-BE49-F238E27FC236}">
                <a16:creationId xmlns:a16="http://schemas.microsoft.com/office/drawing/2014/main" id="{6CE54372-39E4-429B-909F-1B393078547E}"/>
              </a:ext>
            </a:extLst>
          </p:cNvPr>
          <p:cNvSpPr>
            <a:spLocks noGrp="1"/>
          </p:cNvSpPr>
          <p:nvPr>
            <p:ph type="body" sz="quarter" idx="35" hasCustomPrompt="1"/>
          </p:nvPr>
        </p:nvSpPr>
        <p:spPr>
          <a:xfrm>
            <a:off x="496500" y="4530478"/>
            <a:ext cx="2589600" cy="360000"/>
          </a:xfrm>
        </p:spPr>
        <p:txBody>
          <a:bodyPr/>
          <a:lstStyle>
            <a:lvl1pPr marL="0" indent="0" algn="ctr">
              <a:buFont typeface="Arial" panose="020B0604020202020204" pitchFamily="34" charset="0"/>
              <a:buNone/>
              <a:defRPr sz="1800">
                <a:solidFill>
                  <a:schemeClr val="accent1"/>
                </a:solidFill>
                <a:latin typeface="+mj-lt"/>
              </a:defRPr>
            </a:lvl1pPr>
          </a:lstStyle>
          <a:p>
            <a:pPr lvl="0"/>
            <a:r>
              <a:rPr lang="en-US"/>
              <a:t>Bullet 3</a:t>
            </a:r>
            <a:endParaRPr lang="en-ZA"/>
          </a:p>
        </p:txBody>
      </p:sp>
      <p:sp>
        <p:nvSpPr>
          <p:cNvPr id="16" name="Text Placeholder 10">
            <a:extLst>
              <a:ext uri="{FF2B5EF4-FFF2-40B4-BE49-F238E27FC236}">
                <a16:creationId xmlns:a16="http://schemas.microsoft.com/office/drawing/2014/main" id="{180615B5-AB0C-4460-96CC-11C15E7D74F1}"/>
              </a:ext>
            </a:extLst>
          </p:cNvPr>
          <p:cNvSpPr>
            <a:spLocks noGrp="1"/>
          </p:cNvSpPr>
          <p:nvPr>
            <p:ph type="body" sz="quarter" idx="36" hasCustomPrompt="1"/>
          </p:nvPr>
        </p:nvSpPr>
        <p:spPr>
          <a:xfrm>
            <a:off x="496500" y="4954196"/>
            <a:ext cx="2589600" cy="861420"/>
          </a:xfrm>
        </p:spPr>
        <p:txBody>
          <a:bodyPr>
            <a:normAutofit/>
          </a:bodyPr>
          <a:lstStyle>
            <a:lvl1pPr marL="0" indent="0" algn="ctr">
              <a:lnSpc>
                <a:spcPts val="1700"/>
              </a:lnSpc>
              <a:buNone/>
              <a:defRPr sz="1200">
                <a:solidFill>
                  <a:schemeClr val="accent1"/>
                </a:solidFill>
              </a:defRPr>
            </a:lvl1pPr>
          </a:lstStyle>
          <a:p>
            <a:pPr lvl="0"/>
            <a:r>
              <a:rPr lang="en-US"/>
              <a:t>Bullet Description</a:t>
            </a:r>
            <a:endParaRPr lang="en-ZA"/>
          </a:p>
        </p:txBody>
      </p:sp>
      <p:sp>
        <p:nvSpPr>
          <p:cNvPr id="17" name="Text Placeholder 8">
            <a:extLst>
              <a:ext uri="{FF2B5EF4-FFF2-40B4-BE49-F238E27FC236}">
                <a16:creationId xmlns:a16="http://schemas.microsoft.com/office/drawing/2014/main" id="{09C3E351-39C7-4529-B6CD-B0EF6A4BB0DD}"/>
              </a:ext>
            </a:extLst>
          </p:cNvPr>
          <p:cNvSpPr>
            <a:spLocks noGrp="1"/>
          </p:cNvSpPr>
          <p:nvPr>
            <p:ph type="body" sz="quarter" idx="37" hasCustomPrompt="1"/>
          </p:nvPr>
        </p:nvSpPr>
        <p:spPr>
          <a:xfrm>
            <a:off x="9105900" y="2704606"/>
            <a:ext cx="2589600" cy="360000"/>
          </a:xfrm>
        </p:spPr>
        <p:txBody>
          <a:bodyPr/>
          <a:lstStyle>
            <a:lvl1pPr marL="0" indent="0" algn="ctr">
              <a:buFont typeface="Arial" panose="020B0604020202020204" pitchFamily="34" charset="0"/>
              <a:buNone/>
              <a:defRPr sz="1800">
                <a:solidFill>
                  <a:schemeClr val="accent1"/>
                </a:solidFill>
                <a:latin typeface="+mj-lt"/>
              </a:defRPr>
            </a:lvl1pPr>
          </a:lstStyle>
          <a:p>
            <a:pPr lvl="0"/>
            <a:r>
              <a:rPr lang="en-US"/>
              <a:t>Bullet 2</a:t>
            </a:r>
            <a:endParaRPr lang="en-ZA"/>
          </a:p>
        </p:txBody>
      </p:sp>
      <p:sp>
        <p:nvSpPr>
          <p:cNvPr id="18" name="Text Placeholder 10">
            <a:extLst>
              <a:ext uri="{FF2B5EF4-FFF2-40B4-BE49-F238E27FC236}">
                <a16:creationId xmlns:a16="http://schemas.microsoft.com/office/drawing/2014/main" id="{0762CB53-1EBD-4B1E-8562-33910E883348}"/>
              </a:ext>
            </a:extLst>
          </p:cNvPr>
          <p:cNvSpPr>
            <a:spLocks noGrp="1"/>
          </p:cNvSpPr>
          <p:nvPr>
            <p:ph type="body" sz="quarter" idx="38" hasCustomPrompt="1"/>
          </p:nvPr>
        </p:nvSpPr>
        <p:spPr>
          <a:xfrm>
            <a:off x="9105900" y="3128324"/>
            <a:ext cx="2589600" cy="861420"/>
          </a:xfrm>
        </p:spPr>
        <p:txBody>
          <a:bodyPr>
            <a:normAutofit/>
          </a:bodyPr>
          <a:lstStyle>
            <a:lvl1pPr marL="0" indent="0" algn="ctr">
              <a:lnSpc>
                <a:spcPts val="1700"/>
              </a:lnSpc>
              <a:buNone/>
              <a:defRPr sz="1200">
                <a:solidFill>
                  <a:schemeClr val="accent1"/>
                </a:solidFill>
              </a:defRPr>
            </a:lvl1pPr>
          </a:lstStyle>
          <a:p>
            <a:pPr lvl="0"/>
            <a:r>
              <a:rPr lang="en-US"/>
              <a:t>Bullet Description</a:t>
            </a:r>
            <a:endParaRPr lang="en-ZA"/>
          </a:p>
        </p:txBody>
      </p:sp>
      <p:sp>
        <p:nvSpPr>
          <p:cNvPr id="19" name="Text Placeholder 8">
            <a:extLst>
              <a:ext uri="{FF2B5EF4-FFF2-40B4-BE49-F238E27FC236}">
                <a16:creationId xmlns:a16="http://schemas.microsoft.com/office/drawing/2014/main" id="{7F9CB6CB-1D5E-4484-BDCC-67FDE981AA7C}"/>
              </a:ext>
            </a:extLst>
          </p:cNvPr>
          <p:cNvSpPr>
            <a:spLocks noGrp="1"/>
          </p:cNvSpPr>
          <p:nvPr>
            <p:ph type="body" sz="quarter" idx="39" hasCustomPrompt="1"/>
          </p:nvPr>
        </p:nvSpPr>
        <p:spPr>
          <a:xfrm>
            <a:off x="9105900" y="4530478"/>
            <a:ext cx="2589600" cy="360000"/>
          </a:xfrm>
        </p:spPr>
        <p:txBody>
          <a:bodyPr/>
          <a:lstStyle>
            <a:lvl1pPr marL="0" indent="0" algn="ctr">
              <a:buFont typeface="Arial" panose="020B0604020202020204" pitchFamily="34" charset="0"/>
              <a:buNone/>
              <a:defRPr sz="1800">
                <a:solidFill>
                  <a:schemeClr val="accent1"/>
                </a:solidFill>
                <a:latin typeface="+mj-lt"/>
              </a:defRPr>
            </a:lvl1pPr>
          </a:lstStyle>
          <a:p>
            <a:pPr lvl="0"/>
            <a:r>
              <a:rPr lang="en-US"/>
              <a:t>Bullet 4</a:t>
            </a:r>
            <a:endParaRPr lang="en-ZA"/>
          </a:p>
        </p:txBody>
      </p:sp>
      <p:sp>
        <p:nvSpPr>
          <p:cNvPr id="20" name="Text Placeholder 10">
            <a:extLst>
              <a:ext uri="{FF2B5EF4-FFF2-40B4-BE49-F238E27FC236}">
                <a16:creationId xmlns:a16="http://schemas.microsoft.com/office/drawing/2014/main" id="{8229F1D8-00A2-407C-974C-4F22FE98AB1C}"/>
              </a:ext>
            </a:extLst>
          </p:cNvPr>
          <p:cNvSpPr>
            <a:spLocks noGrp="1"/>
          </p:cNvSpPr>
          <p:nvPr>
            <p:ph type="body" sz="quarter" idx="40" hasCustomPrompt="1"/>
          </p:nvPr>
        </p:nvSpPr>
        <p:spPr>
          <a:xfrm>
            <a:off x="9105900" y="4954196"/>
            <a:ext cx="2589600" cy="861420"/>
          </a:xfrm>
        </p:spPr>
        <p:txBody>
          <a:bodyPr>
            <a:normAutofit/>
          </a:bodyPr>
          <a:lstStyle>
            <a:lvl1pPr marL="0" indent="0" algn="ctr">
              <a:lnSpc>
                <a:spcPts val="1700"/>
              </a:lnSpc>
              <a:buNone/>
              <a:defRPr sz="1200">
                <a:solidFill>
                  <a:schemeClr val="accent1"/>
                </a:solidFill>
              </a:defRPr>
            </a:lvl1pPr>
          </a:lstStyle>
          <a:p>
            <a:pPr lvl="0"/>
            <a:r>
              <a:rPr lang="en-US"/>
              <a:t>Bullet Description</a:t>
            </a:r>
            <a:endParaRPr lang="en-ZA"/>
          </a:p>
        </p:txBody>
      </p:sp>
      <p:sp>
        <p:nvSpPr>
          <p:cNvPr id="22" name="Date Placeholder 2">
            <a:extLst>
              <a:ext uri="{FF2B5EF4-FFF2-40B4-BE49-F238E27FC236}">
                <a16:creationId xmlns:a16="http://schemas.microsoft.com/office/drawing/2014/main" id="{7E9D7FB7-F0D3-47C2-95E6-B2D047FF2350}"/>
              </a:ext>
            </a:extLst>
          </p:cNvPr>
          <p:cNvSpPr>
            <a:spLocks noGrp="1"/>
          </p:cNvSpPr>
          <p:nvPr>
            <p:ph type="dt" sz="half" idx="10"/>
          </p:nvPr>
        </p:nvSpPr>
        <p:spPr>
          <a:xfrm>
            <a:off x="838200" y="6356350"/>
            <a:ext cx="2743200" cy="365125"/>
          </a:xfrm>
        </p:spPr>
        <p:txBody>
          <a:bodyPr/>
          <a:lstStyle>
            <a:lvl1pPr>
              <a:defRPr>
                <a:solidFill>
                  <a:schemeClr val="accent1"/>
                </a:solidFill>
              </a:defRPr>
            </a:lvl1pPr>
          </a:lstStyle>
          <a:p>
            <a:fld id="{73809D90-5B9A-438C-8652-C647FD0D6F2C}" type="datetime2">
              <a:rPr lang="en-US" smtClean="0"/>
              <a:t>Tuesday, February 20, 2024</a:t>
            </a:fld>
            <a:endParaRPr lang="en-US" dirty="0"/>
          </a:p>
        </p:txBody>
      </p:sp>
      <p:sp>
        <p:nvSpPr>
          <p:cNvPr id="23" name="Footer Placeholder 3">
            <a:extLst>
              <a:ext uri="{FF2B5EF4-FFF2-40B4-BE49-F238E27FC236}">
                <a16:creationId xmlns:a16="http://schemas.microsoft.com/office/drawing/2014/main" id="{C73EC134-FDBF-4113-B825-23125EE8675C}"/>
              </a:ext>
            </a:extLst>
          </p:cNvPr>
          <p:cNvSpPr>
            <a:spLocks noGrp="1"/>
          </p:cNvSpPr>
          <p:nvPr>
            <p:ph type="ftr" sz="quarter" idx="11"/>
          </p:nvPr>
        </p:nvSpPr>
        <p:spPr>
          <a:xfrm>
            <a:off x="4038600" y="6356350"/>
            <a:ext cx="4114800" cy="365125"/>
          </a:xfrm>
        </p:spPr>
        <p:txBody>
          <a:bodyPr/>
          <a:lstStyle>
            <a:lvl1pPr>
              <a:defRPr>
                <a:solidFill>
                  <a:schemeClr val="accent1"/>
                </a:solidFill>
              </a:defRPr>
            </a:lvl1pPr>
          </a:lstStyle>
          <a:p>
            <a:r>
              <a:rPr lang="en-US"/>
              <a:t>Phase 1 Project by Christine Ndirangu</a:t>
            </a:r>
            <a:endParaRPr lang="en-US" dirty="0"/>
          </a:p>
        </p:txBody>
      </p:sp>
      <p:sp>
        <p:nvSpPr>
          <p:cNvPr id="24" name="Slide Number Placeholder 4">
            <a:extLst>
              <a:ext uri="{FF2B5EF4-FFF2-40B4-BE49-F238E27FC236}">
                <a16:creationId xmlns:a16="http://schemas.microsoft.com/office/drawing/2014/main" id="{12C2DA51-699D-4FD6-9B2A-2FA0915C710E}"/>
              </a:ext>
            </a:extLst>
          </p:cNvPr>
          <p:cNvSpPr>
            <a:spLocks noGrp="1"/>
          </p:cNvSpPr>
          <p:nvPr>
            <p:ph type="sldNum" sz="quarter" idx="12"/>
          </p:nvPr>
        </p:nvSpPr>
        <p:spPr>
          <a:xfrm>
            <a:off x="8610600" y="6356350"/>
            <a:ext cx="2743200" cy="365125"/>
          </a:xfrm>
        </p:spPr>
        <p:txBody>
          <a:bodyPr/>
          <a:lstStyle>
            <a:lvl1pPr>
              <a:defRPr>
                <a:solidFill>
                  <a:schemeClr val="accent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58207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508F-934E-7911-A32E-F4235D509C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3D80A9-E238-ECFE-7734-EB644E69D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A5D1F9-4B85-C512-4CCC-AA0A64F0647A}"/>
              </a:ext>
            </a:extLst>
          </p:cNvPr>
          <p:cNvSpPr>
            <a:spLocks noGrp="1"/>
          </p:cNvSpPr>
          <p:nvPr>
            <p:ph type="dt" sz="half" idx="10"/>
          </p:nvPr>
        </p:nvSpPr>
        <p:spPr/>
        <p:txBody>
          <a:bodyPr/>
          <a:lstStyle/>
          <a:p>
            <a:fld id="{E6482CD7-6330-47DC-883A-83FF69700F6B}" type="datetime2">
              <a:rPr lang="en-US" smtClean="0"/>
              <a:t>Tuesday, February 20, 2024</a:t>
            </a:fld>
            <a:endParaRPr lang="en-US"/>
          </a:p>
        </p:txBody>
      </p:sp>
      <p:sp>
        <p:nvSpPr>
          <p:cNvPr id="5" name="Footer Placeholder 4">
            <a:extLst>
              <a:ext uri="{FF2B5EF4-FFF2-40B4-BE49-F238E27FC236}">
                <a16:creationId xmlns:a16="http://schemas.microsoft.com/office/drawing/2014/main" id="{8072AFF3-447C-FB72-E5F4-362502577E95}"/>
              </a:ext>
            </a:extLst>
          </p:cNvPr>
          <p:cNvSpPr>
            <a:spLocks noGrp="1"/>
          </p:cNvSpPr>
          <p:nvPr>
            <p:ph type="ftr" sz="quarter" idx="11"/>
          </p:nvPr>
        </p:nvSpPr>
        <p:spPr/>
        <p:txBody>
          <a:bodyPr/>
          <a:lstStyle/>
          <a:p>
            <a:r>
              <a:rPr lang="en-US"/>
              <a:t>Phase 1 Project by Christine Ndirangu</a:t>
            </a:r>
          </a:p>
        </p:txBody>
      </p:sp>
      <p:sp>
        <p:nvSpPr>
          <p:cNvPr id="6" name="Slide Number Placeholder 5">
            <a:extLst>
              <a:ext uri="{FF2B5EF4-FFF2-40B4-BE49-F238E27FC236}">
                <a16:creationId xmlns:a16="http://schemas.microsoft.com/office/drawing/2014/main" id="{E2E63F79-901D-A37A-D57F-723BCD408D89}"/>
              </a:ext>
            </a:extLst>
          </p:cNvPr>
          <p:cNvSpPr>
            <a:spLocks noGrp="1"/>
          </p:cNvSpPr>
          <p:nvPr>
            <p:ph type="sldNum" sz="quarter" idx="12"/>
          </p:nvPr>
        </p:nvSpPr>
        <p:spPr/>
        <p:txBody>
          <a:bodyPr/>
          <a:lstStyle/>
          <a:p>
            <a:fld id="{5EC7DCCD-6E5C-4A3F-A1A1-32163D1DBF9D}" type="slidenum">
              <a:rPr lang="en-US" smtClean="0"/>
              <a:t>‹#›</a:t>
            </a:fld>
            <a:endParaRPr lang="en-US"/>
          </a:p>
        </p:txBody>
      </p:sp>
    </p:spTree>
    <p:extLst>
      <p:ext uri="{BB962C8B-B14F-4D97-AF65-F5344CB8AC3E}">
        <p14:creationId xmlns:p14="http://schemas.microsoft.com/office/powerpoint/2010/main" val="36407773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point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035800" y="473869"/>
            <a:ext cx="4603750" cy="1226572"/>
          </a:xfrm>
        </p:spPr>
        <p:txBody>
          <a:bodyPr anchor="b">
            <a:normAutofit/>
          </a:bodyPr>
          <a:lstStyle>
            <a:lvl1pPr>
              <a:defRPr sz="4400">
                <a:solidFill>
                  <a:schemeClr val="accent3"/>
                </a:solidFill>
              </a:defRPr>
            </a:lvl1pPr>
          </a:lstStyle>
          <a:p>
            <a:r>
              <a:rPr lang="en-US"/>
              <a:t>Click to edit Master title style</a:t>
            </a:r>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7445828" y="2468880"/>
            <a:ext cx="3888921"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0" name="Picture 9">
            <a:extLst>
              <a:ext uri="{FF2B5EF4-FFF2-40B4-BE49-F238E27FC236}">
                <a16:creationId xmlns:a16="http://schemas.microsoft.com/office/drawing/2014/main" id="{560C5C7D-BBDC-415E-88A8-4BB8367C61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358467" y="0"/>
            <a:ext cx="304268" cy="6858000"/>
          </a:xfrm>
          <a:prstGeom prst="rect">
            <a:avLst/>
          </a:prstGeom>
        </p:spPr>
      </p:pic>
      <p:sp>
        <p:nvSpPr>
          <p:cNvPr id="12" name="Picture Placeholder 11">
            <a:extLst>
              <a:ext uri="{FF2B5EF4-FFF2-40B4-BE49-F238E27FC236}">
                <a16:creationId xmlns:a16="http://schemas.microsoft.com/office/drawing/2014/main" id="{8C140FD9-A97C-40A2-A8B8-84D503A3C4BD}"/>
              </a:ext>
            </a:extLst>
          </p:cNvPr>
          <p:cNvSpPr>
            <a:spLocks noGrp="1"/>
          </p:cNvSpPr>
          <p:nvPr>
            <p:ph type="pic" sz="quarter" idx="13"/>
          </p:nvPr>
        </p:nvSpPr>
        <p:spPr>
          <a:xfrm>
            <a:off x="1" y="0"/>
            <a:ext cx="6358466" cy="6857999"/>
          </a:xfrm>
        </p:spPr>
        <p:txBody>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7A83CD18-0EF9-4AC6-87C8-0A5C8F9F2CA9}"/>
              </a:ext>
            </a:extLst>
          </p:cNvPr>
          <p:cNvCxnSpPr>
            <a:cxnSpLocks/>
          </p:cNvCxnSpPr>
          <p:nvPr userDrawn="1"/>
        </p:nvCxnSpPr>
        <p:spPr>
          <a:xfrm>
            <a:off x="7256237" y="2928256"/>
            <a:ext cx="0" cy="6966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EB506012-914F-463E-9582-CE719EAD470E}"/>
              </a:ext>
            </a:extLst>
          </p:cNvPr>
          <p:cNvSpPr>
            <a:spLocks noGrp="1"/>
          </p:cNvSpPr>
          <p:nvPr>
            <p:ph type="body" idx="15" hasCustomPrompt="1"/>
          </p:nvPr>
        </p:nvSpPr>
        <p:spPr>
          <a:xfrm>
            <a:off x="7117447" y="2468617"/>
            <a:ext cx="410028" cy="459639"/>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1.</a:t>
            </a:r>
          </a:p>
        </p:txBody>
      </p:sp>
      <p:sp>
        <p:nvSpPr>
          <p:cNvPr id="20" name="Text Placeholder 2">
            <a:extLst>
              <a:ext uri="{FF2B5EF4-FFF2-40B4-BE49-F238E27FC236}">
                <a16:creationId xmlns:a16="http://schemas.microsoft.com/office/drawing/2014/main" id="{3B07FC46-2A60-4E96-A309-C03E813082E8}"/>
              </a:ext>
            </a:extLst>
          </p:cNvPr>
          <p:cNvSpPr>
            <a:spLocks noGrp="1"/>
          </p:cNvSpPr>
          <p:nvPr>
            <p:ph type="body" idx="16"/>
          </p:nvPr>
        </p:nvSpPr>
        <p:spPr>
          <a:xfrm>
            <a:off x="7445828" y="3808800"/>
            <a:ext cx="3888921"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7DB6CAB0-C8FA-4599-AB8C-A2AEED800C6B}"/>
              </a:ext>
            </a:extLst>
          </p:cNvPr>
          <p:cNvSpPr>
            <a:spLocks noGrp="1"/>
          </p:cNvSpPr>
          <p:nvPr>
            <p:ph type="body" idx="18"/>
          </p:nvPr>
        </p:nvSpPr>
        <p:spPr>
          <a:xfrm>
            <a:off x="7445828" y="5101562"/>
            <a:ext cx="3888921"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Text Placeholder 2">
            <a:extLst>
              <a:ext uri="{FF2B5EF4-FFF2-40B4-BE49-F238E27FC236}">
                <a16:creationId xmlns:a16="http://schemas.microsoft.com/office/drawing/2014/main" id="{FCE75E29-1E56-4BC2-9665-A103D29D944B}"/>
              </a:ext>
            </a:extLst>
          </p:cNvPr>
          <p:cNvSpPr>
            <a:spLocks noGrp="1"/>
          </p:cNvSpPr>
          <p:nvPr>
            <p:ph type="body" idx="20" hasCustomPrompt="1"/>
          </p:nvPr>
        </p:nvSpPr>
        <p:spPr>
          <a:xfrm>
            <a:off x="7117447" y="3808800"/>
            <a:ext cx="410028" cy="459639"/>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2.</a:t>
            </a:r>
          </a:p>
        </p:txBody>
      </p:sp>
      <p:sp>
        <p:nvSpPr>
          <p:cNvPr id="26" name="Text Placeholder 2">
            <a:extLst>
              <a:ext uri="{FF2B5EF4-FFF2-40B4-BE49-F238E27FC236}">
                <a16:creationId xmlns:a16="http://schemas.microsoft.com/office/drawing/2014/main" id="{24A65D09-92B8-4044-9560-43DACBD6E367}"/>
              </a:ext>
            </a:extLst>
          </p:cNvPr>
          <p:cNvSpPr>
            <a:spLocks noGrp="1"/>
          </p:cNvSpPr>
          <p:nvPr>
            <p:ph type="body" idx="21" hasCustomPrompt="1"/>
          </p:nvPr>
        </p:nvSpPr>
        <p:spPr>
          <a:xfrm>
            <a:off x="7117447" y="5101562"/>
            <a:ext cx="410028" cy="459639"/>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3.</a:t>
            </a:r>
          </a:p>
        </p:txBody>
      </p:sp>
      <p:cxnSp>
        <p:nvCxnSpPr>
          <p:cNvPr id="13" name="Straight Connector 12">
            <a:extLst>
              <a:ext uri="{FF2B5EF4-FFF2-40B4-BE49-F238E27FC236}">
                <a16:creationId xmlns:a16="http://schemas.microsoft.com/office/drawing/2014/main" id="{0AF3E8EA-AD86-4D53-99F2-514C73069694}"/>
              </a:ext>
            </a:extLst>
          </p:cNvPr>
          <p:cNvCxnSpPr>
            <a:cxnSpLocks/>
          </p:cNvCxnSpPr>
          <p:nvPr userDrawn="1"/>
        </p:nvCxnSpPr>
        <p:spPr>
          <a:xfrm>
            <a:off x="7256237" y="4268439"/>
            <a:ext cx="0" cy="6966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Date Placeholder 3">
            <a:extLst>
              <a:ext uri="{FF2B5EF4-FFF2-40B4-BE49-F238E27FC236}">
                <a16:creationId xmlns:a16="http://schemas.microsoft.com/office/drawing/2014/main" id="{A21C585D-982F-4820-83DB-2EC69C557448}"/>
              </a:ext>
            </a:extLst>
          </p:cNvPr>
          <p:cNvSpPr>
            <a:spLocks noGrp="1"/>
          </p:cNvSpPr>
          <p:nvPr>
            <p:ph type="dt" sz="half" idx="10"/>
          </p:nvPr>
        </p:nvSpPr>
        <p:spPr>
          <a:xfrm>
            <a:off x="838200" y="6356350"/>
            <a:ext cx="2743200" cy="365125"/>
          </a:xfrm>
        </p:spPr>
        <p:txBody>
          <a:bodyPr/>
          <a:lstStyle>
            <a:lvl1pPr>
              <a:defRPr>
                <a:solidFill>
                  <a:schemeClr val="accent1"/>
                </a:solidFill>
              </a:defRPr>
            </a:lvl1pPr>
          </a:lstStyle>
          <a:p>
            <a:fld id="{718191E0-162A-44E4-9ACD-C6ABE184E525}" type="datetime2">
              <a:rPr lang="en-US" smtClean="0"/>
              <a:t>Tuesday, February 20, 2024</a:t>
            </a:fld>
            <a:endParaRPr lang="en-US" dirty="0"/>
          </a:p>
        </p:txBody>
      </p:sp>
      <p:sp>
        <p:nvSpPr>
          <p:cNvPr id="29" name="Footer Placeholder 4">
            <a:extLst>
              <a:ext uri="{FF2B5EF4-FFF2-40B4-BE49-F238E27FC236}">
                <a16:creationId xmlns:a16="http://schemas.microsoft.com/office/drawing/2014/main" id="{CF6BFE9E-EF76-481D-9C8A-7AB36DF5E35B}"/>
              </a:ext>
            </a:extLst>
          </p:cNvPr>
          <p:cNvSpPr>
            <a:spLocks noGrp="1"/>
          </p:cNvSpPr>
          <p:nvPr>
            <p:ph type="ftr" sz="quarter" idx="11"/>
          </p:nvPr>
        </p:nvSpPr>
        <p:spPr>
          <a:xfrm>
            <a:off x="7035799" y="6356350"/>
            <a:ext cx="2772229" cy="365125"/>
          </a:xfrm>
        </p:spPr>
        <p:txBody>
          <a:bodyPr/>
          <a:lstStyle>
            <a:lvl1pPr algn="l">
              <a:defRPr>
                <a:solidFill>
                  <a:schemeClr val="accent3">
                    <a:lumMod val="60000"/>
                    <a:lumOff val="40000"/>
                  </a:schemeClr>
                </a:solidFill>
              </a:defRPr>
            </a:lvl1pPr>
          </a:lstStyle>
          <a:p>
            <a:r>
              <a:rPr lang="en-US"/>
              <a:t>Phase 1 Project by Christine Ndirangu</a:t>
            </a:r>
            <a:endParaRPr lang="en-US" dirty="0"/>
          </a:p>
        </p:txBody>
      </p:sp>
      <p:sp>
        <p:nvSpPr>
          <p:cNvPr id="30" name="Slide Number Placeholder 5">
            <a:extLst>
              <a:ext uri="{FF2B5EF4-FFF2-40B4-BE49-F238E27FC236}">
                <a16:creationId xmlns:a16="http://schemas.microsoft.com/office/drawing/2014/main" id="{CD8FBCDE-F8D9-49DC-B34B-2D3463C50930}"/>
              </a:ext>
            </a:extLst>
          </p:cNvPr>
          <p:cNvSpPr>
            <a:spLocks noGrp="1"/>
          </p:cNvSpPr>
          <p:nvPr>
            <p:ph type="sldNum" sz="quarter" idx="12"/>
          </p:nvPr>
        </p:nvSpPr>
        <p:spPr>
          <a:xfrm>
            <a:off x="10036628" y="6356350"/>
            <a:ext cx="1317171" cy="365125"/>
          </a:xfrm>
        </p:spPr>
        <p:txBody>
          <a:bodyPr/>
          <a:lstStyle>
            <a:lvl1pPr>
              <a:defRPr>
                <a:solidFill>
                  <a:schemeClr val="accent3">
                    <a:lumMod val="60000"/>
                    <a:lumOff val="4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514173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pic>
        <p:nvPicPr>
          <p:cNvPr id="12" name="Picture 11" descr="A picture containing outdoor, sky, nature, dune&#10;&#10;Description automatically generated">
            <a:extLst>
              <a:ext uri="{FF2B5EF4-FFF2-40B4-BE49-F238E27FC236}">
                <a16:creationId xmlns:a16="http://schemas.microsoft.com/office/drawing/2014/main" id="{9996762E-98CA-45F3-8778-C77264B5047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301"/>
          <a:stretch/>
        </p:blipFill>
        <p:spPr>
          <a:xfrm>
            <a:off x="0" y="0"/>
            <a:ext cx="4446270" cy="6879772"/>
          </a:xfrm>
          <a:prstGeom prst="rect">
            <a:avLst/>
          </a:prstGeom>
        </p:spPr>
      </p:pic>
      <p:cxnSp>
        <p:nvCxnSpPr>
          <p:cNvPr id="14" name="Straight Connector 13">
            <a:extLst>
              <a:ext uri="{FF2B5EF4-FFF2-40B4-BE49-F238E27FC236}">
                <a16:creationId xmlns:a16="http://schemas.microsoft.com/office/drawing/2014/main" id="{E6BAFCD4-E08A-4CBF-B3C6-F99D6523EB03}"/>
              </a:ext>
            </a:extLst>
          </p:cNvPr>
          <p:cNvCxnSpPr>
            <a:cxnSpLocks/>
          </p:cNvCxnSpPr>
          <p:nvPr userDrawn="1"/>
        </p:nvCxnSpPr>
        <p:spPr>
          <a:xfrm flipH="1">
            <a:off x="3752850" y="4047144"/>
            <a:ext cx="84391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4">
            <a:extLst>
              <a:ext uri="{FF2B5EF4-FFF2-40B4-BE49-F238E27FC236}">
                <a16:creationId xmlns:a16="http://schemas.microsoft.com/office/drawing/2014/main" id="{7DB9F2E2-2FA7-41DA-91AC-B4A535BFF534}"/>
              </a:ext>
            </a:extLst>
          </p:cNvPr>
          <p:cNvSpPr>
            <a:spLocks noGrp="1" noChangeAspect="1"/>
          </p:cNvSpPr>
          <p:nvPr>
            <p:ph type="body" sz="quarter" idx="14"/>
          </p:nvPr>
        </p:nvSpPr>
        <p:spPr>
          <a:xfrm>
            <a:off x="2542032" y="1033272"/>
            <a:ext cx="4690872" cy="4690872"/>
          </a:xfrm>
          <a:noFill/>
        </p:spPr>
        <p:txBody>
          <a:bodyPr spcFirstLastPara="1" wrap="square" lIns="91440" tIns="45720" rIns="91440" bIns="45720" numCol="1">
            <a:prstTxWarp prst="textCircle">
              <a:avLst/>
            </a:prstTxWarp>
            <a:spAutoFit/>
          </a:bodyPr>
          <a:lstStyle>
            <a:lvl1pPr>
              <a:defRPr lang="en-US" sz="3200" b="0" cap="all" spc="0" baseline="0" dirty="0">
                <a:ln w="0"/>
                <a:solidFill>
                  <a:schemeClr val="accent1">
                    <a:lumMod val="75000"/>
                    <a:alpha val="70000"/>
                  </a:schemeClr>
                </a:solidFill>
              </a:defRPr>
            </a:lvl1pPr>
          </a:lstStyle>
          <a:p>
            <a:pPr marL="0" lvl="0" algn="ctr"/>
            <a:r>
              <a:rPr lang="en-US"/>
              <a:t>Click to edit Master text styles</a:t>
            </a:r>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3628558" y="2171699"/>
            <a:ext cx="7581900" cy="1681163"/>
          </a:xfrm>
        </p:spPr>
        <p:txBody>
          <a:bodyPr anchor="b">
            <a:noAutofit/>
          </a:bodyPr>
          <a:lstStyle>
            <a:lvl1pPr algn="l">
              <a:defRPr sz="6600">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6168419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accent1"/>
        </a:solidFill>
        <a:effectLst/>
      </p:bgPr>
    </p:bg>
    <p:spTree>
      <p:nvGrpSpPr>
        <p:cNvPr id="1" name=""/>
        <p:cNvGrpSpPr/>
        <p:nvPr/>
      </p:nvGrpSpPr>
      <p:grpSpPr>
        <a:xfrm>
          <a:off x="0" y="0"/>
          <a:ext cx="0" cy="0"/>
          <a:chOff x="0" y="0"/>
          <a:chExt cx="0" cy="0"/>
        </a:xfrm>
      </p:grpSpPr>
      <p:pic>
        <p:nvPicPr>
          <p:cNvPr id="4" name="Picture 3" descr="A group of people riding horses&#10;&#10;Description automatically generated with medium confidence">
            <a:extLst>
              <a:ext uri="{FF2B5EF4-FFF2-40B4-BE49-F238E27FC236}">
                <a16:creationId xmlns:a16="http://schemas.microsoft.com/office/drawing/2014/main" id="{E72A4962-4D36-46EC-8ABF-17FD991808C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2230D65-DB5A-4BE3-9C4F-2537D5FDECB5}"/>
              </a:ext>
            </a:extLst>
          </p:cNvPr>
          <p:cNvSpPr/>
          <p:nvPr userDrawn="1"/>
        </p:nvSpPr>
        <p:spPr>
          <a:xfrm>
            <a:off x="304800" y="365125"/>
            <a:ext cx="11582400" cy="612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accent3"/>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356050"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1</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356050" y="4644390"/>
            <a:ext cx="1980000" cy="1116118"/>
          </a:xfrm>
        </p:spPr>
        <p:txBody>
          <a:bodyPr>
            <a:normAutofit/>
          </a:bodyPr>
          <a:lstStyle>
            <a:lvl1pPr marL="0" indent="0" algn="ctr">
              <a:lnSpc>
                <a:spcPts val="1700"/>
              </a:lnSpc>
              <a:buNone/>
              <a:defRPr sz="1200">
                <a:solidFill>
                  <a:schemeClr val="accent3"/>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06000"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2</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06000" y="4644390"/>
            <a:ext cx="1980000"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855950"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3</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855950" y="4644390"/>
            <a:ext cx="1980000"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16" name="Content Placeholder 15">
            <a:extLst>
              <a:ext uri="{FF2B5EF4-FFF2-40B4-BE49-F238E27FC236}">
                <a16:creationId xmlns:a16="http://schemas.microsoft.com/office/drawing/2014/main" id="{FF934EF9-BF0B-4A73-8F03-1BA80EE0608B}"/>
              </a:ext>
            </a:extLst>
          </p:cNvPr>
          <p:cNvSpPr>
            <a:spLocks noGrp="1"/>
          </p:cNvSpPr>
          <p:nvPr>
            <p:ph sz="quarter" idx="46"/>
          </p:nvPr>
        </p:nvSpPr>
        <p:spPr>
          <a:xfrm>
            <a:off x="2602150" y="2209231"/>
            <a:ext cx="1487800" cy="1487801"/>
          </a:xfrm>
        </p:spPr>
        <p:txBody>
          <a:bodyPr/>
          <a:lstStyle>
            <a:lvl1pPr marL="0" indent="0">
              <a:buNone/>
              <a:defRPr>
                <a:solidFill>
                  <a:schemeClr val="accent3"/>
                </a:solidFill>
              </a:defRPr>
            </a:lvl1pPr>
          </a:lstStyle>
          <a:p>
            <a:pPr lvl="0"/>
            <a:r>
              <a:rPr lang="en-US"/>
              <a:t>Click to edit Master text styles</a:t>
            </a:r>
          </a:p>
        </p:txBody>
      </p:sp>
      <p:sp>
        <p:nvSpPr>
          <p:cNvPr id="23" name="Content Placeholder 15">
            <a:extLst>
              <a:ext uri="{FF2B5EF4-FFF2-40B4-BE49-F238E27FC236}">
                <a16:creationId xmlns:a16="http://schemas.microsoft.com/office/drawing/2014/main" id="{B86A7EE6-1FE6-48B5-8747-AB276F95128F}"/>
              </a:ext>
            </a:extLst>
          </p:cNvPr>
          <p:cNvSpPr>
            <a:spLocks noGrp="1"/>
          </p:cNvSpPr>
          <p:nvPr>
            <p:ph sz="quarter" idx="49"/>
          </p:nvPr>
        </p:nvSpPr>
        <p:spPr>
          <a:xfrm>
            <a:off x="5352100" y="2209231"/>
            <a:ext cx="1487800" cy="1487801"/>
          </a:xfrm>
        </p:spPr>
        <p:txBody>
          <a:bodyPr/>
          <a:lstStyle>
            <a:lvl1pPr marL="0" indent="0">
              <a:buNone/>
              <a:defRPr>
                <a:solidFill>
                  <a:schemeClr val="accent3"/>
                </a:solidFill>
              </a:defRPr>
            </a:lvl1pPr>
          </a:lstStyle>
          <a:p>
            <a:pPr lvl="0"/>
            <a:r>
              <a:rPr lang="en-US"/>
              <a:t>Click to edit Master text styles</a:t>
            </a:r>
          </a:p>
        </p:txBody>
      </p:sp>
      <p:sp>
        <p:nvSpPr>
          <p:cNvPr id="24" name="Content Placeholder 15">
            <a:extLst>
              <a:ext uri="{FF2B5EF4-FFF2-40B4-BE49-F238E27FC236}">
                <a16:creationId xmlns:a16="http://schemas.microsoft.com/office/drawing/2014/main" id="{5C937C49-EB73-4979-B8CF-CACF0EA242DA}"/>
              </a:ext>
            </a:extLst>
          </p:cNvPr>
          <p:cNvSpPr>
            <a:spLocks noGrp="1"/>
          </p:cNvSpPr>
          <p:nvPr>
            <p:ph sz="quarter" idx="50"/>
          </p:nvPr>
        </p:nvSpPr>
        <p:spPr>
          <a:xfrm>
            <a:off x="8102050" y="2209231"/>
            <a:ext cx="1487800" cy="1487801"/>
          </a:xfrm>
        </p:spPr>
        <p:txBody>
          <a:bodyPr/>
          <a:lstStyle>
            <a:lvl1pPr marL="0" indent="0">
              <a:buNone/>
              <a:defRPr>
                <a:solidFill>
                  <a:schemeClr val="accent3"/>
                </a:solidFill>
              </a:defRPr>
            </a:lvl1pPr>
          </a:lstStyle>
          <a:p>
            <a:pPr lvl="0"/>
            <a:r>
              <a:rPr lang="en-US"/>
              <a:t>Click to edit Master text styles</a:t>
            </a:r>
          </a:p>
        </p:txBody>
      </p:sp>
      <p:cxnSp>
        <p:nvCxnSpPr>
          <p:cNvPr id="26" name="Straight Connector 25">
            <a:extLst>
              <a:ext uri="{FF2B5EF4-FFF2-40B4-BE49-F238E27FC236}">
                <a16:creationId xmlns:a16="http://schemas.microsoft.com/office/drawing/2014/main" id="{C2FC193C-7F61-40CA-B97F-DE9D338DC965}"/>
              </a:ext>
            </a:extLst>
          </p:cNvPr>
          <p:cNvCxnSpPr>
            <a:cxnSpLocks/>
          </p:cNvCxnSpPr>
          <p:nvPr userDrawn="1"/>
        </p:nvCxnSpPr>
        <p:spPr>
          <a:xfrm>
            <a:off x="2888850"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86C94F-FF53-46BA-B125-57E5D572D064}"/>
              </a:ext>
            </a:extLst>
          </p:cNvPr>
          <p:cNvCxnSpPr>
            <a:cxnSpLocks/>
          </p:cNvCxnSpPr>
          <p:nvPr userDrawn="1"/>
        </p:nvCxnSpPr>
        <p:spPr>
          <a:xfrm>
            <a:off x="5638800"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C882BF-032B-4B67-AF3E-CF79FBCC4FD4}"/>
              </a:ext>
            </a:extLst>
          </p:cNvPr>
          <p:cNvCxnSpPr>
            <a:cxnSpLocks/>
          </p:cNvCxnSpPr>
          <p:nvPr userDrawn="1"/>
        </p:nvCxnSpPr>
        <p:spPr>
          <a:xfrm>
            <a:off x="8358922"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Footer Placeholder 5">
            <a:extLst>
              <a:ext uri="{FF2B5EF4-FFF2-40B4-BE49-F238E27FC236}">
                <a16:creationId xmlns:a16="http://schemas.microsoft.com/office/drawing/2014/main" id="{148E808A-AB67-4B52-B35C-7487342F4ADD}"/>
              </a:ext>
            </a:extLst>
          </p:cNvPr>
          <p:cNvSpPr>
            <a:spLocks noGrp="1"/>
          </p:cNvSpPr>
          <p:nvPr>
            <p:ph type="ftr" sz="quarter" idx="10"/>
          </p:nvPr>
        </p:nvSpPr>
        <p:spPr>
          <a:xfrm>
            <a:off x="4038600" y="6497865"/>
            <a:ext cx="4114800" cy="365125"/>
          </a:xfrm>
        </p:spPr>
        <p:txBody>
          <a:bodyPr/>
          <a:lstStyle>
            <a:lvl1pPr>
              <a:defRPr>
                <a:solidFill>
                  <a:schemeClr val="accent1"/>
                </a:solidFill>
              </a:defRPr>
            </a:lvl1pPr>
          </a:lstStyle>
          <a:p>
            <a:r>
              <a:rPr lang="en-US"/>
              <a:t>Phase 1 Project by Christine Ndirangu</a:t>
            </a:r>
            <a:endParaRPr lang="en-ZA" dirty="0"/>
          </a:p>
        </p:txBody>
      </p:sp>
      <p:sp>
        <p:nvSpPr>
          <p:cNvPr id="29" name="Slide Number Placeholder 6">
            <a:extLst>
              <a:ext uri="{FF2B5EF4-FFF2-40B4-BE49-F238E27FC236}">
                <a16:creationId xmlns:a16="http://schemas.microsoft.com/office/drawing/2014/main" id="{88B2564D-D1B9-47FE-9DC9-1BB5316148CE}"/>
              </a:ext>
            </a:extLst>
          </p:cNvPr>
          <p:cNvSpPr>
            <a:spLocks noGrp="1"/>
          </p:cNvSpPr>
          <p:nvPr>
            <p:ph type="sldNum" sz="quarter" idx="11"/>
          </p:nvPr>
        </p:nvSpPr>
        <p:spPr>
          <a:xfrm>
            <a:off x="8610600" y="6497865"/>
            <a:ext cx="2743200" cy="365125"/>
          </a:xfrm>
        </p:spPr>
        <p:txBody>
          <a:bodyPr/>
          <a:lstStyle>
            <a:lvl1pPr>
              <a:defRPr>
                <a:solidFill>
                  <a:schemeClr val="accent1"/>
                </a:solidFill>
              </a:defRPr>
            </a:lvl1pPr>
          </a:lstStyle>
          <a:p>
            <a:fld id="{19B51A1E-902D-48AF-9020-955120F399B6}" type="slidenum">
              <a:rPr lang="en-ZA" smtClean="0"/>
              <a:pPr/>
              <a:t>‹#›</a:t>
            </a:fld>
            <a:endParaRPr lang="en-ZA" dirty="0"/>
          </a:p>
        </p:txBody>
      </p:sp>
      <p:sp>
        <p:nvSpPr>
          <p:cNvPr id="31" name="Date Placeholder 3">
            <a:extLst>
              <a:ext uri="{FF2B5EF4-FFF2-40B4-BE49-F238E27FC236}">
                <a16:creationId xmlns:a16="http://schemas.microsoft.com/office/drawing/2014/main" id="{E250C28C-FA72-4324-9DA9-3AE75077DBD1}"/>
              </a:ext>
            </a:extLst>
          </p:cNvPr>
          <p:cNvSpPr>
            <a:spLocks noGrp="1"/>
          </p:cNvSpPr>
          <p:nvPr>
            <p:ph type="dt" sz="half" idx="2"/>
          </p:nvPr>
        </p:nvSpPr>
        <p:spPr>
          <a:xfrm>
            <a:off x="838200" y="6497865"/>
            <a:ext cx="2743200" cy="365125"/>
          </a:xfrm>
          <a:prstGeom prst="rect">
            <a:avLst/>
          </a:prstGeom>
        </p:spPr>
        <p:txBody>
          <a:bodyPr vert="horz" lIns="91440" tIns="45720" rIns="91440" bIns="45720" rtlCol="0" anchor="ctr"/>
          <a:lstStyle>
            <a:lvl1pPr algn="l">
              <a:defRPr sz="900">
                <a:solidFill>
                  <a:schemeClr val="accent1"/>
                </a:solidFill>
              </a:defRPr>
            </a:lvl1pPr>
          </a:lstStyle>
          <a:p>
            <a:fld id="{64370020-E415-4303-9B95-C8871AEFE71B}" type="datetime2">
              <a:rPr lang="en-US" smtClean="0"/>
              <a:t>Tuesday, February 20, 2024</a:t>
            </a:fld>
            <a:endParaRPr lang="en-US" dirty="0"/>
          </a:p>
        </p:txBody>
      </p:sp>
    </p:spTree>
    <p:extLst>
      <p:ext uri="{BB962C8B-B14F-4D97-AF65-F5344CB8AC3E}">
        <p14:creationId xmlns:p14="http://schemas.microsoft.com/office/powerpoint/2010/main" val="16719626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points with 2 pictures">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60C5C7D-BBDC-415E-88A8-4BB8367C61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439025" y="0"/>
            <a:ext cx="4752975" cy="6858000"/>
          </a:xfrm>
          <a:prstGeom prst="rect">
            <a:avLst/>
          </a:prstGeom>
        </p:spPr>
      </p:pic>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838200" y="473869"/>
            <a:ext cx="4603750" cy="1226572"/>
          </a:xfrm>
        </p:spPr>
        <p:txBody>
          <a:bodyPr anchor="b">
            <a:normAutofit/>
          </a:bodyPr>
          <a:lstStyle>
            <a:lvl1pPr>
              <a:defRPr sz="4400">
                <a:solidFill>
                  <a:schemeClr val="accent3"/>
                </a:solidFill>
              </a:defRPr>
            </a:lvl1pPr>
          </a:lstStyle>
          <a:p>
            <a:r>
              <a:rPr lang="en-US"/>
              <a:t>Click to edit Master title style</a:t>
            </a:r>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3771900" y="2260384"/>
            <a:ext cx="2838444" cy="1226572"/>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lvl1pPr>
              <a:defRPr>
                <a:solidFill>
                  <a:schemeClr val="accent3">
                    <a:lumMod val="60000"/>
                    <a:lumOff val="40000"/>
                  </a:schemeClr>
                </a:solidFill>
              </a:defRPr>
            </a:lvl1pPr>
          </a:lstStyle>
          <a:p>
            <a:fld id="{1ED62A3B-307A-4277-813C-91DF1E2308E7}" type="datetime2">
              <a:rPr lang="en-US" smtClean="0"/>
              <a:t>Tuesday, February 20, 2024</a:t>
            </a:fld>
            <a:endParaRPr lang="en-US" dirty="0"/>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lvl1pPr>
              <a:defRPr>
                <a:solidFill>
                  <a:schemeClr val="accent3">
                    <a:lumMod val="60000"/>
                    <a:lumOff val="40000"/>
                  </a:schemeClr>
                </a:solidFill>
              </a:defRPr>
            </a:lvl1pPr>
          </a:lstStyle>
          <a:p>
            <a:r>
              <a:rPr lang="en-US"/>
              <a:t>Phase 1 Project by Christine Ndirangu</a:t>
            </a:r>
            <a:endParaRPr lang="en-US" dirty="0"/>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8C140FD9-A97C-40A2-A8B8-84D503A3C4BD}"/>
              </a:ext>
            </a:extLst>
          </p:cNvPr>
          <p:cNvSpPr>
            <a:spLocks noGrp="1"/>
          </p:cNvSpPr>
          <p:nvPr>
            <p:ph type="pic" sz="quarter" idx="13"/>
          </p:nvPr>
        </p:nvSpPr>
        <p:spPr>
          <a:xfrm>
            <a:off x="7923213" y="525463"/>
            <a:ext cx="3784599" cy="2629175"/>
          </a:xfrm>
        </p:spPr>
        <p:txBody>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7A83CD18-0EF9-4AC6-87C8-0A5C8F9F2CA9}"/>
              </a:ext>
            </a:extLst>
          </p:cNvPr>
          <p:cNvCxnSpPr>
            <a:cxnSpLocks/>
          </p:cNvCxnSpPr>
          <p:nvPr userDrawn="1"/>
        </p:nvCxnSpPr>
        <p:spPr>
          <a:xfrm>
            <a:off x="947991" y="3459082"/>
            <a:ext cx="566928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EB506012-914F-463E-9582-CE719EAD470E}"/>
              </a:ext>
            </a:extLst>
          </p:cNvPr>
          <p:cNvSpPr>
            <a:spLocks noGrp="1"/>
          </p:cNvSpPr>
          <p:nvPr>
            <p:ph type="body" idx="15"/>
          </p:nvPr>
        </p:nvSpPr>
        <p:spPr>
          <a:xfrm>
            <a:off x="857251" y="2260384"/>
            <a:ext cx="2381245" cy="524308"/>
          </a:xfrm>
        </p:spPr>
        <p:txBody>
          <a:bodyPr>
            <a:noAutofit/>
          </a:bodyPr>
          <a:lstStyle>
            <a:lvl1pPr marL="0" indent="0">
              <a:buNone/>
              <a:defRPr sz="28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3B07FC46-2A60-4E96-A309-C03E813082E8}"/>
              </a:ext>
            </a:extLst>
          </p:cNvPr>
          <p:cNvSpPr>
            <a:spLocks noGrp="1"/>
          </p:cNvSpPr>
          <p:nvPr>
            <p:ph type="body" idx="16"/>
          </p:nvPr>
        </p:nvSpPr>
        <p:spPr>
          <a:xfrm>
            <a:off x="3771900" y="3652757"/>
            <a:ext cx="2838444" cy="1226572"/>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70CB8BDA-C60A-4110-9D29-E59BA67AAD0C}"/>
              </a:ext>
            </a:extLst>
          </p:cNvPr>
          <p:cNvSpPr>
            <a:spLocks noGrp="1"/>
          </p:cNvSpPr>
          <p:nvPr>
            <p:ph type="body" idx="17"/>
          </p:nvPr>
        </p:nvSpPr>
        <p:spPr>
          <a:xfrm>
            <a:off x="857251" y="3652757"/>
            <a:ext cx="2381245" cy="524308"/>
          </a:xfrm>
        </p:spPr>
        <p:txBody>
          <a:bodyPr>
            <a:noAutofit/>
          </a:bodyPr>
          <a:lstStyle>
            <a:lvl1pPr marL="0" indent="0">
              <a:buNone/>
              <a:defRPr sz="28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7DB6CAB0-C8FA-4599-AB8C-A2AEED800C6B}"/>
              </a:ext>
            </a:extLst>
          </p:cNvPr>
          <p:cNvSpPr>
            <a:spLocks noGrp="1"/>
          </p:cNvSpPr>
          <p:nvPr>
            <p:ph type="body" idx="18"/>
          </p:nvPr>
        </p:nvSpPr>
        <p:spPr>
          <a:xfrm>
            <a:off x="3771900" y="5054655"/>
            <a:ext cx="2838444" cy="1226572"/>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659D317-0B72-4047-84EB-EF154C96B979}"/>
              </a:ext>
            </a:extLst>
          </p:cNvPr>
          <p:cNvSpPr>
            <a:spLocks noGrp="1"/>
          </p:cNvSpPr>
          <p:nvPr>
            <p:ph type="body" idx="19"/>
          </p:nvPr>
        </p:nvSpPr>
        <p:spPr>
          <a:xfrm>
            <a:off x="857251" y="5054655"/>
            <a:ext cx="2381245" cy="524308"/>
          </a:xfrm>
        </p:spPr>
        <p:txBody>
          <a:bodyPr>
            <a:noAutofit/>
          </a:bodyPr>
          <a:lstStyle>
            <a:lvl1pPr marL="0" indent="0">
              <a:buNone/>
              <a:defRPr sz="28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6" name="Picture Placeholder 11">
            <a:extLst>
              <a:ext uri="{FF2B5EF4-FFF2-40B4-BE49-F238E27FC236}">
                <a16:creationId xmlns:a16="http://schemas.microsoft.com/office/drawing/2014/main" id="{974B9287-7FD2-4AE5-BA59-7B3E9C8B5FCC}"/>
              </a:ext>
            </a:extLst>
          </p:cNvPr>
          <p:cNvSpPr>
            <a:spLocks noGrp="1"/>
          </p:cNvSpPr>
          <p:nvPr>
            <p:ph type="pic" sz="quarter" idx="20"/>
          </p:nvPr>
        </p:nvSpPr>
        <p:spPr>
          <a:xfrm>
            <a:off x="7923213" y="3632600"/>
            <a:ext cx="3784599" cy="2629175"/>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7620A735-5706-4C08-8345-E542A71DCF4C}"/>
              </a:ext>
            </a:extLst>
          </p:cNvPr>
          <p:cNvCxnSpPr>
            <a:cxnSpLocks/>
          </p:cNvCxnSpPr>
          <p:nvPr userDrawn="1"/>
        </p:nvCxnSpPr>
        <p:spPr>
          <a:xfrm>
            <a:off x="947991" y="4873016"/>
            <a:ext cx="566928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8245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bullets">
    <p:bg>
      <p:bgPr>
        <a:solidFill>
          <a:schemeClr val="accent1"/>
        </a:solidFill>
        <a:effectLst/>
      </p:bgPr>
    </p:bg>
    <p:spTree>
      <p:nvGrpSpPr>
        <p:cNvPr id="1" name=""/>
        <p:cNvGrpSpPr/>
        <p:nvPr/>
      </p:nvGrpSpPr>
      <p:grpSpPr>
        <a:xfrm>
          <a:off x="0" y="0"/>
          <a:ext cx="0" cy="0"/>
          <a:chOff x="0" y="0"/>
          <a:chExt cx="0" cy="0"/>
        </a:xfrm>
      </p:grpSpPr>
      <p:pic>
        <p:nvPicPr>
          <p:cNvPr id="4" name="Picture 3" descr="A group of people riding horses&#10;&#10;Description automatically generated with medium confidence">
            <a:extLst>
              <a:ext uri="{FF2B5EF4-FFF2-40B4-BE49-F238E27FC236}">
                <a16:creationId xmlns:a16="http://schemas.microsoft.com/office/drawing/2014/main" id="{E72A4962-4D36-46EC-8ABF-17FD991808C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2230D65-DB5A-4BE3-9C4F-2537D5FDECB5}"/>
              </a:ext>
            </a:extLst>
          </p:cNvPr>
          <p:cNvSpPr/>
          <p:nvPr userDrawn="1"/>
        </p:nvSpPr>
        <p:spPr>
          <a:xfrm>
            <a:off x="1099958" y="2719393"/>
            <a:ext cx="3073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accent3"/>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547229" y="3106128"/>
            <a:ext cx="2178858" cy="745593"/>
          </a:xfrm>
        </p:spPr>
        <p:txBody>
          <a:bodyPr anchor="ctr">
            <a:normAutofit/>
          </a:bodyPr>
          <a:lstStyle>
            <a:lvl1pPr marL="0" indent="0" algn="ctr">
              <a:buFont typeface="Arial" panose="020B0604020202020204" pitchFamily="34" charset="0"/>
              <a:buNone/>
              <a:defRPr sz="2800">
                <a:solidFill>
                  <a:schemeClr val="accent3"/>
                </a:solidFill>
                <a:latin typeface="+mj-lt"/>
              </a:defRPr>
            </a:lvl1pPr>
          </a:lstStyle>
          <a:p>
            <a:pPr lvl="0"/>
            <a:r>
              <a:rPr lang="en-US"/>
              <a:t>Bullet 1</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547229" y="4333045"/>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cxnSp>
        <p:nvCxnSpPr>
          <p:cNvPr id="26" name="Straight Connector 25">
            <a:extLst>
              <a:ext uri="{FF2B5EF4-FFF2-40B4-BE49-F238E27FC236}">
                <a16:creationId xmlns:a16="http://schemas.microsoft.com/office/drawing/2014/main" id="{C2FC193C-7F61-40CA-B97F-DE9D338DC965}"/>
              </a:ext>
            </a:extLst>
          </p:cNvPr>
          <p:cNvCxnSpPr>
            <a:cxnSpLocks/>
          </p:cNvCxnSpPr>
          <p:nvPr userDrawn="1"/>
        </p:nvCxnSpPr>
        <p:spPr>
          <a:xfrm>
            <a:off x="2179458" y="4036859"/>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A93A97B-BCBE-41A6-8F7C-75F49A3E9414}"/>
              </a:ext>
            </a:extLst>
          </p:cNvPr>
          <p:cNvSpPr/>
          <p:nvPr userDrawn="1"/>
        </p:nvSpPr>
        <p:spPr>
          <a:xfrm>
            <a:off x="8043609" y="2719393"/>
            <a:ext cx="3073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8">
            <a:extLst>
              <a:ext uri="{FF2B5EF4-FFF2-40B4-BE49-F238E27FC236}">
                <a16:creationId xmlns:a16="http://schemas.microsoft.com/office/drawing/2014/main" id="{C740CCCA-3569-463C-B2AC-A5A7F0D4978C}"/>
              </a:ext>
            </a:extLst>
          </p:cNvPr>
          <p:cNvSpPr>
            <a:spLocks noGrp="1"/>
          </p:cNvSpPr>
          <p:nvPr>
            <p:ph type="body" sz="quarter" idx="35" hasCustomPrompt="1"/>
          </p:nvPr>
        </p:nvSpPr>
        <p:spPr>
          <a:xfrm>
            <a:off x="8490880" y="3106128"/>
            <a:ext cx="2178858" cy="745593"/>
          </a:xfrm>
        </p:spPr>
        <p:txBody>
          <a:bodyPr anchor="ctr">
            <a:normAutofit/>
          </a:bodyPr>
          <a:lstStyle>
            <a:lvl1pPr marL="0" indent="0" algn="ctr">
              <a:buFont typeface="Arial" panose="020B0604020202020204" pitchFamily="34" charset="0"/>
              <a:buNone/>
              <a:defRPr sz="2800">
                <a:solidFill>
                  <a:schemeClr val="accent3"/>
                </a:solidFill>
                <a:latin typeface="+mj-lt"/>
              </a:defRPr>
            </a:lvl1pPr>
          </a:lstStyle>
          <a:p>
            <a:pPr lvl="0"/>
            <a:r>
              <a:rPr lang="en-US"/>
              <a:t>Bullet 1</a:t>
            </a:r>
            <a:endParaRPr lang="en-ZA"/>
          </a:p>
        </p:txBody>
      </p:sp>
      <p:sp>
        <p:nvSpPr>
          <p:cNvPr id="27" name="Text Placeholder 10">
            <a:extLst>
              <a:ext uri="{FF2B5EF4-FFF2-40B4-BE49-F238E27FC236}">
                <a16:creationId xmlns:a16="http://schemas.microsoft.com/office/drawing/2014/main" id="{F8CE8B97-7C16-44A0-BFB9-F96C5984325B}"/>
              </a:ext>
            </a:extLst>
          </p:cNvPr>
          <p:cNvSpPr>
            <a:spLocks noGrp="1"/>
          </p:cNvSpPr>
          <p:nvPr>
            <p:ph type="body" sz="quarter" idx="36" hasCustomPrompt="1"/>
          </p:nvPr>
        </p:nvSpPr>
        <p:spPr>
          <a:xfrm>
            <a:off x="8490880" y="4333045"/>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cxnSp>
        <p:nvCxnSpPr>
          <p:cNvPr id="29" name="Straight Connector 28">
            <a:extLst>
              <a:ext uri="{FF2B5EF4-FFF2-40B4-BE49-F238E27FC236}">
                <a16:creationId xmlns:a16="http://schemas.microsoft.com/office/drawing/2014/main" id="{DE2C4107-B380-4B54-A179-81B6EE4FE61C}"/>
              </a:ext>
            </a:extLst>
          </p:cNvPr>
          <p:cNvCxnSpPr>
            <a:cxnSpLocks/>
          </p:cNvCxnSpPr>
          <p:nvPr userDrawn="1"/>
        </p:nvCxnSpPr>
        <p:spPr>
          <a:xfrm>
            <a:off x="9123109" y="4036859"/>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1DCE194-0C0A-4B39-AC60-F38FF6DF9302}"/>
              </a:ext>
            </a:extLst>
          </p:cNvPr>
          <p:cNvSpPr/>
          <p:nvPr userDrawn="1"/>
        </p:nvSpPr>
        <p:spPr>
          <a:xfrm>
            <a:off x="4559300" y="2719393"/>
            <a:ext cx="3073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 Placeholder 8">
            <a:extLst>
              <a:ext uri="{FF2B5EF4-FFF2-40B4-BE49-F238E27FC236}">
                <a16:creationId xmlns:a16="http://schemas.microsoft.com/office/drawing/2014/main" id="{89436B85-0AC5-4B9C-991F-09BD4B25D6D7}"/>
              </a:ext>
            </a:extLst>
          </p:cNvPr>
          <p:cNvSpPr>
            <a:spLocks noGrp="1"/>
          </p:cNvSpPr>
          <p:nvPr>
            <p:ph type="body" sz="quarter" idx="37" hasCustomPrompt="1"/>
          </p:nvPr>
        </p:nvSpPr>
        <p:spPr>
          <a:xfrm>
            <a:off x="5006571" y="3106128"/>
            <a:ext cx="2178858" cy="745593"/>
          </a:xfrm>
        </p:spPr>
        <p:txBody>
          <a:bodyPr anchor="ctr">
            <a:normAutofit/>
          </a:bodyPr>
          <a:lstStyle>
            <a:lvl1pPr marL="0" indent="0" algn="ctr">
              <a:buFont typeface="Arial" panose="020B0604020202020204" pitchFamily="34" charset="0"/>
              <a:buNone/>
              <a:defRPr sz="2800">
                <a:solidFill>
                  <a:schemeClr val="accent3"/>
                </a:solidFill>
                <a:latin typeface="+mj-lt"/>
              </a:defRPr>
            </a:lvl1pPr>
          </a:lstStyle>
          <a:p>
            <a:pPr lvl="0"/>
            <a:r>
              <a:rPr lang="en-US"/>
              <a:t>Bullet 1</a:t>
            </a:r>
            <a:endParaRPr lang="en-ZA"/>
          </a:p>
        </p:txBody>
      </p:sp>
      <p:sp>
        <p:nvSpPr>
          <p:cNvPr id="33" name="Text Placeholder 10">
            <a:extLst>
              <a:ext uri="{FF2B5EF4-FFF2-40B4-BE49-F238E27FC236}">
                <a16:creationId xmlns:a16="http://schemas.microsoft.com/office/drawing/2014/main" id="{A5815370-788B-420F-8599-14DD0C007C09}"/>
              </a:ext>
            </a:extLst>
          </p:cNvPr>
          <p:cNvSpPr>
            <a:spLocks noGrp="1"/>
          </p:cNvSpPr>
          <p:nvPr>
            <p:ph type="body" sz="quarter" idx="38" hasCustomPrompt="1"/>
          </p:nvPr>
        </p:nvSpPr>
        <p:spPr>
          <a:xfrm>
            <a:off x="5006571" y="4333045"/>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cxnSp>
        <p:nvCxnSpPr>
          <p:cNvPr id="34" name="Straight Connector 33">
            <a:extLst>
              <a:ext uri="{FF2B5EF4-FFF2-40B4-BE49-F238E27FC236}">
                <a16:creationId xmlns:a16="http://schemas.microsoft.com/office/drawing/2014/main" id="{7B9BE1E5-4A83-4CB5-9052-BC1A7677D705}"/>
              </a:ext>
            </a:extLst>
          </p:cNvPr>
          <p:cNvCxnSpPr>
            <a:cxnSpLocks/>
          </p:cNvCxnSpPr>
          <p:nvPr userDrawn="1"/>
        </p:nvCxnSpPr>
        <p:spPr>
          <a:xfrm>
            <a:off x="5638800" y="4036859"/>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5" name="Date Placeholder 2">
            <a:extLst>
              <a:ext uri="{FF2B5EF4-FFF2-40B4-BE49-F238E27FC236}">
                <a16:creationId xmlns:a16="http://schemas.microsoft.com/office/drawing/2014/main" id="{C3697011-E6CC-4901-995E-295A6B2A1FB1}"/>
              </a:ext>
            </a:extLst>
          </p:cNvPr>
          <p:cNvSpPr>
            <a:spLocks noGrp="1"/>
          </p:cNvSpPr>
          <p:nvPr>
            <p:ph type="dt" sz="half" idx="10"/>
          </p:nvPr>
        </p:nvSpPr>
        <p:spPr>
          <a:xfrm>
            <a:off x="838200" y="6356350"/>
            <a:ext cx="2743200" cy="365125"/>
          </a:xfrm>
        </p:spPr>
        <p:txBody>
          <a:bodyPr/>
          <a:lstStyle>
            <a:lvl1pPr>
              <a:defRPr>
                <a:solidFill>
                  <a:schemeClr val="accent1"/>
                </a:solidFill>
              </a:defRPr>
            </a:lvl1pPr>
          </a:lstStyle>
          <a:p>
            <a:fld id="{B40E96E2-AB02-41A1-8D89-EE7F01CB7EFA}" type="datetime2">
              <a:rPr lang="en-US" smtClean="0"/>
              <a:t>Tuesday, February 20, 2024</a:t>
            </a:fld>
            <a:endParaRPr lang="en-US" dirty="0"/>
          </a:p>
        </p:txBody>
      </p:sp>
      <p:sp>
        <p:nvSpPr>
          <p:cNvPr id="36" name="Footer Placeholder 3">
            <a:extLst>
              <a:ext uri="{FF2B5EF4-FFF2-40B4-BE49-F238E27FC236}">
                <a16:creationId xmlns:a16="http://schemas.microsoft.com/office/drawing/2014/main" id="{EA6FBB3A-E08E-4C9D-A6BC-A443762939C0}"/>
              </a:ext>
            </a:extLst>
          </p:cNvPr>
          <p:cNvSpPr>
            <a:spLocks noGrp="1"/>
          </p:cNvSpPr>
          <p:nvPr>
            <p:ph type="ftr" sz="quarter" idx="11"/>
          </p:nvPr>
        </p:nvSpPr>
        <p:spPr>
          <a:xfrm>
            <a:off x="4038600" y="6356350"/>
            <a:ext cx="4114800" cy="365125"/>
          </a:xfrm>
        </p:spPr>
        <p:txBody>
          <a:bodyPr/>
          <a:lstStyle>
            <a:lvl1pPr>
              <a:defRPr>
                <a:solidFill>
                  <a:schemeClr val="accent1"/>
                </a:solidFill>
              </a:defRPr>
            </a:lvl1pPr>
          </a:lstStyle>
          <a:p>
            <a:r>
              <a:rPr lang="en-US"/>
              <a:t>Phase 1 Project by Christine Ndirangu</a:t>
            </a:r>
            <a:endParaRPr lang="en-US" dirty="0"/>
          </a:p>
        </p:txBody>
      </p:sp>
      <p:sp>
        <p:nvSpPr>
          <p:cNvPr id="37" name="Slide Number Placeholder 4">
            <a:extLst>
              <a:ext uri="{FF2B5EF4-FFF2-40B4-BE49-F238E27FC236}">
                <a16:creationId xmlns:a16="http://schemas.microsoft.com/office/drawing/2014/main" id="{741F3B34-2439-43D5-886C-2652B0BFD186}"/>
              </a:ext>
            </a:extLst>
          </p:cNvPr>
          <p:cNvSpPr>
            <a:spLocks noGrp="1"/>
          </p:cNvSpPr>
          <p:nvPr>
            <p:ph type="sldNum" sz="quarter" idx="12"/>
          </p:nvPr>
        </p:nvSpPr>
        <p:spPr>
          <a:xfrm>
            <a:off x="8610600" y="6356350"/>
            <a:ext cx="2743200" cy="365125"/>
          </a:xfrm>
        </p:spPr>
        <p:txBody>
          <a:bodyPr/>
          <a:lstStyle>
            <a:lvl1pPr>
              <a:defRPr>
                <a:solidFill>
                  <a:schemeClr val="accent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11191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4CF7930-2AA6-47D6-A0F2-438A1BDA76F6}"/>
              </a:ext>
            </a:extLst>
          </p:cNvPr>
          <p:cNvSpPr/>
          <p:nvPr userDrawn="1"/>
        </p:nvSpPr>
        <p:spPr>
          <a:xfrm>
            <a:off x="7551735" y="0"/>
            <a:ext cx="464026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accent3">
                    <a:lumMod val="60000"/>
                    <a:lumOff val="40000"/>
                  </a:schemeClr>
                </a:solidFill>
              </a:defRPr>
            </a:lvl1pPr>
          </a:lstStyle>
          <a:p>
            <a:fld id="{A100F68E-C10B-4EE6-9821-3099124C2A6C}" type="datetime2">
              <a:rPr lang="en-US" smtClean="0"/>
              <a:t>Tuesday, February 20, 2024</a:t>
            </a:fld>
            <a:endParaRPr lang="en-US" dirty="0"/>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accent3">
                    <a:lumMod val="60000"/>
                    <a:lumOff val="40000"/>
                  </a:schemeClr>
                </a:solidFill>
              </a:defRPr>
            </a:lvl1pPr>
          </a:lstStyle>
          <a:p>
            <a:r>
              <a:rPr lang="en-US"/>
              <a:t>Phase 1 Project by Christine Ndirangu</a:t>
            </a:r>
            <a:endParaRPr lang="en-US" dirty="0"/>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pic>
        <p:nvPicPr>
          <p:cNvPr id="14" name="Picture 13">
            <a:extLst>
              <a:ext uri="{FF2B5EF4-FFF2-40B4-BE49-F238E27FC236}">
                <a16:creationId xmlns:a16="http://schemas.microsoft.com/office/drawing/2014/main" id="{775779ED-1BC5-487B-8B42-16D736E7ADC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247467" y="0"/>
            <a:ext cx="304268" cy="6858000"/>
          </a:xfrm>
          <a:prstGeom prst="rect">
            <a:avLst/>
          </a:prstGeom>
        </p:spPr>
      </p:pic>
      <p:sp>
        <p:nvSpPr>
          <p:cNvPr id="18" name="Content Placeholder 2">
            <a:extLst>
              <a:ext uri="{FF2B5EF4-FFF2-40B4-BE49-F238E27FC236}">
                <a16:creationId xmlns:a16="http://schemas.microsoft.com/office/drawing/2014/main" id="{E5BF40A6-F21A-4A84-8F8C-11A4BBCD9B66}"/>
              </a:ext>
            </a:extLst>
          </p:cNvPr>
          <p:cNvSpPr>
            <a:spLocks noGrp="1"/>
          </p:cNvSpPr>
          <p:nvPr>
            <p:ph idx="1"/>
          </p:nvPr>
        </p:nvSpPr>
        <p:spPr>
          <a:xfrm>
            <a:off x="1162050" y="4347256"/>
            <a:ext cx="3975804" cy="1829706"/>
          </a:xfrm>
        </p:spPr>
        <p:txBody>
          <a:bodyPr lIns="0" rIns="0">
            <a:normAutofit/>
          </a:bodyPr>
          <a:lstStyle>
            <a:lvl1pPr marL="0" indent="0">
              <a:lnSpc>
                <a:spcPts val="1700"/>
              </a:lnSpc>
              <a:buNone/>
              <a:defRPr sz="1200">
                <a:solidFill>
                  <a:schemeClr val="accent3"/>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cxnSp>
        <p:nvCxnSpPr>
          <p:cNvPr id="19" name="Straight Connector 18">
            <a:extLst>
              <a:ext uri="{FF2B5EF4-FFF2-40B4-BE49-F238E27FC236}">
                <a16:creationId xmlns:a16="http://schemas.microsoft.com/office/drawing/2014/main" id="{6DCCE84A-20A5-4E69-9CF9-78FA30B351AC}"/>
              </a:ext>
            </a:extLst>
          </p:cNvPr>
          <p:cNvCxnSpPr>
            <a:cxnSpLocks/>
          </p:cNvCxnSpPr>
          <p:nvPr userDrawn="1"/>
        </p:nvCxnSpPr>
        <p:spPr>
          <a:xfrm>
            <a:off x="1162050" y="2333625"/>
            <a:ext cx="0" cy="129131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A7D45E80-A572-4F1F-A6DC-46C7E86A6F11}"/>
              </a:ext>
            </a:extLst>
          </p:cNvPr>
          <p:cNvSpPr>
            <a:spLocks noGrp="1"/>
          </p:cNvSpPr>
          <p:nvPr>
            <p:ph type="title"/>
          </p:nvPr>
        </p:nvSpPr>
        <p:spPr>
          <a:xfrm>
            <a:off x="1162049" y="523875"/>
            <a:ext cx="4514849" cy="1514476"/>
          </a:xfrm>
        </p:spPr>
        <p:txBody>
          <a:bodyPr lIns="0" rIns="0" anchor="b"/>
          <a:lstStyle>
            <a:lvl1pPr>
              <a:defRPr>
                <a:solidFill>
                  <a:schemeClr val="accent3"/>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p>
        </p:txBody>
      </p:sp>
      <p:sp>
        <p:nvSpPr>
          <p:cNvPr id="23" name="Text Placeholder 22">
            <a:extLst>
              <a:ext uri="{FF2B5EF4-FFF2-40B4-BE49-F238E27FC236}">
                <a16:creationId xmlns:a16="http://schemas.microsoft.com/office/drawing/2014/main" id="{4EEF521D-CBF5-4B15-9226-23563A8C3AA5}"/>
              </a:ext>
            </a:extLst>
          </p:cNvPr>
          <p:cNvSpPr>
            <a:spLocks noGrp="1"/>
          </p:cNvSpPr>
          <p:nvPr>
            <p:ph type="body" sz="quarter" idx="13"/>
          </p:nvPr>
        </p:nvSpPr>
        <p:spPr>
          <a:xfrm>
            <a:off x="1161346" y="3956731"/>
            <a:ext cx="3975804" cy="390525"/>
          </a:xfrm>
        </p:spPr>
        <p:txBody>
          <a:bodyPr lIns="0">
            <a:noAutofit/>
          </a:bodyPr>
          <a:lstStyle>
            <a:lvl1pPr marL="0" indent="0">
              <a:buNone/>
              <a:defRPr sz="1200" b="1">
                <a:solidFill>
                  <a:schemeClr val="accent3"/>
                </a:solidFill>
              </a:defRPr>
            </a:lvl1pPr>
          </a:lstStyle>
          <a:p>
            <a:pPr lvl="0"/>
            <a:r>
              <a:rPr lang="en-US"/>
              <a:t>Click to edit Master text styles</a:t>
            </a:r>
          </a:p>
        </p:txBody>
      </p:sp>
      <p:sp>
        <p:nvSpPr>
          <p:cNvPr id="25" name="Content Placeholder 2">
            <a:extLst>
              <a:ext uri="{FF2B5EF4-FFF2-40B4-BE49-F238E27FC236}">
                <a16:creationId xmlns:a16="http://schemas.microsoft.com/office/drawing/2014/main" id="{B85B4523-BC07-42A3-8A4D-5E2D9CAE0DA3}"/>
              </a:ext>
            </a:extLst>
          </p:cNvPr>
          <p:cNvSpPr>
            <a:spLocks noGrp="1"/>
          </p:cNvSpPr>
          <p:nvPr>
            <p:ph idx="14"/>
          </p:nvPr>
        </p:nvSpPr>
        <p:spPr>
          <a:xfrm>
            <a:off x="7920887" y="2856735"/>
            <a:ext cx="3902664" cy="712731"/>
          </a:xfrm>
        </p:spPr>
        <p:txBody>
          <a:bodyPr lIns="0" rIns="0">
            <a:normAutofit/>
          </a:bodyPr>
          <a:lstStyle>
            <a:lvl1pPr marL="0" indent="0" algn="ctr">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26" name="Text Placeholder 22">
            <a:extLst>
              <a:ext uri="{FF2B5EF4-FFF2-40B4-BE49-F238E27FC236}">
                <a16:creationId xmlns:a16="http://schemas.microsoft.com/office/drawing/2014/main" id="{534AB7F6-3491-4274-B3F2-F871EFB72027}"/>
              </a:ext>
            </a:extLst>
          </p:cNvPr>
          <p:cNvSpPr>
            <a:spLocks noGrp="1"/>
          </p:cNvSpPr>
          <p:nvPr>
            <p:ph type="body" sz="quarter" idx="15"/>
          </p:nvPr>
        </p:nvSpPr>
        <p:spPr>
          <a:xfrm>
            <a:off x="7920183" y="2542410"/>
            <a:ext cx="3902664" cy="390525"/>
          </a:xfrm>
        </p:spPr>
        <p:txBody>
          <a:bodyPr lIns="0">
            <a:noAutofit/>
          </a:bodyPr>
          <a:lstStyle>
            <a:lvl1pPr marL="0" indent="0" algn="ctr">
              <a:buNone/>
              <a:defRPr sz="1200" b="1">
                <a:solidFill>
                  <a:schemeClr val="accent1"/>
                </a:solidFill>
              </a:defRPr>
            </a:lvl1pPr>
          </a:lstStyle>
          <a:p>
            <a:pPr lvl="0"/>
            <a:r>
              <a:rPr lang="en-US"/>
              <a:t>Click to edit Master text styles</a:t>
            </a:r>
          </a:p>
        </p:txBody>
      </p:sp>
      <p:sp>
        <p:nvSpPr>
          <p:cNvPr id="28" name="Content Placeholder 2">
            <a:extLst>
              <a:ext uri="{FF2B5EF4-FFF2-40B4-BE49-F238E27FC236}">
                <a16:creationId xmlns:a16="http://schemas.microsoft.com/office/drawing/2014/main" id="{4B1BC6A9-C15F-4476-80D3-8E9A9A98B2F9}"/>
              </a:ext>
            </a:extLst>
          </p:cNvPr>
          <p:cNvSpPr>
            <a:spLocks noGrp="1"/>
          </p:cNvSpPr>
          <p:nvPr>
            <p:ph idx="16"/>
          </p:nvPr>
        </p:nvSpPr>
        <p:spPr>
          <a:xfrm>
            <a:off x="7920887" y="4162990"/>
            <a:ext cx="3902664" cy="712731"/>
          </a:xfrm>
        </p:spPr>
        <p:txBody>
          <a:bodyPr lIns="0" rIns="0">
            <a:normAutofit/>
          </a:bodyPr>
          <a:lstStyle>
            <a:lvl1pPr marL="0" indent="0" algn="ctr">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29" name="Text Placeholder 22">
            <a:extLst>
              <a:ext uri="{FF2B5EF4-FFF2-40B4-BE49-F238E27FC236}">
                <a16:creationId xmlns:a16="http://schemas.microsoft.com/office/drawing/2014/main" id="{99021676-27CC-4430-A253-24147747F467}"/>
              </a:ext>
            </a:extLst>
          </p:cNvPr>
          <p:cNvSpPr>
            <a:spLocks noGrp="1"/>
          </p:cNvSpPr>
          <p:nvPr>
            <p:ph type="body" sz="quarter" idx="17"/>
          </p:nvPr>
        </p:nvSpPr>
        <p:spPr>
          <a:xfrm>
            <a:off x="7920183" y="3848665"/>
            <a:ext cx="3902664" cy="390525"/>
          </a:xfrm>
        </p:spPr>
        <p:txBody>
          <a:bodyPr lIns="0">
            <a:noAutofit/>
          </a:bodyPr>
          <a:lstStyle>
            <a:lvl1pPr marL="0" indent="0" algn="ctr">
              <a:buNone/>
              <a:defRPr sz="1200" b="1">
                <a:solidFill>
                  <a:schemeClr val="accent1"/>
                </a:solidFill>
              </a:defRPr>
            </a:lvl1pPr>
          </a:lstStyle>
          <a:p>
            <a:pPr lvl="0"/>
            <a:r>
              <a:rPr lang="en-US"/>
              <a:t>Click to edit Master text styles</a:t>
            </a:r>
          </a:p>
        </p:txBody>
      </p:sp>
      <p:sp>
        <p:nvSpPr>
          <p:cNvPr id="32" name="Content Placeholder 2">
            <a:extLst>
              <a:ext uri="{FF2B5EF4-FFF2-40B4-BE49-F238E27FC236}">
                <a16:creationId xmlns:a16="http://schemas.microsoft.com/office/drawing/2014/main" id="{9CDFC7FE-62FA-4943-BCDD-808A7ABBF21F}"/>
              </a:ext>
            </a:extLst>
          </p:cNvPr>
          <p:cNvSpPr>
            <a:spLocks noGrp="1"/>
          </p:cNvSpPr>
          <p:nvPr>
            <p:ph idx="18"/>
          </p:nvPr>
        </p:nvSpPr>
        <p:spPr>
          <a:xfrm>
            <a:off x="7920887" y="5469245"/>
            <a:ext cx="3902664" cy="712731"/>
          </a:xfrm>
        </p:spPr>
        <p:txBody>
          <a:bodyPr lIns="0" rIns="0">
            <a:normAutofit/>
          </a:bodyPr>
          <a:lstStyle>
            <a:lvl1pPr marL="0" indent="0" algn="ctr">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33" name="Text Placeholder 22">
            <a:extLst>
              <a:ext uri="{FF2B5EF4-FFF2-40B4-BE49-F238E27FC236}">
                <a16:creationId xmlns:a16="http://schemas.microsoft.com/office/drawing/2014/main" id="{F0CD399E-155D-416D-8EF4-4190995DC162}"/>
              </a:ext>
            </a:extLst>
          </p:cNvPr>
          <p:cNvSpPr>
            <a:spLocks noGrp="1"/>
          </p:cNvSpPr>
          <p:nvPr>
            <p:ph type="body" sz="quarter" idx="19"/>
          </p:nvPr>
        </p:nvSpPr>
        <p:spPr>
          <a:xfrm>
            <a:off x="7920183" y="5154920"/>
            <a:ext cx="3902664" cy="390525"/>
          </a:xfrm>
        </p:spPr>
        <p:txBody>
          <a:bodyPr lIns="0">
            <a:noAutofit/>
          </a:bodyPr>
          <a:lstStyle>
            <a:lvl1pPr marL="0" indent="0" algn="ctr">
              <a:buNone/>
              <a:defRPr sz="1200" b="1">
                <a:solidFill>
                  <a:schemeClr val="accent1"/>
                </a:solidFill>
              </a:defRPr>
            </a:lvl1pPr>
          </a:lstStyle>
          <a:p>
            <a:pPr lvl="0"/>
            <a:r>
              <a:rPr lang="en-US"/>
              <a:t>Click to edit Master text styles</a:t>
            </a:r>
          </a:p>
        </p:txBody>
      </p:sp>
      <p:sp>
        <p:nvSpPr>
          <p:cNvPr id="34" name="Text Placeholder 22">
            <a:extLst>
              <a:ext uri="{FF2B5EF4-FFF2-40B4-BE49-F238E27FC236}">
                <a16:creationId xmlns:a16="http://schemas.microsoft.com/office/drawing/2014/main" id="{34648533-B8C6-451A-A70F-831EBFABA61B}"/>
              </a:ext>
            </a:extLst>
          </p:cNvPr>
          <p:cNvSpPr>
            <a:spLocks noGrp="1"/>
          </p:cNvSpPr>
          <p:nvPr>
            <p:ph type="body" sz="quarter" idx="20"/>
          </p:nvPr>
        </p:nvSpPr>
        <p:spPr>
          <a:xfrm>
            <a:off x="7920184" y="1652142"/>
            <a:ext cx="3902664" cy="390525"/>
          </a:xfrm>
        </p:spPr>
        <p:txBody>
          <a:bodyPr lIns="0">
            <a:noAutofit/>
          </a:bodyPr>
          <a:lstStyle>
            <a:lvl1pPr marL="0" indent="0" algn="ctr">
              <a:buNone/>
              <a:defRPr sz="1800" b="1">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20837741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eti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ZA"/>
          </a:p>
        </p:txBody>
      </p:sp>
      <p:sp>
        <p:nvSpPr>
          <p:cNvPr id="15" name="Text Placeholder 14">
            <a:extLst>
              <a:ext uri="{FF2B5EF4-FFF2-40B4-BE49-F238E27FC236}">
                <a16:creationId xmlns:a16="http://schemas.microsoft.com/office/drawing/2014/main" id="{75DDABA0-16CE-4E19-BE69-D9B7A7E49D8D}"/>
              </a:ext>
            </a:extLst>
          </p:cNvPr>
          <p:cNvSpPr>
            <a:spLocks noGrp="1"/>
          </p:cNvSpPr>
          <p:nvPr>
            <p:ph type="body" sz="quarter" idx="15" hasCustomPrompt="1"/>
          </p:nvPr>
        </p:nvSpPr>
        <p:spPr>
          <a:xfrm>
            <a:off x="5242517" y="1599947"/>
            <a:ext cx="1706965" cy="492025"/>
          </a:xfrm>
          <a:prstGeom prst="rect">
            <a:avLst/>
          </a:prstGeom>
        </p:spPr>
        <p:txBody>
          <a:bodyPr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a:r>
              <a:rPr lang="en-US"/>
              <a:t>Click to add name</a:t>
            </a:r>
          </a:p>
        </p:txBody>
      </p:sp>
      <p:sp>
        <p:nvSpPr>
          <p:cNvPr id="16" name="Text Placeholder 14">
            <a:extLst>
              <a:ext uri="{FF2B5EF4-FFF2-40B4-BE49-F238E27FC236}">
                <a16:creationId xmlns:a16="http://schemas.microsoft.com/office/drawing/2014/main" id="{9EFF9B48-1E60-4470-A40A-EA2726265BEE}"/>
              </a:ext>
            </a:extLst>
          </p:cNvPr>
          <p:cNvSpPr>
            <a:spLocks noGrp="1"/>
          </p:cNvSpPr>
          <p:nvPr>
            <p:ph type="body" sz="quarter" idx="17" hasCustomPrompt="1"/>
          </p:nvPr>
        </p:nvSpPr>
        <p:spPr>
          <a:xfrm>
            <a:off x="5242517" y="5468790"/>
            <a:ext cx="1706965" cy="492025"/>
          </a:xfrm>
          <a:prstGeom prst="rect">
            <a:avLst/>
          </a:prstGeom>
        </p:spPr>
        <p:txBody>
          <a:bodyPr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2886CA7A-CC77-44B3-A1CA-BBA33F221C4B}"/>
              </a:ext>
            </a:extLst>
          </p:cNvPr>
          <p:cNvSpPr>
            <a:spLocks noGrp="1"/>
          </p:cNvSpPr>
          <p:nvPr>
            <p:ph type="body" sz="quarter" idx="19" hasCustomPrompt="1"/>
          </p:nvPr>
        </p:nvSpPr>
        <p:spPr>
          <a:xfrm>
            <a:off x="8446329" y="3528829"/>
            <a:ext cx="1380681" cy="492025"/>
          </a:xfrm>
          <a:prstGeom prst="rect">
            <a:avLst/>
          </a:prstGeom>
        </p:spPr>
        <p:txBody>
          <a:bodyPr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2132A9FB-F78E-4979-8041-C3FA3A93D81B}"/>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2A01AEF9-4E0C-4384-AAB1-9B179A87913E}"/>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20" name="Text Placeholder 14">
            <a:extLst>
              <a:ext uri="{FF2B5EF4-FFF2-40B4-BE49-F238E27FC236}">
                <a16:creationId xmlns:a16="http://schemas.microsoft.com/office/drawing/2014/main" id="{08B5B546-0DF9-45E4-A795-FE967C5ECD4A}"/>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B68C7EB3-2B31-41FF-89E8-F0EBD766217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22" name="Text Placeholder 14">
            <a:extLst>
              <a:ext uri="{FF2B5EF4-FFF2-40B4-BE49-F238E27FC236}">
                <a16:creationId xmlns:a16="http://schemas.microsoft.com/office/drawing/2014/main" id="{66C27F8B-B209-493E-BAB8-FDDE2157DB0A}"/>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84BDCF5-6254-4805-96B8-A31EE31D46E2}"/>
              </a:ext>
            </a:extLst>
          </p:cNvPr>
          <p:cNvSpPr>
            <a:spLocks noGrp="1"/>
          </p:cNvSpPr>
          <p:nvPr>
            <p:ph type="body" sz="quarter" idx="25" hasCustomPrompt="1"/>
          </p:nvPr>
        </p:nvSpPr>
        <p:spPr>
          <a:xfrm>
            <a:off x="2364990" y="3528829"/>
            <a:ext cx="1393863" cy="492025"/>
          </a:xfrm>
          <a:prstGeom prst="rect">
            <a:avLst/>
          </a:prstGeom>
        </p:spPr>
        <p:txBody>
          <a:bodyPr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a:r>
              <a:rPr lang="en-US" dirty="0"/>
              <a:t>Click to add name</a:t>
            </a:r>
          </a:p>
        </p:txBody>
      </p:sp>
      <p:cxnSp>
        <p:nvCxnSpPr>
          <p:cNvPr id="24" name="Straight Connector 23">
            <a:extLst>
              <a:ext uri="{FF2B5EF4-FFF2-40B4-BE49-F238E27FC236}">
                <a16:creationId xmlns:a16="http://schemas.microsoft.com/office/drawing/2014/main" id="{9E963DDA-51A3-4DBA-B9AB-9476FA302735}"/>
              </a:ext>
            </a:extLst>
          </p:cNvPr>
          <p:cNvCxnSpPr>
            <a:cxnSpLocks/>
          </p:cNvCxnSpPr>
          <p:nvPr userDrawn="1"/>
        </p:nvCxnSpPr>
        <p:spPr>
          <a:xfrm>
            <a:off x="3762680" y="3774842"/>
            <a:ext cx="4683649"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DCA1E21-932F-47C4-A095-3D682884EC3F}"/>
              </a:ext>
            </a:extLst>
          </p:cNvPr>
          <p:cNvCxnSpPr>
            <a:cxnSpLocks/>
          </p:cNvCxnSpPr>
          <p:nvPr userDrawn="1"/>
        </p:nvCxnSpPr>
        <p:spPr>
          <a:xfrm flipV="1">
            <a:off x="6096000" y="2091972"/>
            <a:ext cx="4678" cy="3376818"/>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14">
            <a:extLst>
              <a:ext uri="{FF2B5EF4-FFF2-40B4-BE49-F238E27FC236}">
                <a16:creationId xmlns:a16="http://schemas.microsoft.com/office/drawing/2014/main" id="{8A636DFD-D98E-4314-BD69-68D2528C01D2}"/>
              </a:ext>
            </a:extLst>
          </p:cNvPr>
          <p:cNvSpPr>
            <a:spLocks noGrp="1"/>
          </p:cNvSpPr>
          <p:nvPr>
            <p:ph type="body" sz="quarter" idx="26" hasCustomPrompt="1"/>
          </p:nvPr>
        </p:nvSpPr>
        <p:spPr>
          <a:xfrm>
            <a:off x="6758897" y="2169263"/>
            <a:ext cx="1706965" cy="1048575"/>
          </a:xfrm>
          <a:prstGeom prst="rect">
            <a:avLst/>
          </a:prstGeom>
        </p:spPr>
        <p:txBody>
          <a:bodyPr anchor="ctr">
            <a:noAutofit/>
          </a:bodyPr>
          <a:lstStyle>
            <a:lvl1pPr marL="0" indent="0" algn="ctr">
              <a:lnSpc>
                <a:spcPct val="100000"/>
              </a:lnSpc>
              <a:buNone/>
              <a:defRPr sz="1600" b="1" cap="none" spc="0" baseline="0">
                <a:solidFill>
                  <a:schemeClr val="accent1"/>
                </a:solidFill>
                <a:latin typeface="+mn-lt"/>
              </a:defRPr>
            </a:lvl1pPr>
          </a:lstStyle>
          <a:p>
            <a:pPr lvl="0"/>
            <a:r>
              <a:rPr lang="en-US"/>
              <a:t>Click to add name</a:t>
            </a:r>
          </a:p>
        </p:txBody>
      </p:sp>
      <p:pic>
        <p:nvPicPr>
          <p:cNvPr id="4" name="Picture 3" descr="A picture containing outdoor, sky, nature, dune&#10;&#10;Description automatically generated">
            <a:extLst>
              <a:ext uri="{FF2B5EF4-FFF2-40B4-BE49-F238E27FC236}">
                <a16:creationId xmlns:a16="http://schemas.microsoft.com/office/drawing/2014/main" id="{7036201C-6A4F-4D68-A5F0-E6E149C82E1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04800" cy="6858000"/>
          </a:xfrm>
          <a:prstGeom prst="rect">
            <a:avLst/>
          </a:prstGeom>
        </p:spPr>
      </p:pic>
      <p:pic>
        <p:nvPicPr>
          <p:cNvPr id="5" name="Picture 4" descr="A picture containing outdoor, sky, nature, dune&#10;&#10;Description automatically generated">
            <a:extLst>
              <a:ext uri="{FF2B5EF4-FFF2-40B4-BE49-F238E27FC236}">
                <a16:creationId xmlns:a16="http://schemas.microsoft.com/office/drawing/2014/main" id="{1FDEBCE5-FECF-4290-856D-FCF83DC52EB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1887200" y="0"/>
            <a:ext cx="304800" cy="6858000"/>
          </a:xfrm>
          <a:prstGeom prst="rect">
            <a:avLst/>
          </a:prstGeom>
        </p:spPr>
      </p:pic>
      <p:sp>
        <p:nvSpPr>
          <p:cNvPr id="29" name="Date Placeholder 2">
            <a:extLst>
              <a:ext uri="{FF2B5EF4-FFF2-40B4-BE49-F238E27FC236}">
                <a16:creationId xmlns:a16="http://schemas.microsoft.com/office/drawing/2014/main" id="{84F6DC17-DADB-40C5-8E7F-38D27EF3BB1C}"/>
              </a:ext>
            </a:extLst>
          </p:cNvPr>
          <p:cNvSpPr>
            <a:spLocks noGrp="1"/>
          </p:cNvSpPr>
          <p:nvPr>
            <p:ph type="dt" sz="half" idx="10"/>
          </p:nvPr>
        </p:nvSpPr>
        <p:spPr>
          <a:xfrm>
            <a:off x="838200" y="6356350"/>
            <a:ext cx="2743200" cy="365125"/>
          </a:xfrm>
        </p:spPr>
        <p:txBody>
          <a:bodyPr/>
          <a:lstStyle>
            <a:lvl1pPr>
              <a:defRPr>
                <a:solidFill>
                  <a:schemeClr val="accent1"/>
                </a:solidFill>
              </a:defRPr>
            </a:lvl1pPr>
          </a:lstStyle>
          <a:p>
            <a:fld id="{0E1D2117-900D-4E2E-9A96-1E24C5456C9F}" type="datetime2">
              <a:rPr lang="en-US" smtClean="0"/>
              <a:t>Tuesday, February 20, 2024</a:t>
            </a:fld>
            <a:endParaRPr lang="en-US" dirty="0"/>
          </a:p>
        </p:txBody>
      </p:sp>
      <p:sp>
        <p:nvSpPr>
          <p:cNvPr id="30" name="Footer Placeholder 3">
            <a:extLst>
              <a:ext uri="{FF2B5EF4-FFF2-40B4-BE49-F238E27FC236}">
                <a16:creationId xmlns:a16="http://schemas.microsoft.com/office/drawing/2014/main" id="{14F47C4C-5E74-433D-AB6E-745852380162}"/>
              </a:ext>
            </a:extLst>
          </p:cNvPr>
          <p:cNvSpPr>
            <a:spLocks noGrp="1"/>
          </p:cNvSpPr>
          <p:nvPr>
            <p:ph type="ftr" sz="quarter" idx="11"/>
          </p:nvPr>
        </p:nvSpPr>
        <p:spPr>
          <a:xfrm>
            <a:off x="4038600" y="6356350"/>
            <a:ext cx="4114800" cy="365125"/>
          </a:xfrm>
        </p:spPr>
        <p:txBody>
          <a:bodyPr/>
          <a:lstStyle>
            <a:lvl1pPr>
              <a:defRPr>
                <a:solidFill>
                  <a:schemeClr val="accent1"/>
                </a:solidFill>
              </a:defRPr>
            </a:lvl1pPr>
          </a:lstStyle>
          <a:p>
            <a:r>
              <a:rPr lang="en-US"/>
              <a:t>Phase 1 Project by Christine Ndirangu</a:t>
            </a:r>
            <a:endParaRPr lang="en-US" dirty="0"/>
          </a:p>
        </p:txBody>
      </p:sp>
      <p:sp>
        <p:nvSpPr>
          <p:cNvPr id="31" name="Slide Number Placeholder 4">
            <a:extLst>
              <a:ext uri="{FF2B5EF4-FFF2-40B4-BE49-F238E27FC236}">
                <a16:creationId xmlns:a16="http://schemas.microsoft.com/office/drawing/2014/main" id="{7A9C981C-6AC9-4F33-9E4B-D1117A82331D}"/>
              </a:ext>
            </a:extLst>
          </p:cNvPr>
          <p:cNvSpPr>
            <a:spLocks noGrp="1"/>
          </p:cNvSpPr>
          <p:nvPr>
            <p:ph type="sldNum" sz="quarter" idx="12"/>
          </p:nvPr>
        </p:nvSpPr>
        <p:spPr>
          <a:xfrm>
            <a:off x="8610600" y="6356350"/>
            <a:ext cx="2743200" cy="365125"/>
          </a:xfrm>
        </p:spPr>
        <p:txBody>
          <a:bodyPr/>
          <a:lstStyle>
            <a:lvl1pPr>
              <a:defRPr>
                <a:solidFill>
                  <a:schemeClr val="accent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683945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solidFill>
                  <a:schemeClr val="accent3"/>
                </a:solidFill>
              </a:defRPr>
            </a:lvl1pPr>
          </a:lstStyle>
          <a:p>
            <a:r>
              <a:rPr lang="en-US"/>
              <a:t>Click to edit Master title style</a:t>
            </a:r>
          </a:p>
        </p:txBody>
      </p:sp>
      <p:cxnSp>
        <p:nvCxnSpPr>
          <p:cNvPr id="14" name="Straight Connector 13">
            <a:extLst>
              <a:ext uri="{FF2B5EF4-FFF2-40B4-BE49-F238E27FC236}">
                <a16:creationId xmlns:a16="http://schemas.microsoft.com/office/drawing/2014/main" id="{7A395641-1C03-493E-ACE5-E9354716EF89}"/>
              </a:ext>
            </a:extLst>
          </p:cNvPr>
          <p:cNvCxnSpPr>
            <a:cxnSpLocks/>
          </p:cNvCxnSpPr>
          <p:nvPr userDrawn="1"/>
        </p:nvCxnSpPr>
        <p:spPr>
          <a:xfrm>
            <a:off x="1295400" y="3012972"/>
            <a:ext cx="9601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 Placeholder 23">
            <a:extLst>
              <a:ext uri="{FF2B5EF4-FFF2-40B4-BE49-F238E27FC236}">
                <a16:creationId xmlns:a16="http://schemas.microsoft.com/office/drawing/2014/main" id="{D3B699B4-D7C4-43CC-AC50-5547F9C3C69F}"/>
              </a:ext>
            </a:extLst>
          </p:cNvPr>
          <p:cNvSpPr>
            <a:spLocks noGrp="1"/>
          </p:cNvSpPr>
          <p:nvPr>
            <p:ph type="body" sz="quarter" idx="13"/>
          </p:nvPr>
        </p:nvSpPr>
        <p:spPr>
          <a:xfrm>
            <a:off x="838200" y="1463675"/>
            <a:ext cx="10515600" cy="365125"/>
          </a:xfrm>
        </p:spPr>
        <p:txBody>
          <a:bodyPr/>
          <a:lstStyle>
            <a:lvl1pPr marL="0" indent="0" algn="ctr">
              <a:buNone/>
              <a:defRPr lang="en-US" sz="2000" kern="1200" dirty="0" smtClean="0">
                <a:solidFill>
                  <a:schemeClr val="accent3"/>
                </a:solidFill>
                <a:latin typeface="+mj-lt"/>
                <a:ea typeface="+mj-ea"/>
                <a:cs typeface="+mj-cs"/>
              </a:defRPr>
            </a:lvl1pPr>
            <a:lvl2pPr>
              <a:defRPr>
                <a:solidFill>
                  <a:schemeClr val="accent3"/>
                </a:solidFill>
              </a:defRPr>
            </a:lvl2pPr>
          </a:lstStyle>
          <a:p>
            <a:pPr lvl="0"/>
            <a:r>
              <a:rPr lang="en-US"/>
              <a:t>Click to edit Master text styles</a:t>
            </a:r>
          </a:p>
          <a:p>
            <a:pPr lvl="1"/>
            <a:r>
              <a:rPr lang="en-US"/>
              <a:t>Second level</a:t>
            </a:r>
          </a:p>
        </p:txBody>
      </p:sp>
      <p:sp>
        <p:nvSpPr>
          <p:cNvPr id="25" name="Text Placeholder 23">
            <a:extLst>
              <a:ext uri="{FF2B5EF4-FFF2-40B4-BE49-F238E27FC236}">
                <a16:creationId xmlns:a16="http://schemas.microsoft.com/office/drawing/2014/main" id="{7DCCF6F7-DBE5-45B0-9C0D-6E34E9D9AEEE}"/>
              </a:ext>
            </a:extLst>
          </p:cNvPr>
          <p:cNvSpPr>
            <a:spLocks noGrp="1"/>
          </p:cNvSpPr>
          <p:nvPr>
            <p:ph type="body" sz="quarter" idx="14" hasCustomPrompt="1"/>
          </p:nvPr>
        </p:nvSpPr>
        <p:spPr>
          <a:xfrm>
            <a:off x="1276350"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January</a:t>
            </a:r>
          </a:p>
        </p:txBody>
      </p:sp>
      <p:sp>
        <p:nvSpPr>
          <p:cNvPr id="26" name="Text Placeholder 23">
            <a:extLst>
              <a:ext uri="{FF2B5EF4-FFF2-40B4-BE49-F238E27FC236}">
                <a16:creationId xmlns:a16="http://schemas.microsoft.com/office/drawing/2014/main" id="{D7EF43C7-231B-47B6-9B8E-A499BF6E79ED}"/>
              </a:ext>
            </a:extLst>
          </p:cNvPr>
          <p:cNvSpPr>
            <a:spLocks noGrp="1"/>
          </p:cNvSpPr>
          <p:nvPr>
            <p:ph type="body" sz="quarter" idx="15" hasCustomPrompt="1"/>
          </p:nvPr>
        </p:nvSpPr>
        <p:spPr>
          <a:xfrm>
            <a:off x="2844927"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February</a:t>
            </a:r>
          </a:p>
        </p:txBody>
      </p:sp>
      <p:sp>
        <p:nvSpPr>
          <p:cNvPr id="27" name="Text Placeholder 23">
            <a:extLst>
              <a:ext uri="{FF2B5EF4-FFF2-40B4-BE49-F238E27FC236}">
                <a16:creationId xmlns:a16="http://schemas.microsoft.com/office/drawing/2014/main" id="{1976C642-2512-45C1-AC66-B501FB870F7C}"/>
              </a:ext>
            </a:extLst>
          </p:cNvPr>
          <p:cNvSpPr>
            <a:spLocks noGrp="1"/>
          </p:cNvSpPr>
          <p:nvPr>
            <p:ph type="body" sz="quarter" idx="16" hasCustomPrompt="1"/>
          </p:nvPr>
        </p:nvSpPr>
        <p:spPr>
          <a:xfrm>
            <a:off x="4413504"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March</a:t>
            </a:r>
          </a:p>
        </p:txBody>
      </p:sp>
      <p:sp>
        <p:nvSpPr>
          <p:cNvPr id="28" name="Text Placeholder 23">
            <a:extLst>
              <a:ext uri="{FF2B5EF4-FFF2-40B4-BE49-F238E27FC236}">
                <a16:creationId xmlns:a16="http://schemas.microsoft.com/office/drawing/2014/main" id="{9947EF49-FB58-4C6A-8C0A-D2D680B7A864}"/>
              </a:ext>
            </a:extLst>
          </p:cNvPr>
          <p:cNvSpPr>
            <a:spLocks noGrp="1"/>
          </p:cNvSpPr>
          <p:nvPr>
            <p:ph type="body" sz="quarter" idx="17" hasCustomPrompt="1"/>
          </p:nvPr>
        </p:nvSpPr>
        <p:spPr>
          <a:xfrm>
            <a:off x="5982081"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April</a:t>
            </a:r>
          </a:p>
        </p:txBody>
      </p:sp>
      <p:sp>
        <p:nvSpPr>
          <p:cNvPr id="29" name="Text Placeholder 23">
            <a:extLst>
              <a:ext uri="{FF2B5EF4-FFF2-40B4-BE49-F238E27FC236}">
                <a16:creationId xmlns:a16="http://schemas.microsoft.com/office/drawing/2014/main" id="{9C7C07AF-3FF2-44C6-9D32-B57CEE6E12A2}"/>
              </a:ext>
            </a:extLst>
          </p:cNvPr>
          <p:cNvSpPr>
            <a:spLocks noGrp="1"/>
          </p:cNvSpPr>
          <p:nvPr>
            <p:ph type="body" sz="quarter" idx="18" hasCustomPrompt="1"/>
          </p:nvPr>
        </p:nvSpPr>
        <p:spPr>
          <a:xfrm>
            <a:off x="9130121"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June</a:t>
            </a:r>
          </a:p>
        </p:txBody>
      </p:sp>
      <p:sp>
        <p:nvSpPr>
          <p:cNvPr id="30" name="Text Placeholder 23">
            <a:extLst>
              <a:ext uri="{FF2B5EF4-FFF2-40B4-BE49-F238E27FC236}">
                <a16:creationId xmlns:a16="http://schemas.microsoft.com/office/drawing/2014/main" id="{08859D92-084B-4AAC-A35E-9997F82C5093}"/>
              </a:ext>
            </a:extLst>
          </p:cNvPr>
          <p:cNvSpPr>
            <a:spLocks noGrp="1"/>
          </p:cNvSpPr>
          <p:nvPr>
            <p:ph type="body" sz="quarter" idx="19" hasCustomPrompt="1"/>
          </p:nvPr>
        </p:nvSpPr>
        <p:spPr>
          <a:xfrm>
            <a:off x="7550658"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May</a:t>
            </a:r>
          </a:p>
        </p:txBody>
      </p:sp>
      <p:cxnSp>
        <p:nvCxnSpPr>
          <p:cNvPr id="31" name="Straight Connector 30">
            <a:extLst>
              <a:ext uri="{FF2B5EF4-FFF2-40B4-BE49-F238E27FC236}">
                <a16:creationId xmlns:a16="http://schemas.microsoft.com/office/drawing/2014/main" id="{599D4720-091C-4EB1-BC99-606EB7793472}"/>
              </a:ext>
            </a:extLst>
          </p:cNvPr>
          <p:cNvCxnSpPr>
            <a:cxnSpLocks/>
          </p:cNvCxnSpPr>
          <p:nvPr userDrawn="1"/>
        </p:nvCxnSpPr>
        <p:spPr>
          <a:xfrm>
            <a:off x="1295400" y="5070508"/>
            <a:ext cx="9601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A88A27CA-6841-483D-BB86-43C77BB6A0CC}"/>
              </a:ext>
            </a:extLst>
          </p:cNvPr>
          <p:cNvSpPr>
            <a:spLocks noGrp="1"/>
          </p:cNvSpPr>
          <p:nvPr>
            <p:ph type="body" sz="quarter" idx="20" hasCustomPrompt="1"/>
          </p:nvPr>
        </p:nvSpPr>
        <p:spPr>
          <a:xfrm>
            <a:off x="1276350"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July</a:t>
            </a:r>
          </a:p>
        </p:txBody>
      </p:sp>
      <p:sp>
        <p:nvSpPr>
          <p:cNvPr id="33" name="Text Placeholder 23">
            <a:extLst>
              <a:ext uri="{FF2B5EF4-FFF2-40B4-BE49-F238E27FC236}">
                <a16:creationId xmlns:a16="http://schemas.microsoft.com/office/drawing/2014/main" id="{68ED6D85-DDFA-46B4-BA5A-892D7ED6CBF6}"/>
              </a:ext>
            </a:extLst>
          </p:cNvPr>
          <p:cNvSpPr>
            <a:spLocks noGrp="1"/>
          </p:cNvSpPr>
          <p:nvPr>
            <p:ph type="body" sz="quarter" idx="21" hasCustomPrompt="1"/>
          </p:nvPr>
        </p:nvSpPr>
        <p:spPr>
          <a:xfrm>
            <a:off x="2844927"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August</a:t>
            </a:r>
          </a:p>
        </p:txBody>
      </p:sp>
      <p:sp>
        <p:nvSpPr>
          <p:cNvPr id="34" name="Text Placeholder 23">
            <a:extLst>
              <a:ext uri="{FF2B5EF4-FFF2-40B4-BE49-F238E27FC236}">
                <a16:creationId xmlns:a16="http://schemas.microsoft.com/office/drawing/2014/main" id="{D248DAEC-4E3D-4A0E-8EE4-64C5E833720B}"/>
              </a:ext>
            </a:extLst>
          </p:cNvPr>
          <p:cNvSpPr>
            <a:spLocks noGrp="1"/>
          </p:cNvSpPr>
          <p:nvPr>
            <p:ph type="body" sz="quarter" idx="22" hasCustomPrompt="1"/>
          </p:nvPr>
        </p:nvSpPr>
        <p:spPr>
          <a:xfrm>
            <a:off x="4413504"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September</a:t>
            </a:r>
          </a:p>
        </p:txBody>
      </p:sp>
      <p:sp>
        <p:nvSpPr>
          <p:cNvPr id="35" name="Text Placeholder 23">
            <a:extLst>
              <a:ext uri="{FF2B5EF4-FFF2-40B4-BE49-F238E27FC236}">
                <a16:creationId xmlns:a16="http://schemas.microsoft.com/office/drawing/2014/main" id="{BE3E7173-46E0-4647-AF6E-3D3F923D70D1}"/>
              </a:ext>
            </a:extLst>
          </p:cNvPr>
          <p:cNvSpPr>
            <a:spLocks noGrp="1"/>
          </p:cNvSpPr>
          <p:nvPr>
            <p:ph type="body" sz="quarter" idx="23" hasCustomPrompt="1"/>
          </p:nvPr>
        </p:nvSpPr>
        <p:spPr>
          <a:xfrm>
            <a:off x="5982081"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October</a:t>
            </a:r>
          </a:p>
        </p:txBody>
      </p:sp>
      <p:sp>
        <p:nvSpPr>
          <p:cNvPr id="36" name="Text Placeholder 23">
            <a:extLst>
              <a:ext uri="{FF2B5EF4-FFF2-40B4-BE49-F238E27FC236}">
                <a16:creationId xmlns:a16="http://schemas.microsoft.com/office/drawing/2014/main" id="{383EE998-C462-4F32-BF67-164C6CB58F5D}"/>
              </a:ext>
            </a:extLst>
          </p:cNvPr>
          <p:cNvSpPr>
            <a:spLocks noGrp="1"/>
          </p:cNvSpPr>
          <p:nvPr>
            <p:ph type="body" sz="quarter" idx="24" hasCustomPrompt="1"/>
          </p:nvPr>
        </p:nvSpPr>
        <p:spPr>
          <a:xfrm>
            <a:off x="9130121"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December</a:t>
            </a:r>
          </a:p>
        </p:txBody>
      </p:sp>
      <p:sp>
        <p:nvSpPr>
          <p:cNvPr id="37" name="Text Placeholder 23">
            <a:extLst>
              <a:ext uri="{FF2B5EF4-FFF2-40B4-BE49-F238E27FC236}">
                <a16:creationId xmlns:a16="http://schemas.microsoft.com/office/drawing/2014/main" id="{2A189DDD-670F-46A8-8840-E981413F4346}"/>
              </a:ext>
            </a:extLst>
          </p:cNvPr>
          <p:cNvSpPr>
            <a:spLocks noGrp="1"/>
          </p:cNvSpPr>
          <p:nvPr>
            <p:ph type="body" sz="quarter" idx="25" hasCustomPrompt="1"/>
          </p:nvPr>
        </p:nvSpPr>
        <p:spPr>
          <a:xfrm>
            <a:off x="7550658"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November</a:t>
            </a:r>
          </a:p>
        </p:txBody>
      </p:sp>
      <p:sp>
        <p:nvSpPr>
          <p:cNvPr id="38" name="Text Placeholder 10">
            <a:extLst>
              <a:ext uri="{FF2B5EF4-FFF2-40B4-BE49-F238E27FC236}">
                <a16:creationId xmlns:a16="http://schemas.microsoft.com/office/drawing/2014/main" id="{540CE67A-DD2D-46B5-B05E-82306D2FCB02}"/>
              </a:ext>
            </a:extLst>
          </p:cNvPr>
          <p:cNvSpPr>
            <a:spLocks noGrp="1"/>
          </p:cNvSpPr>
          <p:nvPr>
            <p:ph type="body" sz="quarter" idx="34" hasCustomPrompt="1"/>
          </p:nvPr>
        </p:nvSpPr>
        <p:spPr>
          <a:xfrm>
            <a:off x="2618463" y="3119254"/>
            <a:ext cx="2178858" cy="1116118"/>
          </a:xfrm>
        </p:spPr>
        <p:txBody>
          <a:bodyPr>
            <a:normAutofit/>
          </a:bodyPr>
          <a:lstStyle>
            <a:lvl1pPr marL="0" indent="0" algn="ctr">
              <a:lnSpc>
                <a:spcPts val="1700"/>
              </a:lnSpc>
              <a:buNone/>
              <a:defRPr sz="1200">
                <a:solidFill>
                  <a:schemeClr val="accent3"/>
                </a:solidFill>
              </a:defRPr>
            </a:lvl1pPr>
          </a:lstStyle>
          <a:p>
            <a:pPr lvl="0"/>
            <a:r>
              <a:rPr lang="en-US" dirty="0"/>
              <a:t>Bullet Description</a:t>
            </a:r>
            <a:endParaRPr lang="en-ZA" dirty="0"/>
          </a:p>
        </p:txBody>
      </p:sp>
      <p:sp>
        <p:nvSpPr>
          <p:cNvPr id="39" name="Text Placeholder 10">
            <a:extLst>
              <a:ext uri="{FF2B5EF4-FFF2-40B4-BE49-F238E27FC236}">
                <a16:creationId xmlns:a16="http://schemas.microsoft.com/office/drawing/2014/main" id="{BB6DC8F1-E86C-4CDB-9265-94B50CFEF997}"/>
              </a:ext>
            </a:extLst>
          </p:cNvPr>
          <p:cNvSpPr>
            <a:spLocks noGrp="1"/>
          </p:cNvSpPr>
          <p:nvPr>
            <p:ph type="body" sz="quarter" idx="35" hasCustomPrompt="1"/>
          </p:nvPr>
        </p:nvSpPr>
        <p:spPr>
          <a:xfrm>
            <a:off x="7324194" y="3119254"/>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40" name="Text Placeholder 10">
            <a:extLst>
              <a:ext uri="{FF2B5EF4-FFF2-40B4-BE49-F238E27FC236}">
                <a16:creationId xmlns:a16="http://schemas.microsoft.com/office/drawing/2014/main" id="{75CE6662-3A66-45A1-9FCC-9BBA8BE55B1D}"/>
              </a:ext>
            </a:extLst>
          </p:cNvPr>
          <p:cNvSpPr>
            <a:spLocks noGrp="1"/>
          </p:cNvSpPr>
          <p:nvPr>
            <p:ph type="body" sz="quarter" idx="36" hasCustomPrompt="1"/>
          </p:nvPr>
        </p:nvSpPr>
        <p:spPr>
          <a:xfrm>
            <a:off x="5755617" y="5176789"/>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41" name="Footer Placeholder 5">
            <a:extLst>
              <a:ext uri="{FF2B5EF4-FFF2-40B4-BE49-F238E27FC236}">
                <a16:creationId xmlns:a16="http://schemas.microsoft.com/office/drawing/2014/main" id="{89DF173C-4274-4F9C-BC1A-F47863A470FB}"/>
              </a:ext>
            </a:extLst>
          </p:cNvPr>
          <p:cNvSpPr>
            <a:spLocks noGrp="1"/>
          </p:cNvSpPr>
          <p:nvPr>
            <p:ph type="ftr" sz="quarter" idx="10"/>
          </p:nvPr>
        </p:nvSpPr>
        <p:spPr>
          <a:xfrm>
            <a:off x="4038600" y="6356350"/>
            <a:ext cx="4114800" cy="365125"/>
          </a:xfrm>
        </p:spPr>
        <p:txBody>
          <a:bodyPr/>
          <a:lstStyle>
            <a:lvl1pPr>
              <a:defRPr>
                <a:solidFill>
                  <a:schemeClr val="accent3">
                    <a:lumMod val="60000"/>
                    <a:lumOff val="40000"/>
                  </a:schemeClr>
                </a:solidFill>
              </a:defRPr>
            </a:lvl1pPr>
          </a:lstStyle>
          <a:p>
            <a:r>
              <a:rPr lang="en-US"/>
              <a:t>Phase 1 Project by Christine Ndirangu</a:t>
            </a:r>
            <a:endParaRPr lang="en-ZA" dirty="0"/>
          </a:p>
        </p:txBody>
      </p:sp>
      <p:sp>
        <p:nvSpPr>
          <p:cNvPr id="42" name="Slide Number Placeholder 6">
            <a:extLst>
              <a:ext uri="{FF2B5EF4-FFF2-40B4-BE49-F238E27FC236}">
                <a16:creationId xmlns:a16="http://schemas.microsoft.com/office/drawing/2014/main" id="{5BE446B2-5954-4D98-A1D5-7BD2F202DA5A}"/>
              </a:ext>
            </a:extLst>
          </p:cNvPr>
          <p:cNvSpPr>
            <a:spLocks noGrp="1"/>
          </p:cNvSpPr>
          <p:nvPr>
            <p:ph type="sldNum" sz="quarter" idx="11"/>
          </p:nvPr>
        </p:nvSpPr>
        <p:spPr>
          <a:xfrm>
            <a:off x="8610600" y="6356350"/>
            <a:ext cx="2743200" cy="365125"/>
          </a:xfrm>
        </p:spPr>
        <p:txBody>
          <a:bodyPr/>
          <a:lstStyle>
            <a:lvl1pPr>
              <a:defRPr>
                <a:solidFill>
                  <a:schemeClr val="accent3">
                    <a:lumMod val="60000"/>
                    <a:lumOff val="40000"/>
                  </a:schemeClr>
                </a:solidFill>
              </a:defRPr>
            </a:lvl1pPr>
          </a:lstStyle>
          <a:p>
            <a:fld id="{19B51A1E-902D-48AF-9020-955120F399B6}" type="slidenum">
              <a:rPr lang="en-ZA" smtClean="0"/>
              <a:pPr/>
              <a:t>‹#›</a:t>
            </a:fld>
            <a:endParaRPr lang="en-ZA" dirty="0"/>
          </a:p>
        </p:txBody>
      </p:sp>
      <p:sp>
        <p:nvSpPr>
          <p:cNvPr id="43" name="Date Placeholder 3">
            <a:extLst>
              <a:ext uri="{FF2B5EF4-FFF2-40B4-BE49-F238E27FC236}">
                <a16:creationId xmlns:a16="http://schemas.microsoft.com/office/drawing/2014/main" id="{4D7E30F2-3820-4445-A623-44B83424C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fld id="{D4D72477-7D6F-4733-93D0-CAB82CC97609}" type="datetime2">
              <a:rPr lang="en-US" smtClean="0"/>
              <a:t>Tuesday, February 20, 2024</a:t>
            </a:fld>
            <a:endParaRPr lang="en-US" dirty="0"/>
          </a:p>
        </p:txBody>
      </p:sp>
    </p:spTree>
    <p:extLst>
      <p:ext uri="{BB962C8B-B14F-4D97-AF65-F5344CB8AC3E}">
        <p14:creationId xmlns:p14="http://schemas.microsoft.com/office/powerpoint/2010/main" val="34085474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with title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defRPr>
                <a:solidFill>
                  <a:schemeClr val="accent3"/>
                </a:solidFill>
              </a:defRPr>
            </a:lvl1pPr>
          </a:lstStyle>
          <a:p>
            <a:r>
              <a:rPr lang="en-US"/>
              <a:t>Click to edit Master title style</a:t>
            </a:r>
          </a:p>
        </p:txBody>
      </p:sp>
      <p:sp>
        <p:nvSpPr>
          <p:cNvPr id="7" name="Content Placeholder 2">
            <a:extLst>
              <a:ext uri="{FF2B5EF4-FFF2-40B4-BE49-F238E27FC236}">
                <a16:creationId xmlns:a16="http://schemas.microsoft.com/office/drawing/2014/main" id="{F7FFB265-53A1-4F4A-93D5-B32472F0BE79}"/>
              </a:ext>
            </a:extLst>
          </p:cNvPr>
          <p:cNvSpPr>
            <a:spLocks noGrp="1"/>
          </p:cNvSpPr>
          <p:nvPr>
            <p:ph sz="half" idx="1"/>
          </p:nvPr>
        </p:nvSpPr>
        <p:spPr>
          <a:xfrm>
            <a:off x="838200" y="2857499"/>
            <a:ext cx="5905500" cy="3319463"/>
          </a:xfrm>
        </p:spPr>
        <p:txBody>
          <a:bodyPr/>
          <a:lstStyle>
            <a:lvl1pPr>
              <a:lnSpc>
                <a:spcPct val="100000"/>
              </a:lnSpc>
              <a:defRPr>
                <a:solidFill>
                  <a:schemeClr val="accent3"/>
                </a:solidFill>
              </a:defRPr>
            </a:lvl1pPr>
            <a:lvl2pPr>
              <a:lnSpc>
                <a:spcPct val="100000"/>
              </a:lnSpc>
              <a:defRPr>
                <a:solidFill>
                  <a:schemeClr val="accent3"/>
                </a:solidFill>
              </a:defRPr>
            </a:lvl2pPr>
            <a:lvl3pPr>
              <a:lnSpc>
                <a:spcPct val="100000"/>
              </a:lnSpc>
              <a:defRPr>
                <a:solidFill>
                  <a:schemeClr val="accent3"/>
                </a:solidFill>
              </a:defRPr>
            </a:lvl3pPr>
            <a:lvl4pPr>
              <a:lnSpc>
                <a:spcPct val="100000"/>
              </a:lnSpc>
              <a:defRPr>
                <a:solidFill>
                  <a:schemeClr val="accent3"/>
                </a:solidFill>
              </a:defRPr>
            </a:lvl4pPr>
            <a:lvl5pPr>
              <a:lnSpc>
                <a:spcPct val="100000"/>
              </a:lnSpc>
              <a:defRPr>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A1E4F1F9-8369-4C88-9B00-48ACF4934A06}"/>
              </a:ext>
            </a:extLst>
          </p:cNvPr>
          <p:cNvSpPr>
            <a:spLocks noGrp="1"/>
          </p:cNvSpPr>
          <p:nvPr>
            <p:ph sz="half" idx="2"/>
          </p:nvPr>
        </p:nvSpPr>
        <p:spPr>
          <a:xfrm>
            <a:off x="7239000" y="2857499"/>
            <a:ext cx="4114800" cy="3319463"/>
          </a:xfrm>
        </p:spPr>
        <p:txBody>
          <a:bodyPr/>
          <a:lstStyle>
            <a:lvl1pPr>
              <a:lnSpc>
                <a:spcPct val="100000"/>
              </a:lnSpc>
              <a:defRPr>
                <a:solidFill>
                  <a:schemeClr val="accent3"/>
                </a:solidFill>
              </a:defRPr>
            </a:lvl1pPr>
            <a:lvl2pPr>
              <a:lnSpc>
                <a:spcPct val="100000"/>
              </a:lnSpc>
              <a:defRPr>
                <a:solidFill>
                  <a:schemeClr val="accent3"/>
                </a:solidFill>
              </a:defRPr>
            </a:lvl2pPr>
            <a:lvl3pPr>
              <a:lnSpc>
                <a:spcPct val="100000"/>
              </a:lnSpc>
              <a:defRPr>
                <a:solidFill>
                  <a:schemeClr val="accent3"/>
                </a:solidFill>
              </a:defRPr>
            </a:lvl3pPr>
            <a:lvl4pPr>
              <a:lnSpc>
                <a:spcPct val="100000"/>
              </a:lnSpc>
              <a:defRPr>
                <a:solidFill>
                  <a:schemeClr val="accent3"/>
                </a:solidFill>
              </a:defRPr>
            </a:lvl4pPr>
            <a:lvl5pPr>
              <a:lnSpc>
                <a:spcPct val="100000"/>
              </a:lnSpc>
              <a:defRPr>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0C593D2C-0F56-450C-86CD-A019ADD077E7}"/>
              </a:ext>
            </a:extLst>
          </p:cNvPr>
          <p:cNvSpPr>
            <a:spLocks noGrp="1"/>
          </p:cNvSpPr>
          <p:nvPr>
            <p:ph type="body" sz="quarter" idx="13"/>
          </p:nvPr>
        </p:nvSpPr>
        <p:spPr>
          <a:xfrm>
            <a:off x="838200" y="2273300"/>
            <a:ext cx="5905500" cy="584199"/>
          </a:xfrm>
        </p:spPr>
        <p:txBody>
          <a:bodyPr>
            <a:normAutofit/>
          </a:bodyPr>
          <a:lstStyle>
            <a:lvl1pPr marL="0" indent="0">
              <a:buNone/>
              <a:defRPr sz="2000" spc="0" baseline="0">
                <a:solidFill>
                  <a:schemeClr val="accent3"/>
                </a:solidFill>
                <a:latin typeface="+mj-lt"/>
              </a:defRPr>
            </a:lvl1pPr>
          </a:lstStyle>
          <a:p>
            <a:pPr lvl="0"/>
            <a:r>
              <a:rPr lang="en-US"/>
              <a:t>Click to edit Master text styles</a:t>
            </a:r>
          </a:p>
        </p:txBody>
      </p:sp>
      <p:sp>
        <p:nvSpPr>
          <p:cNvPr id="10" name="Text Placeholder 8">
            <a:extLst>
              <a:ext uri="{FF2B5EF4-FFF2-40B4-BE49-F238E27FC236}">
                <a16:creationId xmlns:a16="http://schemas.microsoft.com/office/drawing/2014/main" id="{312AF4CF-A37C-4010-9731-C33A8197CFF3}"/>
              </a:ext>
            </a:extLst>
          </p:cNvPr>
          <p:cNvSpPr>
            <a:spLocks noGrp="1"/>
          </p:cNvSpPr>
          <p:nvPr>
            <p:ph type="body" sz="quarter" idx="14"/>
          </p:nvPr>
        </p:nvSpPr>
        <p:spPr>
          <a:xfrm>
            <a:off x="7239000" y="2273300"/>
            <a:ext cx="4114800" cy="584199"/>
          </a:xfrm>
        </p:spPr>
        <p:txBody>
          <a:bodyPr>
            <a:normAutofit/>
          </a:bodyPr>
          <a:lstStyle>
            <a:lvl1pPr marL="0" indent="0">
              <a:buNone/>
              <a:defRPr sz="2000" spc="0" baseline="0">
                <a:solidFill>
                  <a:schemeClr val="accent3"/>
                </a:solidFill>
                <a:latin typeface="+mj-lt"/>
              </a:defRPr>
            </a:lvl1pPr>
          </a:lstStyle>
          <a:p>
            <a:pPr lvl="0"/>
            <a:r>
              <a:rPr lang="en-US"/>
              <a:t>Click to edit Master text styles</a:t>
            </a:r>
          </a:p>
        </p:txBody>
      </p:sp>
      <p:pic>
        <p:nvPicPr>
          <p:cNvPr id="12" name="Picture 11" descr="A picture containing outdoor, sky, nature, dune&#10;&#10;Description automatically generated">
            <a:extLst>
              <a:ext uri="{FF2B5EF4-FFF2-40B4-BE49-F238E27FC236}">
                <a16:creationId xmlns:a16="http://schemas.microsoft.com/office/drawing/2014/main" id="{8CD853FB-B552-43EE-A55D-E13ADC8B67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04800" cy="6858000"/>
          </a:xfrm>
          <a:prstGeom prst="rect">
            <a:avLst/>
          </a:prstGeom>
        </p:spPr>
      </p:pic>
      <p:pic>
        <p:nvPicPr>
          <p:cNvPr id="14" name="Picture 13" descr="A picture containing outdoor, sky, nature, dune&#10;&#10;Description automatically generated">
            <a:extLst>
              <a:ext uri="{FF2B5EF4-FFF2-40B4-BE49-F238E27FC236}">
                <a16:creationId xmlns:a16="http://schemas.microsoft.com/office/drawing/2014/main" id="{C95FC6BE-3777-46FA-A4A2-6C667016B81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1887200" y="0"/>
            <a:ext cx="304800" cy="6858000"/>
          </a:xfrm>
          <a:prstGeom prst="rect">
            <a:avLst/>
          </a:prstGeom>
        </p:spPr>
      </p:pic>
      <p:sp>
        <p:nvSpPr>
          <p:cNvPr id="15" name="Text Placeholder 23">
            <a:extLst>
              <a:ext uri="{FF2B5EF4-FFF2-40B4-BE49-F238E27FC236}">
                <a16:creationId xmlns:a16="http://schemas.microsoft.com/office/drawing/2014/main" id="{DD19217A-B411-49D0-84C7-16BA3F21FE2E}"/>
              </a:ext>
            </a:extLst>
          </p:cNvPr>
          <p:cNvSpPr>
            <a:spLocks noGrp="1"/>
          </p:cNvSpPr>
          <p:nvPr>
            <p:ph type="body" sz="quarter" idx="15"/>
          </p:nvPr>
        </p:nvSpPr>
        <p:spPr>
          <a:xfrm>
            <a:off x="838200" y="1463675"/>
            <a:ext cx="10515600" cy="365125"/>
          </a:xfrm>
        </p:spPr>
        <p:txBody>
          <a:bodyPr/>
          <a:lstStyle>
            <a:lvl1pPr marL="0" indent="0" algn="l">
              <a:buNone/>
              <a:defRPr lang="en-US" sz="2000" kern="1200" dirty="0" smtClean="0">
                <a:solidFill>
                  <a:schemeClr val="accent3"/>
                </a:solidFill>
                <a:latin typeface="+mj-lt"/>
                <a:ea typeface="+mj-ea"/>
                <a:cs typeface="+mj-cs"/>
              </a:defRPr>
            </a:lvl1pPr>
            <a:lvl2pPr algn="l">
              <a:defRPr>
                <a:solidFill>
                  <a:schemeClr val="accent3"/>
                </a:solidFill>
              </a:defRPr>
            </a:lvl2pPr>
          </a:lstStyle>
          <a:p>
            <a:pPr lvl="0"/>
            <a:r>
              <a:rPr lang="en-US"/>
              <a:t>Click to edit Master text styles</a:t>
            </a:r>
          </a:p>
          <a:p>
            <a:pPr lvl="1"/>
            <a:r>
              <a:rPr lang="en-US"/>
              <a:t>Second level</a:t>
            </a:r>
          </a:p>
        </p:txBody>
      </p:sp>
      <p:sp>
        <p:nvSpPr>
          <p:cNvPr id="16" name="Footer Placeholder 5">
            <a:extLst>
              <a:ext uri="{FF2B5EF4-FFF2-40B4-BE49-F238E27FC236}">
                <a16:creationId xmlns:a16="http://schemas.microsoft.com/office/drawing/2014/main" id="{EA82BD0B-4BD1-40BF-865D-C6A32C64067A}"/>
              </a:ext>
            </a:extLst>
          </p:cNvPr>
          <p:cNvSpPr>
            <a:spLocks noGrp="1"/>
          </p:cNvSpPr>
          <p:nvPr>
            <p:ph type="ftr" sz="quarter" idx="10"/>
          </p:nvPr>
        </p:nvSpPr>
        <p:spPr>
          <a:xfrm>
            <a:off x="4038600" y="6356350"/>
            <a:ext cx="4114800" cy="365125"/>
          </a:xfrm>
        </p:spPr>
        <p:txBody>
          <a:bodyPr/>
          <a:lstStyle>
            <a:lvl1pPr>
              <a:defRPr>
                <a:solidFill>
                  <a:schemeClr val="accent3">
                    <a:lumMod val="60000"/>
                    <a:lumOff val="40000"/>
                  </a:schemeClr>
                </a:solidFill>
              </a:defRPr>
            </a:lvl1pPr>
          </a:lstStyle>
          <a:p>
            <a:r>
              <a:rPr lang="en-US"/>
              <a:t>Phase 1 Project by Christine Ndirangu</a:t>
            </a:r>
            <a:endParaRPr lang="en-ZA" dirty="0"/>
          </a:p>
        </p:txBody>
      </p:sp>
      <p:sp>
        <p:nvSpPr>
          <p:cNvPr id="17" name="Slide Number Placeholder 6">
            <a:extLst>
              <a:ext uri="{FF2B5EF4-FFF2-40B4-BE49-F238E27FC236}">
                <a16:creationId xmlns:a16="http://schemas.microsoft.com/office/drawing/2014/main" id="{C34C6F6C-1D22-4E30-BC57-12F1408D70AE}"/>
              </a:ext>
            </a:extLst>
          </p:cNvPr>
          <p:cNvSpPr>
            <a:spLocks noGrp="1"/>
          </p:cNvSpPr>
          <p:nvPr>
            <p:ph type="sldNum" sz="quarter" idx="11"/>
          </p:nvPr>
        </p:nvSpPr>
        <p:spPr>
          <a:xfrm>
            <a:off x="8610600" y="6356350"/>
            <a:ext cx="2743200" cy="365125"/>
          </a:xfrm>
        </p:spPr>
        <p:txBody>
          <a:bodyPr/>
          <a:lstStyle>
            <a:lvl1pPr>
              <a:defRPr>
                <a:solidFill>
                  <a:schemeClr val="accent3">
                    <a:lumMod val="60000"/>
                    <a:lumOff val="40000"/>
                  </a:schemeClr>
                </a:solidFill>
              </a:defRPr>
            </a:lvl1pPr>
          </a:lstStyle>
          <a:p>
            <a:fld id="{19B51A1E-902D-48AF-9020-955120F399B6}" type="slidenum">
              <a:rPr lang="en-ZA" smtClean="0"/>
              <a:pPr/>
              <a:t>‹#›</a:t>
            </a:fld>
            <a:endParaRPr lang="en-ZA" dirty="0"/>
          </a:p>
        </p:txBody>
      </p:sp>
      <p:sp>
        <p:nvSpPr>
          <p:cNvPr id="18" name="Date Placeholder 3">
            <a:extLst>
              <a:ext uri="{FF2B5EF4-FFF2-40B4-BE49-F238E27FC236}">
                <a16:creationId xmlns:a16="http://schemas.microsoft.com/office/drawing/2014/main" id="{94B53078-6930-4337-8412-A0228A7BEF3D}"/>
              </a:ext>
            </a:extLst>
          </p:cNvPr>
          <p:cNvSpPr>
            <a:spLocks noGrp="1"/>
          </p:cNvSpPr>
          <p:nvPr>
            <p:ph type="dt" sz="half" idx="16"/>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fld id="{2EBF2B77-71BB-4659-96BC-D4F38929D7BE}" type="datetime2">
              <a:rPr lang="en-US" smtClean="0"/>
              <a:t>Tuesday, February 20, 2024</a:t>
            </a:fld>
            <a:endParaRPr lang="en-US" dirty="0"/>
          </a:p>
        </p:txBody>
      </p:sp>
    </p:spTree>
    <p:extLst>
      <p:ext uri="{BB962C8B-B14F-4D97-AF65-F5344CB8AC3E}">
        <p14:creationId xmlns:p14="http://schemas.microsoft.com/office/powerpoint/2010/main" val="6615950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2">
    <p:bg>
      <p:bgPr>
        <a:solidFill>
          <a:schemeClr val="accent1"/>
        </a:solidFill>
        <a:effectLst/>
      </p:bgPr>
    </p:bg>
    <p:spTree>
      <p:nvGrpSpPr>
        <p:cNvPr id="1" name=""/>
        <p:cNvGrpSpPr/>
        <p:nvPr/>
      </p:nvGrpSpPr>
      <p:grpSpPr>
        <a:xfrm>
          <a:off x="0" y="0"/>
          <a:ext cx="0" cy="0"/>
          <a:chOff x="0" y="0"/>
          <a:chExt cx="0" cy="0"/>
        </a:xfrm>
      </p:grpSpPr>
      <p:pic>
        <p:nvPicPr>
          <p:cNvPr id="35" name="Picture 34" descr="A picture containing outdoor, sky, nature, dune&#10;&#10;Description automatically generated">
            <a:extLst>
              <a:ext uri="{FF2B5EF4-FFF2-40B4-BE49-F238E27FC236}">
                <a16:creationId xmlns:a16="http://schemas.microsoft.com/office/drawing/2014/main" id="{B184911A-D23E-4AE4-AA9D-D9351F3961D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29640" y="3995381"/>
            <a:ext cx="10332720" cy="122320"/>
          </a:xfrm>
          <a:prstGeom prst="rect">
            <a:avLst/>
          </a:prstGeom>
        </p:spPr>
      </p:pic>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defRPr>
                <a:solidFill>
                  <a:schemeClr val="accent3"/>
                </a:solidFill>
              </a:defRPr>
            </a:lvl1p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accent3">
                    <a:lumMod val="60000"/>
                    <a:lumOff val="40000"/>
                  </a:schemeClr>
                </a:solidFill>
              </a:defRPr>
            </a:lvl1pPr>
          </a:lstStyle>
          <a:p>
            <a:fld id="{F90692A7-BB50-44D1-BBE2-FE8672AE6AFF}" type="datetime2">
              <a:rPr lang="en-US" smtClean="0"/>
              <a:t>Tuesday, February 20, 2024</a:t>
            </a:fld>
            <a:endParaRPr lang="en-US" dirty="0"/>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accent3">
                    <a:lumMod val="60000"/>
                    <a:lumOff val="40000"/>
                  </a:schemeClr>
                </a:solidFill>
              </a:defRPr>
            </a:lvl1pPr>
          </a:lstStyle>
          <a:p>
            <a:r>
              <a:rPr lang="en-US"/>
              <a:t>Phase 1 Project by Christine Ndirangu</a:t>
            </a:r>
            <a:endParaRPr lang="en-US" dirty="0"/>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accent3">
                    <a:lumMod val="60000"/>
                    <a:lumOff val="40000"/>
                  </a:schemeClr>
                </a:solidFill>
              </a:defRPr>
            </a:lvl1pPr>
          </a:lstStyle>
          <a:p>
            <a:fld id="{B5CEABB6-07DC-46E8-9B57-56EC44A396E5}" type="slidenum">
              <a:rPr lang="en-US" smtClean="0"/>
              <a:pPr/>
              <a:t>‹#›</a:t>
            </a:fld>
            <a:endParaRPr lang="en-US" dirty="0"/>
          </a:p>
        </p:txBody>
      </p:sp>
      <p:sp>
        <p:nvSpPr>
          <p:cNvPr id="7" name="Text Placeholder 10">
            <a:extLst>
              <a:ext uri="{FF2B5EF4-FFF2-40B4-BE49-F238E27FC236}">
                <a16:creationId xmlns:a16="http://schemas.microsoft.com/office/drawing/2014/main" id="{FB058FB8-1105-4C4A-BC46-FC5263C51B4C}"/>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accent3"/>
                </a:solidFill>
                <a:latin typeface="+mj-lt"/>
              </a:defRPr>
            </a:lvl1pPr>
          </a:lstStyle>
          <a:p>
            <a:pPr lvl="0"/>
            <a:r>
              <a:rPr lang="en-US"/>
              <a:t>Year</a:t>
            </a:r>
            <a:endParaRPr lang="en-ZA"/>
          </a:p>
        </p:txBody>
      </p:sp>
      <p:sp>
        <p:nvSpPr>
          <p:cNvPr id="8" name="Text Placeholder 10">
            <a:extLst>
              <a:ext uri="{FF2B5EF4-FFF2-40B4-BE49-F238E27FC236}">
                <a16:creationId xmlns:a16="http://schemas.microsoft.com/office/drawing/2014/main" id="{0F15AF40-266A-4348-9B27-CBABA9E3D92A}"/>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ECD58177-9C19-4D24-9FFF-58EECDE7657F}"/>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ABE7486E-0AF8-4124-830C-420FA1F92BBB}"/>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F64A74A1-7AA0-4CCA-91E2-173B9CC7AFDC}"/>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128FF9BA-B29D-439F-A4A3-BFE6BC8B45C3}"/>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accent3"/>
                </a:solidFill>
                <a:latin typeface="+mj-lt"/>
              </a:defRPr>
            </a:lvl1pPr>
          </a:lstStyle>
          <a:p>
            <a:pPr lvl="0"/>
            <a:r>
              <a:rPr lang="en-US"/>
              <a:t>Year</a:t>
            </a:r>
            <a:endParaRPr lang="en-ZA"/>
          </a:p>
        </p:txBody>
      </p:sp>
      <p:sp>
        <p:nvSpPr>
          <p:cNvPr id="13" name="Text Placeholder 10">
            <a:extLst>
              <a:ext uri="{FF2B5EF4-FFF2-40B4-BE49-F238E27FC236}">
                <a16:creationId xmlns:a16="http://schemas.microsoft.com/office/drawing/2014/main" id="{671CD701-6647-40A3-B851-9CA1C8D3566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B6A8BFC1-7FA0-4CAA-97FD-9A01BA00D2D5}"/>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ED0C2842-0D4E-486C-A993-1D0D75D49433}"/>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A59B4F0E-8F16-42CC-8346-A00DADA20ED9}"/>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99D7695C-A738-4500-B476-95B5729911DC}"/>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B3B984CB-A282-404B-8B4C-8FEE071EB279}"/>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5F337119-92E1-4057-81DB-A0B6F5747A38}"/>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688EEFA1-753B-4733-8686-F3A10A131B81}"/>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C7B05348-942A-4131-9A3F-479F3F9A9A87}"/>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B3C00ACD-1C1A-4069-B8CB-DB8CA8A0B80F}"/>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CA74A790-DCD1-46EB-8261-607BEF403CCF}"/>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17825B37-7E7B-4D73-967B-AA07F007C074}"/>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DA6EB697-D6DD-4343-BAC9-49514C5D518A}"/>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9E70367E-C969-4F8A-AC6F-5E7AC2C0BC59}"/>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30575E90-7198-47A0-805F-3162B2386DC9}"/>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3ED2274A-F2D9-4427-99BF-1D78414DBCD1}"/>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231D0A8C-CD54-4D10-A8F5-97CF139C25DF}"/>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AFC15A55-7462-4E94-8DA3-5549FE7AAC87}"/>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4D808E3A-2D47-4508-B487-97E7B840A17C}"/>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2B7FEF61-4C66-42E8-81B2-CB838535F7E5}"/>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Tree>
    <p:extLst>
      <p:ext uri="{BB962C8B-B14F-4D97-AF65-F5344CB8AC3E}">
        <p14:creationId xmlns:p14="http://schemas.microsoft.com/office/powerpoint/2010/main" val="232177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772-3E91-54B8-D92C-38AA25D60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C49CD1-404C-C864-7AAC-99E6A7147C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8E1555-A0CD-9868-4F05-9A37D8D864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910464-C1CC-A162-D4F5-C3AD19336DE0}"/>
              </a:ext>
            </a:extLst>
          </p:cNvPr>
          <p:cNvSpPr>
            <a:spLocks noGrp="1"/>
          </p:cNvSpPr>
          <p:nvPr>
            <p:ph type="dt" sz="half" idx="10"/>
          </p:nvPr>
        </p:nvSpPr>
        <p:spPr/>
        <p:txBody>
          <a:bodyPr/>
          <a:lstStyle/>
          <a:p>
            <a:fld id="{F1B696C8-23BD-4E74-9036-7782493585F7}" type="datetime2">
              <a:rPr lang="en-US" smtClean="0"/>
              <a:t>Tuesday, February 20, 2024</a:t>
            </a:fld>
            <a:endParaRPr lang="en-US"/>
          </a:p>
        </p:txBody>
      </p:sp>
      <p:sp>
        <p:nvSpPr>
          <p:cNvPr id="6" name="Footer Placeholder 5">
            <a:extLst>
              <a:ext uri="{FF2B5EF4-FFF2-40B4-BE49-F238E27FC236}">
                <a16:creationId xmlns:a16="http://schemas.microsoft.com/office/drawing/2014/main" id="{CC600BC2-0CFA-CD05-26D6-7347DE9E1509}"/>
              </a:ext>
            </a:extLst>
          </p:cNvPr>
          <p:cNvSpPr>
            <a:spLocks noGrp="1"/>
          </p:cNvSpPr>
          <p:nvPr>
            <p:ph type="ftr" sz="quarter" idx="11"/>
          </p:nvPr>
        </p:nvSpPr>
        <p:spPr/>
        <p:txBody>
          <a:bodyPr/>
          <a:lstStyle/>
          <a:p>
            <a:r>
              <a:rPr lang="en-US"/>
              <a:t>Phase 1 Project by Christine Ndirangu</a:t>
            </a:r>
          </a:p>
        </p:txBody>
      </p:sp>
      <p:sp>
        <p:nvSpPr>
          <p:cNvPr id="7" name="Slide Number Placeholder 6">
            <a:extLst>
              <a:ext uri="{FF2B5EF4-FFF2-40B4-BE49-F238E27FC236}">
                <a16:creationId xmlns:a16="http://schemas.microsoft.com/office/drawing/2014/main" id="{2FBD34BD-AEF8-0230-0FB8-354F9DDE4190}"/>
              </a:ext>
            </a:extLst>
          </p:cNvPr>
          <p:cNvSpPr>
            <a:spLocks noGrp="1"/>
          </p:cNvSpPr>
          <p:nvPr>
            <p:ph type="sldNum" sz="quarter" idx="12"/>
          </p:nvPr>
        </p:nvSpPr>
        <p:spPr/>
        <p:txBody>
          <a:bodyPr/>
          <a:lstStyle/>
          <a:p>
            <a:fld id="{5EC7DCCD-6E5C-4A3F-A1A1-32163D1DBF9D}" type="slidenum">
              <a:rPr lang="en-US" smtClean="0"/>
              <a:t>‹#›</a:t>
            </a:fld>
            <a:endParaRPr lang="en-US"/>
          </a:p>
        </p:txBody>
      </p:sp>
    </p:spTree>
    <p:extLst>
      <p:ext uri="{BB962C8B-B14F-4D97-AF65-F5344CB8AC3E}">
        <p14:creationId xmlns:p14="http://schemas.microsoft.com/office/powerpoint/2010/main" val="5100630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pic>
        <p:nvPicPr>
          <p:cNvPr id="7" name="Picture 6" descr="A group of people riding horses&#10;&#10;Description automatically generated with medium confidence">
            <a:extLst>
              <a:ext uri="{FF2B5EF4-FFF2-40B4-BE49-F238E27FC236}">
                <a16:creationId xmlns:a16="http://schemas.microsoft.com/office/drawing/2014/main" id="{A88965D1-1506-43AA-A066-5CA60D2ADFC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4345AFDE-8D65-480B-9D80-F8B2868463F1}"/>
              </a:ext>
            </a:extLst>
          </p:cNvPr>
          <p:cNvSpPr/>
          <p:nvPr userDrawn="1"/>
        </p:nvSpPr>
        <p:spPr>
          <a:xfrm>
            <a:off x="304800" y="365125"/>
            <a:ext cx="11582400" cy="612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solidFill>
                  <a:schemeClr val="accent3"/>
                </a:solidFill>
              </a:defRPr>
            </a:lvl1pPr>
          </a:lstStyle>
          <a:p>
            <a:r>
              <a:rPr lang="en-US"/>
              <a:t>Click to edit Master title style</a:t>
            </a:r>
          </a:p>
        </p:txBody>
      </p:sp>
      <p:sp>
        <p:nvSpPr>
          <p:cNvPr id="11" name="Chart Placeholder 10">
            <a:extLst>
              <a:ext uri="{FF2B5EF4-FFF2-40B4-BE49-F238E27FC236}">
                <a16:creationId xmlns:a16="http://schemas.microsoft.com/office/drawing/2014/main" id="{2F91974B-F58F-4C8E-8D68-7DBAD42BE6CE}"/>
              </a:ext>
            </a:extLst>
          </p:cNvPr>
          <p:cNvSpPr>
            <a:spLocks noGrp="1"/>
          </p:cNvSpPr>
          <p:nvPr>
            <p:ph type="chart" sz="quarter" idx="13"/>
          </p:nvPr>
        </p:nvSpPr>
        <p:spPr>
          <a:xfrm>
            <a:off x="838200" y="1690688"/>
            <a:ext cx="10515600" cy="3984625"/>
          </a:xfrm>
        </p:spPr>
        <p:txBody>
          <a:bodyPr/>
          <a:lstStyle/>
          <a:p>
            <a:r>
              <a:rPr lang="en-US"/>
              <a:t>Click icon to add chart</a:t>
            </a:r>
            <a:endParaRPr lang="en-US" dirty="0"/>
          </a:p>
        </p:txBody>
      </p:sp>
      <p:sp>
        <p:nvSpPr>
          <p:cNvPr id="12" name="Footer Placeholder 5">
            <a:extLst>
              <a:ext uri="{FF2B5EF4-FFF2-40B4-BE49-F238E27FC236}">
                <a16:creationId xmlns:a16="http://schemas.microsoft.com/office/drawing/2014/main" id="{ED055213-4B28-4DFA-B283-C64E50841BCA}"/>
              </a:ext>
            </a:extLst>
          </p:cNvPr>
          <p:cNvSpPr>
            <a:spLocks noGrp="1"/>
          </p:cNvSpPr>
          <p:nvPr>
            <p:ph type="ftr" sz="quarter" idx="10"/>
          </p:nvPr>
        </p:nvSpPr>
        <p:spPr>
          <a:xfrm>
            <a:off x="4038600" y="6497865"/>
            <a:ext cx="4114800" cy="365125"/>
          </a:xfrm>
        </p:spPr>
        <p:txBody>
          <a:bodyPr/>
          <a:lstStyle>
            <a:lvl1pPr>
              <a:defRPr>
                <a:solidFill>
                  <a:schemeClr val="accent1"/>
                </a:solidFill>
              </a:defRPr>
            </a:lvl1pPr>
          </a:lstStyle>
          <a:p>
            <a:r>
              <a:rPr lang="en-US"/>
              <a:t>Phase 1 Project by Christine Ndirangu</a:t>
            </a:r>
            <a:endParaRPr lang="en-ZA" dirty="0"/>
          </a:p>
        </p:txBody>
      </p:sp>
      <p:sp>
        <p:nvSpPr>
          <p:cNvPr id="13" name="Slide Number Placeholder 6">
            <a:extLst>
              <a:ext uri="{FF2B5EF4-FFF2-40B4-BE49-F238E27FC236}">
                <a16:creationId xmlns:a16="http://schemas.microsoft.com/office/drawing/2014/main" id="{C4C9E28E-8406-48BC-8F90-9483DF3E2618}"/>
              </a:ext>
            </a:extLst>
          </p:cNvPr>
          <p:cNvSpPr>
            <a:spLocks noGrp="1"/>
          </p:cNvSpPr>
          <p:nvPr>
            <p:ph type="sldNum" sz="quarter" idx="11"/>
          </p:nvPr>
        </p:nvSpPr>
        <p:spPr>
          <a:xfrm>
            <a:off x="8610600" y="6497865"/>
            <a:ext cx="2743200" cy="365125"/>
          </a:xfrm>
        </p:spPr>
        <p:txBody>
          <a:bodyPr/>
          <a:lstStyle>
            <a:lvl1pPr>
              <a:defRPr>
                <a:solidFill>
                  <a:schemeClr val="accent1"/>
                </a:solidFill>
              </a:defRPr>
            </a:lvl1pPr>
          </a:lstStyle>
          <a:p>
            <a:fld id="{19B51A1E-902D-48AF-9020-955120F399B6}" type="slidenum">
              <a:rPr lang="en-ZA" smtClean="0"/>
              <a:pPr/>
              <a:t>‹#›</a:t>
            </a:fld>
            <a:endParaRPr lang="en-ZA" dirty="0"/>
          </a:p>
        </p:txBody>
      </p:sp>
      <p:sp>
        <p:nvSpPr>
          <p:cNvPr id="14" name="Date Placeholder 3">
            <a:extLst>
              <a:ext uri="{FF2B5EF4-FFF2-40B4-BE49-F238E27FC236}">
                <a16:creationId xmlns:a16="http://schemas.microsoft.com/office/drawing/2014/main" id="{A592DA0A-15A7-4B7C-BDC1-6C40C548BD2E}"/>
              </a:ext>
            </a:extLst>
          </p:cNvPr>
          <p:cNvSpPr>
            <a:spLocks noGrp="1"/>
          </p:cNvSpPr>
          <p:nvPr>
            <p:ph type="dt" sz="half" idx="2"/>
          </p:nvPr>
        </p:nvSpPr>
        <p:spPr>
          <a:xfrm>
            <a:off x="838200" y="6497865"/>
            <a:ext cx="2743200" cy="365125"/>
          </a:xfrm>
          <a:prstGeom prst="rect">
            <a:avLst/>
          </a:prstGeom>
        </p:spPr>
        <p:txBody>
          <a:bodyPr vert="horz" lIns="91440" tIns="45720" rIns="91440" bIns="45720" rtlCol="0" anchor="ctr"/>
          <a:lstStyle>
            <a:lvl1pPr algn="l">
              <a:defRPr sz="900">
                <a:solidFill>
                  <a:schemeClr val="accent1"/>
                </a:solidFill>
              </a:defRPr>
            </a:lvl1pPr>
          </a:lstStyle>
          <a:p>
            <a:fld id="{5768C89F-B875-430E-AF09-C576510969E1}" type="datetime2">
              <a:rPr lang="en-US" smtClean="0"/>
              <a:t>Tuesday, February 20, 2024</a:t>
            </a:fld>
            <a:endParaRPr lang="en-US" dirty="0"/>
          </a:p>
        </p:txBody>
      </p:sp>
    </p:spTree>
    <p:extLst>
      <p:ext uri="{BB962C8B-B14F-4D97-AF65-F5344CB8AC3E}">
        <p14:creationId xmlns:p14="http://schemas.microsoft.com/office/powerpoint/2010/main" val="29164189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2"/>
        </a:solidFill>
        <a:effectLst/>
      </p:bgPr>
    </p:bg>
    <p:spTree>
      <p:nvGrpSpPr>
        <p:cNvPr id="1" name=""/>
        <p:cNvGrpSpPr/>
        <p:nvPr/>
      </p:nvGrpSpPr>
      <p:grpSpPr>
        <a:xfrm>
          <a:off x="0" y="0"/>
          <a:ext cx="0" cy="0"/>
          <a:chOff x="0" y="0"/>
          <a:chExt cx="0" cy="0"/>
        </a:xfrm>
      </p:grpSpPr>
      <p:pic>
        <p:nvPicPr>
          <p:cNvPr id="9" name="Picture 8" descr="A group of people riding horses&#10;&#10;Description automatically generated with medium confidence">
            <a:extLst>
              <a:ext uri="{FF2B5EF4-FFF2-40B4-BE49-F238E27FC236}">
                <a16:creationId xmlns:a16="http://schemas.microsoft.com/office/drawing/2014/main" id="{92722E05-40B7-4586-82D6-7C5F7330DF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240" y="0"/>
            <a:ext cx="12207240" cy="3803330"/>
          </a:xfrm>
          <a:prstGeom prst="rect">
            <a:avLst/>
          </a:prstGeom>
        </p:spPr>
      </p:pic>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838200" y="4007165"/>
            <a:ext cx="10515600" cy="1004255"/>
          </a:xfrm>
        </p:spPr>
        <p:txBody>
          <a:bodyPr/>
          <a:lstStyle>
            <a:lvl1pPr algn="ctr">
              <a:defRPr>
                <a:solidFill>
                  <a:schemeClr val="accent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accent1"/>
                </a:solidFill>
              </a:defRPr>
            </a:lvl1pPr>
          </a:lstStyle>
          <a:p>
            <a:fld id="{15D23037-CF12-45F4-BFD5-0482E36B1DDA}" type="datetime2">
              <a:rPr lang="en-US" smtClean="0"/>
              <a:t>Tuesday, February 20, 2024</a:t>
            </a:fld>
            <a:endParaRPr lang="en-US" dirty="0"/>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accent1"/>
                </a:solidFill>
              </a:defRPr>
            </a:lvl1pPr>
          </a:lstStyle>
          <a:p>
            <a:r>
              <a:rPr lang="en-US"/>
              <a:t>Phase 1 Project by Christine Ndirangu</a:t>
            </a:r>
            <a:endParaRPr lang="en-US" dirty="0"/>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sp>
        <p:nvSpPr>
          <p:cNvPr id="11" name="Picture Placeholder 10">
            <a:extLst>
              <a:ext uri="{FF2B5EF4-FFF2-40B4-BE49-F238E27FC236}">
                <a16:creationId xmlns:a16="http://schemas.microsoft.com/office/drawing/2014/main" id="{0439DA59-3D52-4E19-81F6-B5ABF87E1D86}"/>
              </a:ext>
            </a:extLst>
          </p:cNvPr>
          <p:cNvSpPr>
            <a:spLocks noGrp="1"/>
          </p:cNvSpPr>
          <p:nvPr>
            <p:ph type="pic" sz="quarter" idx="13"/>
          </p:nvPr>
        </p:nvSpPr>
        <p:spPr>
          <a:xfrm>
            <a:off x="604520" y="518474"/>
            <a:ext cx="2743200" cy="2743200"/>
          </a:xfrm>
        </p:spPr>
        <p:txBody>
          <a:bodyPr/>
          <a:lstStyle/>
          <a:p>
            <a:r>
              <a:rPr lang="en-US"/>
              <a:t>Click icon to add picture</a:t>
            </a:r>
            <a:endParaRPr lang="en-US" dirty="0"/>
          </a:p>
        </p:txBody>
      </p:sp>
      <p:sp>
        <p:nvSpPr>
          <p:cNvPr id="14" name="Picture Placeholder 10">
            <a:extLst>
              <a:ext uri="{FF2B5EF4-FFF2-40B4-BE49-F238E27FC236}">
                <a16:creationId xmlns:a16="http://schemas.microsoft.com/office/drawing/2014/main" id="{5C9FFDAF-229D-4FED-B81C-20FB820A0E2F}"/>
              </a:ext>
            </a:extLst>
          </p:cNvPr>
          <p:cNvSpPr>
            <a:spLocks noGrp="1"/>
          </p:cNvSpPr>
          <p:nvPr>
            <p:ph type="pic" sz="quarter" idx="14"/>
          </p:nvPr>
        </p:nvSpPr>
        <p:spPr>
          <a:xfrm>
            <a:off x="3347720" y="518474"/>
            <a:ext cx="2743200" cy="2743200"/>
          </a:xfrm>
        </p:spPr>
        <p:txBody>
          <a:bodyPr/>
          <a:lstStyle/>
          <a:p>
            <a:r>
              <a:rPr lang="en-US"/>
              <a:t>Click icon to add picture</a:t>
            </a:r>
            <a:endParaRPr lang="en-US" dirty="0"/>
          </a:p>
        </p:txBody>
      </p:sp>
      <p:sp>
        <p:nvSpPr>
          <p:cNvPr id="15" name="Picture Placeholder 10">
            <a:extLst>
              <a:ext uri="{FF2B5EF4-FFF2-40B4-BE49-F238E27FC236}">
                <a16:creationId xmlns:a16="http://schemas.microsoft.com/office/drawing/2014/main" id="{DEC1D1B6-BF8B-41EF-B2E1-ED1471B19F25}"/>
              </a:ext>
            </a:extLst>
          </p:cNvPr>
          <p:cNvSpPr>
            <a:spLocks noGrp="1"/>
          </p:cNvSpPr>
          <p:nvPr>
            <p:ph type="pic" sz="quarter" idx="15"/>
          </p:nvPr>
        </p:nvSpPr>
        <p:spPr>
          <a:xfrm>
            <a:off x="6090920" y="518474"/>
            <a:ext cx="2743200" cy="2743200"/>
          </a:xfrm>
        </p:spPr>
        <p:txBody>
          <a:bodyPr/>
          <a:lstStyle/>
          <a:p>
            <a:r>
              <a:rPr lang="en-US"/>
              <a:t>Click icon to add picture</a:t>
            </a:r>
            <a:endParaRPr lang="en-US" dirty="0"/>
          </a:p>
        </p:txBody>
      </p:sp>
      <p:sp>
        <p:nvSpPr>
          <p:cNvPr id="16" name="Picture Placeholder 10">
            <a:extLst>
              <a:ext uri="{FF2B5EF4-FFF2-40B4-BE49-F238E27FC236}">
                <a16:creationId xmlns:a16="http://schemas.microsoft.com/office/drawing/2014/main" id="{686FC79D-5E8C-4928-AEB6-5F8C282E3C75}"/>
              </a:ext>
            </a:extLst>
          </p:cNvPr>
          <p:cNvSpPr>
            <a:spLocks noGrp="1"/>
          </p:cNvSpPr>
          <p:nvPr>
            <p:ph type="pic" sz="quarter" idx="16"/>
          </p:nvPr>
        </p:nvSpPr>
        <p:spPr>
          <a:xfrm>
            <a:off x="8834120" y="518474"/>
            <a:ext cx="2743200" cy="2743200"/>
          </a:xfrm>
        </p:spPr>
        <p:txBody>
          <a:bodyPr/>
          <a:lstStyle/>
          <a:p>
            <a:r>
              <a:rPr lang="en-US"/>
              <a:t>Click icon to add picture</a:t>
            </a:r>
            <a:endParaRPr lang="en-US" dirty="0"/>
          </a:p>
        </p:txBody>
      </p:sp>
      <p:sp>
        <p:nvSpPr>
          <p:cNvPr id="18" name="Text Placeholder 8">
            <a:extLst>
              <a:ext uri="{FF2B5EF4-FFF2-40B4-BE49-F238E27FC236}">
                <a16:creationId xmlns:a16="http://schemas.microsoft.com/office/drawing/2014/main" id="{1BB6C15B-8373-47B7-B8A7-194BD68DDFD3}"/>
              </a:ext>
            </a:extLst>
          </p:cNvPr>
          <p:cNvSpPr>
            <a:spLocks noGrp="1"/>
          </p:cNvSpPr>
          <p:nvPr>
            <p:ph type="body" sz="quarter" idx="33" hasCustomPrompt="1"/>
          </p:nvPr>
        </p:nvSpPr>
        <p:spPr>
          <a:xfrm>
            <a:off x="604520" y="5229500"/>
            <a:ext cx="2743200" cy="422721"/>
          </a:xfrm>
        </p:spPr>
        <p:txBody>
          <a:bodyPr anchor="ctr">
            <a:noAutofit/>
          </a:bodyPr>
          <a:lstStyle>
            <a:lvl1pPr marL="0" indent="0" algn="ctr">
              <a:buFont typeface="Arial" panose="020B0604020202020204" pitchFamily="34" charset="0"/>
              <a:buNone/>
              <a:defRPr lang="en-ZA" sz="1600" kern="1200" dirty="0">
                <a:solidFill>
                  <a:schemeClr val="accent1"/>
                </a:solidFill>
                <a:latin typeface="+mj-lt"/>
                <a:ea typeface="+mn-ea"/>
                <a:cs typeface="+mn-cs"/>
              </a:defRPr>
            </a:lvl1pPr>
          </a:lstStyle>
          <a:p>
            <a:pPr lvl="0"/>
            <a:r>
              <a:rPr lang="en-US"/>
              <a:t>Name</a:t>
            </a:r>
            <a:endParaRPr lang="en-ZA"/>
          </a:p>
        </p:txBody>
      </p:sp>
      <p:sp>
        <p:nvSpPr>
          <p:cNvPr id="19" name="Text Placeholder 10">
            <a:extLst>
              <a:ext uri="{FF2B5EF4-FFF2-40B4-BE49-F238E27FC236}">
                <a16:creationId xmlns:a16="http://schemas.microsoft.com/office/drawing/2014/main" id="{61C257EA-B130-4866-8A65-1EF11737168F}"/>
              </a:ext>
            </a:extLst>
          </p:cNvPr>
          <p:cNvSpPr>
            <a:spLocks noGrp="1"/>
          </p:cNvSpPr>
          <p:nvPr>
            <p:ph type="body" sz="quarter" idx="34" hasCustomPrompt="1"/>
          </p:nvPr>
        </p:nvSpPr>
        <p:spPr>
          <a:xfrm>
            <a:off x="604520" y="5693075"/>
            <a:ext cx="2743200" cy="365125"/>
          </a:xfrm>
        </p:spPr>
        <p:txBody>
          <a:bodyPr>
            <a:normAutofit/>
          </a:bodyPr>
          <a:lstStyle>
            <a:lvl1pPr marL="0" indent="0" algn="ctr">
              <a:buNone/>
              <a:defRPr lang="en-ZA" sz="1200" kern="1200" dirty="0">
                <a:solidFill>
                  <a:schemeClr val="accent1"/>
                </a:solidFill>
                <a:latin typeface="+mn-lt"/>
                <a:ea typeface="+mn-ea"/>
                <a:cs typeface="+mn-cs"/>
              </a:defRPr>
            </a:lvl1pPr>
          </a:lstStyle>
          <a:p>
            <a:pPr lvl="0"/>
            <a:r>
              <a:rPr lang="en-US"/>
              <a:t>Title</a:t>
            </a:r>
            <a:endParaRPr lang="en-ZA"/>
          </a:p>
        </p:txBody>
      </p:sp>
      <p:sp>
        <p:nvSpPr>
          <p:cNvPr id="20" name="Text Placeholder 8">
            <a:extLst>
              <a:ext uri="{FF2B5EF4-FFF2-40B4-BE49-F238E27FC236}">
                <a16:creationId xmlns:a16="http://schemas.microsoft.com/office/drawing/2014/main" id="{9C2B29A0-592A-4DF1-809E-B5265DACA3A6}"/>
              </a:ext>
            </a:extLst>
          </p:cNvPr>
          <p:cNvSpPr>
            <a:spLocks noGrp="1"/>
          </p:cNvSpPr>
          <p:nvPr>
            <p:ph type="body" sz="quarter" idx="35" hasCustomPrompt="1"/>
          </p:nvPr>
        </p:nvSpPr>
        <p:spPr>
          <a:xfrm>
            <a:off x="8834120" y="5224905"/>
            <a:ext cx="2753360" cy="422721"/>
          </a:xfrm>
        </p:spPr>
        <p:txBody>
          <a:bodyPr anchor="ctr">
            <a:noAutofit/>
          </a:bodyPr>
          <a:lstStyle>
            <a:lvl1pPr marL="0" indent="0" algn="ctr">
              <a:buFont typeface="Arial" panose="020B0604020202020204" pitchFamily="34" charset="0"/>
              <a:buNone/>
              <a:defRPr sz="1600">
                <a:solidFill>
                  <a:schemeClr val="accent1"/>
                </a:solidFill>
                <a:latin typeface="+mj-lt"/>
              </a:defRPr>
            </a:lvl1pPr>
          </a:lstStyle>
          <a:p>
            <a:pPr lvl="0"/>
            <a:r>
              <a:rPr lang="en-US"/>
              <a:t>Name</a:t>
            </a:r>
            <a:endParaRPr lang="en-ZA"/>
          </a:p>
        </p:txBody>
      </p:sp>
      <p:sp>
        <p:nvSpPr>
          <p:cNvPr id="21" name="Text Placeholder 10">
            <a:extLst>
              <a:ext uri="{FF2B5EF4-FFF2-40B4-BE49-F238E27FC236}">
                <a16:creationId xmlns:a16="http://schemas.microsoft.com/office/drawing/2014/main" id="{203C6378-59CC-47B4-9E9F-BAC6C2C389E2}"/>
              </a:ext>
            </a:extLst>
          </p:cNvPr>
          <p:cNvSpPr>
            <a:spLocks noGrp="1"/>
          </p:cNvSpPr>
          <p:nvPr>
            <p:ph type="body" sz="quarter" idx="36" hasCustomPrompt="1"/>
          </p:nvPr>
        </p:nvSpPr>
        <p:spPr>
          <a:xfrm>
            <a:off x="8834120" y="5688480"/>
            <a:ext cx="2753360" cy="365125"/>
          </a:xfrm>
        </p:spPr>
        <p:txBody>
          <a:bodyPr>
            <a:normAutofit/>
          </a:bodyPr>
          <a:lstStyle>
            <a:lvl1pPr marL="0" indent="0" algn="ctr">
              <a:buNone/>
              <a:defRPr sz="1200">
                <a:solidFill>
                  <a:schemeClr val="accent1"/>
                </a:solidFill>
              </a:defRPr>
            </a:lvl1pPr>
          </a:lstStyle>
          <a:p>
            <a:pPr lvl="0"/>
            <a:r>
              <a:rPr lang="en-US"/>
              <a:t>Title</a:t>
            </a:r>
            <a:endParaRPr lang="en-ZA"/>
          </a:p>
        </p:txBody>
      </p:sp>
      <p:sp>
        <p:nvSpPr>
          <p:cNvPr id="22" name="Text Placeholder 8">
            <a:extLst>
              <a:ext uri="{FF2B5EF4-FFF2-40B4-BE49-F238E27FC236}">
                <a16:creationId xmlns:a16="http://schemas.microsoft.com/office/drawing/2014/main" id="{448AA424-5B3D-40C4-BBDC-2C338C03859C}"/>
              </a:ext>
            </a:extLst>
          </p:cNvPr>
          <p:cNvSpPr>
            <a:spLocks noGrp="1"/>
          </p:cNvSpPr>
          <p:nvPr>
            <p:ph type="body" sz="quarter" idx="37" hasCustomPrompt="1"/>
          </p:nvPr>
        </p:nvSpPr>
        <p:spPr>
          <a:xfrm>
            <a:off x="3347720" y="5229500"/>
            <a:ext cx="2743200" cy="422721"/>
          </a:xfrm>
        </p:spPr>
        <p:txBody>
          <a:bodyPr anchor="ctr">
            <a:noAutofit/>
          </a:bodyPr>
          <a:lstStyle>
            <a:lvl1pPr marL="0" indent="0" algn="ctr">
              <a:buFont typeface="Arial" panose="020B0604020202020204" pitchFamily="34" charset="0"/>
              <a:buNone/>
              <a:defRPr sz="1600">
                <a:solidFill>
                  <a:schemeClr val="accent1"/>
                </a:solidFill>
                <a:latin typeface="+mj-lt"/>
              </a:defRPr>
            </a:lvl1pPr>
          </a:lstStyle>
          <a:p>
            <a:pPr lvl="0"/>
            <a:r>
              <a:rPr lang="en-US"/>
              <a:t>Name</a:t>
            </a:r>
            <a:endParaRPr lang="en-ZA"/>
          </a:p>
        </p:txBody>
      </p:sp>
      <p:sp>
        <p:nvSpPr>
          <p:cNvPr id="23" name="Text Placeholder 10">
            <a:extLst>
              <a:ext uri="{FF2B5EF4-FFF2-40B4-BE49-F238E27FC236}">
                <a16:creationId xmlns:a16="http://schemas.microsoft.com/office/drawing/2014/main" id="{B9AE277D-FC5E-4B64-A3FA-A9BD4919D97E}"/>
              </a:ext>
            </a:extLst>
          </p:cNvPr>
          <p:cNvSpPr>
            <a:spLocks noGrp="1"/>
          </p:cNvSpPr>
          <p:nvPr>
            <p:ph type="body" sz="quarter" idx="38" hasCustomPrompt="1"/>
          </p:nvPr>
        </p:nvSpPr>
        <p:spPr>
          <a:xfrm>
            <a:off x="3347720" y="5693075"/>
            <a:ext cx="2743200" cy="365125"/>
          </a:xfrm>
        </p:spPr>
        <p:txBody>
          <a:bodyPr>
            <a:normAutofit/>
          </a:bodyPr>
          <a:lstStyle>
            <a:lvl1pPr marL="0" indent="0" algn="ctr">
              <a:buNone/>
              <a:defRPr sz="1200">
                <a:solidFill>
                  <a:schemeClr val="accent1"/>
                </a:solidFill>
              </a:defRPr>
            </a:lvl1pPr>
          </a:lstStyle>
          <a:p>
            <a:pPr lvl="0"/>
            <a:r>
              <a:rPr lang="en-US"/>
              <a:t>Title</a:t>
            </a:r>
            <a:endParaRPr lang="en-ZA"/>
          </a:p>
        </p:txBody>
      </p:sp>
      <p:sp>
        <p:nvSpPr>
          <p:cNvPr id="24" name="Text Placeholder 8">
            <a:extLst>
              <a:ext uri="{FF2B5EF4-FFF2-40B4-BE49-F238E27FC236}">
                <a16:creationId xmlns:a16="http://schemas.microsoft.com/office/drawing/2014/main" id="{4FC21568-200C-4310-B462-B36358C4D233}"/>
              </a:ext>
            </a:extLst>
          </p:cNvPr>
          <p:cNvSpPr>
            <a:spLocks noGrp="1"/>
          </p:cNvSpPr>
          <p:nvPr>
            <p:ph type="body" sz="quarter" idx="39" hasCustomPrompt="1"/>
          </p:nvPr>
        </p:nvSpPr>
        <p:spPr>
          <a:xfrm>
            <a:off x="6101082" y="5229500"/>
            <a:ext cx="2733038" cy="422721"/>
          </a:xfrm>
        </p:spPr>
        <p:txBody>
          <a:bodyPr anchor="ctr">
            <a:noAutofit/>
          </a:bodyPr>
          <a:lstStyle>
            <a:lvl1pPr marL="0" indent="0" algn="ctr">
              <a:buFont typeface="Arial" panose="020B0604020202020204" pitchFamily="34" charset="0"/>
              <a:buNone/>
              <a:defRPr sz="1600">
                <a:solidFill>
                  <a:schemeClr val="accent1"/>
                </a:solidFill>
                <a:latin typeface="+mj-lt"/>
              </a:defRPr>
            </a:lvl1pPr>
          </a:lstStyle>
          <a:p>
            <a:pPr lvl="0"/>
            <a:r>
              <a:rPr lang="en-US"/>
              <a:t>Name</a:t>
            </a:r>
            <a:endParaRPr lang="en-ZA"/>
          </a:p>
        </p:txBody>
      </p:sp>
      <p:sp>
        <p:nvSpPr>
          <p:cNvPr id="25" name="Text Placeholder 10">
            <a:extLst>
              <a:ext uri="{FF2B5EF4-FFF2-40B4-BE49-F238E27FC236}">
                <a16:creationId xmlns:a16="http://schemas.microsoft.com/office/drawing/2014/main" id="{B24FCA02-7F7F-4B5F-833A-CE244C22096F}"/>
              </a:ext>
            </a:extLst>
          </p:cNvPr>
          <p:cNvSpPr>
            <a:spLocks noGrp="1"/>
          </p:cNvSpPr>
          <p:nvPr>
            <p:ph type="body" sz="quarter" idx="40" hasCustomPrompt="1"/>
          </p:nvPr>
        </p:nvSpPr>
        <p:spPr>
          <a:xfrm>
            <a:off x="6101082" y="5693075"/>
            <a:ext cx="2733038" cy="365125"/>
          </a:xfrm>
        </p:spPr>
        <p:txBody>
          <a:bodyPr>
            <a:normAutofit/>
          </a:bodyPr>
          <a:lstStyle>
            <a:lvl1pPr marL="0" indent="0" algn="ctr">
              <a:buNone/>
              <a:defRPr sz="1200">
                <a:solidFill>
                  <a:schemeClr val="accent1"/>
                </a:solidFill>
              </a:defRPr>
            </a:lvl1pPr>
          </a:lstStyle>
          <a:p>
            <a:pPr lvl="0"/>
            <a:r>
              <a:rPr lang="en-US"/>
              <a:t>Title</a:t>
            </a:r>
            <a:endParaRPr lang="en-ZA"/>
          </a:p>
        </p:txBody>
      </p:sp>
    </p:spTree>
    <p:extLst>
      <p:ext uri="{BB962C8B-B14F-4D97-AF65-F5344CB8AC3E}">
        <p14:creationId xmlns:p14="http://schemas.microsoft.com/office/powerpoint/2010/main" val="9227976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2722E05-40B7-4586-82D6-7C5F7330DF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3740" y="1737360"/>
            <a:ext cx="10764520" cy="1741253"/>
          </a:xfrm>
          <a:prstGeom prst="rect">
            <a:avLst/>
          </a:prstGeom>
        </p:spPr>
      </p:pic>
      <p:sp>
        <p:nvSpPr>
          <p:cNvPr id="11" name="Picture Placeholder 10">
            <a:extLst>
              <a:ext uri="{FF2B5EF4-FFF2-40B4-BE49-F238E27FC236}">
                <a16:creationId xmlns:a16="http://schemas.microsoft.com/office/drawing/2014/main" id="{0439DA59-3D52-4E19-81F6-B5ABF87E1D86}"/>
              </a:ext>
            </a:extLst>
          </p:cNvPr>
          <p:cNvSpPr>
            <a:spLocks noGrp="1"/>
          </p:cNvSpPr>
          <p:nvPr>
            <p:ph type="pic" sz="quarter" idx="13"/>
          </p:nvPr>
        </p:nvSpPr>
        <p:spPr>
          <a:xfrm>
            <a:off x="924561" y="1967906"/>
            <a:ext cx="1280160" cy="1280160"/>
          </a:xfrm>
        </p:spPr>
        <p:txBody>
          <a:bodyPr>
            <a:normAutofit/>
          </a:bodyPr>
          <a:lstStyle>
            <a:lvl1pPr marL="0" indent="0">
              <a:buNone/>
              <a:defRPr sz="18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5C9FFDAF-229D-4FED-B81C-20FB820A0E2F}"/>
              </a:ext>
            </a:extLst>
          </p:cNvPr>
          <p:cNvSpPr>
            <a:spLocks noGrp="1"/>
          </p:cNvSpPr>
          <p:nvPr>
            <p:ph type="pic" sz="quarter" idx="14"/>
          </p:nvPr>
        </p:nvSpPr>
        <p:spPr>
          <a:xfrm>
            <a:off x="2218029" y="1967906"/>
            <a:ext cx="1280160" cy="1280160"/>
          </a:xfrm>
        </p:spPr>
        <p:txBody>
          <a:bodyPr>
            <a:normAutofit/>
          </a:bodyPr>
          <a:lstStyle>
            <a:lvl1pPr marL="0" indent="0">
              <a:buNone/>
              <a:defRPr sz="1800"/>
            </a:lvl1pPr>
          </a:lstStyle>
          <a:p>
            <a:r>
              <a:rPr lang="en-US"/>
              <a:t>Click icon to add picture</a:t>
            </a:r>
            <a:endParaRPr lang="en-US" dirty="0"/>
          </a:p>
        </p:txBody>
      </p:sp>
      <p:sp>
        <p:nvSpPr>
          <p:cNvPr id="15" name="Picture Placeholder 10">
            <a:extLst>
              <a:ext uri="{FF2B5EF4-FFF2-40B4-BE49-F238E27FC236}">
                <a16:creationId xmlns:a16="http://schemas.microsoft.com/office/drawing/2014/main" id="{DEC1D1B6-BF8B-41EF-B2E1-ED1471B19F25}"/>
              </a:ext>
            </a:extLst>
          </p:cNvPr>
          <p:cNvSpPr>
            <a:spLocks noGrp="1"/>
          </p:cNvSpPr>
          <p:nvPr>
            <p:ph type="pic" sz="quarter" idx="15"/>
          </p:nvPr>
        </p:nvSpPr>
        <p:spPr>
          <a:xfrm>
            <a:off x="3511497" y="1967906"/>
            <a:ext cx="1280160" cy="1280160"/>
          </a:xfrm>
        </p:spPr>
        <p:txBody>
          <a:bodyPr>
            <a:normAutofit/>
          </a:bodyPr>
          <a:lstStyle>
            <a:lvl1pPr marL="0" indent="0">
              <a:buNone/>
              <a:defRPr sz="1800"/>
            </a:lvl1pPr>
          </a:lstStyle>
          <a:p>
            <a:r>
              <a:rPr lang="en-US"/>
              <a:t>Click icon to add picture</a:t>
            </a:r>
            <a:endParaRPr lang="en-US" dirty="0"/>
          </a:p>
        </p:txBody>
      </p:sp>
      <p:sp>
        <p:nvSpPr>
          <p:cNvPr id="16" name="Picture Placeholder 10">
            <a:extLst>
              <a:ext uri="{FF2B5EF4-FFF2-40B4-BE49-F238E27FC236}">
                <a16:creationId xmlns:a16="http://schemas.microsoft.com/office/drawing/2014/main" id="{686FC79D-5E8C-4928-AEB6-5F8C282E3C75}"/>
              </a:ext>
            </a:extLst>
          </p:cNvPr>
          <p:cNvSpPr>
            <a:spLocks noGrp="1"/>
          </p:cNvSpPr>
          <p:nvPr>
            <p:ph type="pic" sz="quarter" idx="16"/>
          </p:nvPr>
        </p:nvSpPr>
        <p:spPr>
          <a:xfrm>
            <a:off x="4804965" y="1967906"/>
            <a:ext cx="1280160" cy="1280160"/>
          </a:xfrm>
        </p:spPr>
        <p:txBody>
          <a:bodyPr>
            <a:normAutofit/>
          </a:bodyPr>
          <a:lstStyle>
            <a:lvl1pPr marL="0" indent="0">
              <a:buNone/>
              <a:defRPr sz="1800"/>
            </a:lvl1pPr>
          </a:lstStyle>
          <a:p>
            <a:r>
              <a:rPr lang="en-US"/>
              <a:t>Click icon to add picture</a:t>
            </a:r>
            <a:endParaRPr lang="en-US" dirty="0"/>
          </a:p>
        </p:txBody>
      </p:sp>
      <p:sp>
        <p:nvSpPr>
          <p:cNvPr id="18" name="Text Placeholder 8">
            <a:extLst>
              <a:ext uri="{FF2B5EF4-FFF2-40B4-BE49-F238E27FC236}">
                <a16:creationId xmlns:a16="http://schemas.microsoft.com/office/drawing/2014/main" id="{1BB6C15B-8373-47B7-B8A7-194BD68DDFD3}"/>
              </a:ext>
            </a:extLst>
          </p:cNvPr>
          <p:cNvSpPr>
            <a:spLocks noGrp="1"/>
          </p:cNvSpPr>
          <p:nvPr>
            <p:ph type="body" sz="quarter" idx="33" hasCustomPrompt="1"/>
          </p:nvPr>
        </p:nvSpPr>
        <p:spPr>
          <a:xfrm>
            <a:off x="659551" y="3921355"/>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19" name="Text Placeholder 10">
            <a:extLst>
              <a:ext uri="{FF2B5EF4-FFF2-40B4-BE49-F238E27FC236}">
                <a16:creationId xmlns:a16="http://schemas.microsoft.com/office/drawing/2014/main" id="{61C257EA-B130-4866-8A65-1EF11737168F}"/>
              </a:ext>
            </a:extLst>
          </p:cNvPr>
          <p:cNvSpPr>
            <a:spLocks noGrp="1"/>
          </p:cNvSpPr>
          <p:nvPr>
            <p:ph type="body" sz="quarter" idx="34" hasCustomPrompt="1"/>
          </p:nvPr>
        </p:nvSpPr>
        <p:spPr>
          <a:xfrm>
            <a:off x="659551" y="4354090"/>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26" name="Picture Placeholder 10">
            <a:extLst>
              <a:ext uri="{FF2B5EF4-FFF2-40B4-BE49-F238E27FC236}">
                <a16:creationId xmlns:a16="http://schemas.microsoft.com/office/drawing/2014/main" id="{6BF177F2-C312-4467-A8E7-2F7C06DF7D6E}"/>
              </a:ext>
            </a:extLst>
          </p:cNvPr>
          <p:cNvSpPr>
            <a:spLocks noGrp="1"/>
          </p:cNvSpPr>
          <p:nvPr>
            <p:ph type="pic" sz="quarter" idx="41"/>
          </p:nvPr>
        </p:nvSpPr>
        <p:spPr>
          <a:xfrm>
            <a:off x="6098433" y="1967906"/>
            <a:ext cx="1280160" cy="1280160"/>
          </a:xfrm>
        </p:spPr>
        <p:txBody>
          <a:bodyPr>
            <a:normAutofit/>
          </a:bodyPr>
          <a:lstStyle>
            <a:lvl1pPr marL="0" indent="0">
              <a:buNone/>
              <a:defRPr sz="1800"/>
            </a:lvl1pPr>
          </a:lstStyle>
          <a:p>
            <a:r>
              <a:rPr lang="en-US"/>
              <a:t>Click icon to add picture</a:t>
            </a:r>
            <a:endParaRPr lang="en-US" dirty="0"/>
          </a:p>
        </p:txBody>
      </p:sp>
      <p:sp>
        <p:nvSpPr>
          <p:cNvPr id="27" name="Picture Placeholder 10">
            <a:extLst>
              <a:ext uri="{FF2B5EF4-FFF2-40B4-BE49-F238E27FC236}">
                <a16:creationId xmlns:a16="http://schemas.microsoft.com/office/drawing/2014/main" id="{5D26BA3A-860A-4168-9872-0A0D22BEA7AB}"/>
              </a:ext>
            </a:extLst>
          </p:cNvPr>
          <p:cNvSpPr>
            <a:spLocks noGrp="1"/>
          </p:cNvSpPr>
          <p:nvPr>
            <p:ph type="pic" sz="quarter" idx="42"/>
          </p:nvPr>
        </p:nvSpPr>
        <p:spPr>
          <a:xfrm>
            <a:off x="7391901" y="1967906"/>
            <a:ext cx="1280160" cy="1280160"/>
          </a:xfrm>
        </p:spPr>
        <p:txBody>
          <a:bodyPr>
            <a:normAutofit/>
          </a:bodyPr>
          <a:lstStyle>
            <a:lvl1pPr marL="0" indent="0">
              <a:buNone/>
              <a:defRPr sz="1800"/>
            </a:lvl1pPr>
          </a:lstStyle>
          <a:p>
            <a:r>
              <a:rPr lang="en-US"/>
              <a:t>Click icon to add picture</a:t>
            </a:r>
            <a:endParaRPr lang="en-US" dirty="0"/>
          </a:p>
        </p:txBody>
      </p:sp>
      <p:sp>
        <p:nvSpPr>
          <p:cNvPr id="28" name="Picture Placeholder 10">
            <a:extLst>
              <a:ext uri="{FF2B5EF4-FFF2-40B4-BE49-F238E27FC236}">
                <a16:creationId xmlns:a16="http://schemas.microsoft.com/office/drawing/2014/main" id="{A95FA78C-CC95-43FC-8BB5-17A796D7B9E0}"/>
              </a:ext>
            </a:extLst>
          </p:cNvPr>
          <p:cNvSpPr>
            <a:spLocks noGrp="1"/>
          </p:cNvSpPr>
          <p:nvPr>
            <p:ph type="pic" sz="quarter" idx="43"/>
          </p:nvPr>
        </p:nvSpPr>
        <p:spPr>
          <a:xfrm>
            <a:off x="8685369" y="1967906"/>
            <a:ext cx="1280160" cy="1280160"/>
          </a:xfrm>
        </p:spPr>
        <p:txBody>
          <a:bodyPr>
            <a:normAutofit/>
          </a:bodyPr>
          <a:lstStyle>
            <a:lvl1pPr marL="0" indent="0">
              <a:buNone/>
              <a:defRPr sz="1800"/>
            </a:lvl1pPr>
          </a:lstStyle>
          <a:p>
            <a:r>
              <a:rPr lang="en-US"/>
              <a:t>Click icon to add picture</a:t>
            </a:r>
            <a:endParaRPr lang="en-US" dirty="0"/>
          </a:p>
        </p:txBody>
      </p:sp>
      <p:sp>
        <p:nvSpPr>
          <p:cNvPr id="29" name="Picture Placeholder 10">
            <a:extLst>
              <a:ext uri="{FF2B5EF4-FFF2-40B4-BE49-F238E27FC236}">
                <a16:creationId xmlns:a16="http://schemas.microsoft.com/office/drawing/2014/main" id="{7EA70B51-4FF2-42F8-BAFF-83B593ADB78D}"/>
              </a:ext>
            </a:extLst>
          </p:cNvPr>
          <p:cNvSpPr>
            <a:spLocks noGrp="1"/>
          </p:cNvSpPr>
          <p:nvPr>
            <p:ph type="pic" sz="quarter" idx="44"/>
          </p:nvPr>
        </p:nvSpPr>
        <p:spPr>
          <a:xfrm>
            <a:off x="9978838" y="1967906"/>
            <a:ext cx="1280160" cy="1280160"/>
          </a:xfrm>
        </p:spPr>
        <p:txBody>
          <a:bodyPr>
            <a:normAutofit/>
          </a:bodyPr>
          <a:lstStyle>
            <a:lvl1pPr marL="0" indent="0">
              <a:buNone/>
              <a:defRPr sz="1800"/>
            </a:lvl1pPr>
          </a:lstStyle>
          <a:p>
            <a:r>
              <a:rPr lang="en-US"/>
              <a:t>Click icon to add picture</a:t>
            </a:r>
            <a:endParaRPr lang="en-US" dirty="0"/>
          </a:p>
        </p:txBody>
      </p:sp>
      <p:sp>
        <p:nvSpPr>
          <p:cNvPr id="30" name="Title 1">
            <a:extLst>
              <a:ext uri="{FF2B5EF4-FFF2-40B4-BE49-F238E27FC236}">
                <a16:creationId xmlns:a16="http://schemas.microsoft.com/office/drawing/2014/main" id="{708EF00C-774E-4D73-AFEF-EEC6196DC7D3}"/>
              </a:ext>
            </a:extLst>
          </p:cNvPr>
          <p:cNvSpPr>
            <a:spLocks noGrp="1"/>
          </p:cNvSpPr>
          <p:nvPr>
            <p:ph type="title"/>
          </p:nvPr>
        </p:nvSpPr>
        <p:spPr>
          <a:xfrm>
            <a:off x="713740" y="365125"/>
            <a:ext cx="10764520" cy="1325563"/>
          </a:xfrm>
        </p:spPr>
        <p:txBody>
          <a:bodyPr/>
          <a:lstStyle>
            <a:lvl1pPr algn="ctr">
              <a:defRPr>
                <a:solidFill>
                  <a:schemeClr val="accent3"/>
                </a:solidFill>
              </a:defRPr>
            </a:lvl1pPr>
          </a:lstStyle>
          <a:p>
            <a:r>
              <a:rPr lang="en-US"/>
              <a:t>Click to edit Master title style</a:t>
            </a:r>
            <a:endParaRPr lang="en-ZA"/>
          </a:p>
        </p:txBody>
      </p:sp>
      <p:sp>
        <p:nvSpPr>
          <p:cNvPr id="31" name="Text Placeholder 8">
            <a:extLst>
              <a:ext uri="{FF2B5EF4-FFF2-40B4-BE49-F238E27FC236}">
                <a16:creationId xmlns:a16="http://schemas.microsoft.com/office/drawing/2014/main" id="{7633A346-456C-4917-800A-85F73F876E77}"/>
              </a:ext>
            </a:extLst>
          </p:cNvPr>
          <p:cNvSpPr>
            <a:spLocks noGrp="1"/>
          </p:cNvSpPr>
          <p:nvPr>
            <p:ph type="body" sz="quarter" idx="45" hasCustomPrompt="1"/>
          </p:nvPr>
        </p:nvSpPr>
        <p:spPr>
          <a:xfrm>
            <a:off x="3240191" y="3921355"/>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32" name="Text Placeholder 10">
            <a:extLst>
              <a:ext uri="{FF2B5EF4-FFF2-40B4-BE49-F238E27FC236}">
                <a16:creationId xmlns:a16="http://schemas.microsoft.com/office/drawing/2014/main" id="{E0C31CC6-C8A8-4831-94CD-366DC97C2B15}"/>
              </a:ext>
            </a:extLst>
          </p:cNvPr>
          <p:cNvSpPr>
            <a:spLocks noGrp="1"/>
          </p:cNvSpPr>
          <p:nvPr>
            <p:ph type="body" sz="quarter" idx="46" hasCustomPrompt="1"/>
          </p:nvPr>
        </p:nvSpPr>
        <p:spPr>
          <a:xfrm>
            <a:off x="3240191" y="4354090"/>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33" name="Text Placeholder 8">
            <a:extLst>
              <a:ext uri="{FF2B5EF4-FFF2-40B4-BE49-F238E27FC236}">
                <a16:creationId xmlns:a16="http://schemas.microsoft.com/office/drawing/2014/main" id="{CB652A06-2CE0-42F0-8186-DBBD4219FC86}"/>
              </a:ext>
            </a:extLst>
          </p:cNvPr>
          <p:cNvSpPr>
            <a:spLocks noGrp="1"/>
          </p:cNvSpPr>
          <p:nvPr>
            <p:ph type="body" sz="quarter" idx="47" hasCustomPrompt="1"/>
          </p:nvPr>
        </p:nvSpPr>
        <p:spPr>
          <a:xfrm>
            <a:off x="5820831" y="3921355"/>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34" name="Text Placeholder 10">
            <a:extLst>
              <a:ext uri="{FF2B5EF4-FFF2-40B4-BE49-F238E27FC236}">
                <a16:creationId xmlns:a16="http://schemas.microsoft.com/office/drawing/2014/main" id="{CE6091FC-D3C2-46A7-9A51-90A64C97CF87}"/>
              </a:ext>
            </a:extLst>
          </p:cNvPr>
          <p:cNvSpPr>
            <a:spLocks noGrp="1"/>
          </p:cNvSpPr>
          <p:nvPr>
            <p:ph type="body" sz="quarter" idx="48" hasCustomPrompt="1"/>
          </p:nvPr>
        </p:nvSpPr>
        <p:spPr>
          <a:xfrm>
            <a:off x="5820831" y="4354090"/>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35" name="Text Placeholder 8">
            <a:extLst>
              <a:ext uri="{FF2B5EF4-FFF2-40B4-BE49-F238E27FC236}">
                <a16:creationId xmlns:a16="http://schemas.microsoft.com/office/drawing/2014/main" id="{B663F697-5494-47B5-8888-F76EE36A561E}"/>
              </a:ext>
            </a:extLst>
          </p:cNvPr>
          <p:cNvSpPr>
            <a:spLocks noGrp="1"/>
          </p:cNvSpPr>
          <p:nvPr>
            <p:ph type="body" sz="quarter" idx="49" hasCustomPrompt="1"/>
          </p:nvPr>
        </p:nvSpPr>
        <p:spPr>
          <a:xfrm>
            <a:off x="8401471" y="3921355"/>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36" name="Text Placeholder 10">
            <a:extLst>
              <a:ext uri="{FF2B5EF4-FFF2-40B4-BE49-F238E27FC236}">
                <a16:creationId xmlns:a16="http://schemas.microsoft.com/office/drawing/2014/main" id="{95B42005-A70C-498A-A357-1492B1393F4D}"/>
              </a:ext>
            </a:extLst>
          </p:cNvPr>
          <p:cNvSpPr>
            <a:spLocks noGrp="1"/>
          </p:cNvSpPr>
          <p:nvPr>
            <p:ph type="body" sz="quarter" idx="50" hasCustomPrompt="1"/>
          </p:nvPr>
        </p:nvSpPr>
        <p:spPr>
          <a:xfrm>
            <a:off x="8401471" y="4354090"/>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37" name="Text Placeholder 8">
            <a:extLst>
              <a:ext uri="{FF2B5EF4-FFF2-40B4-BE49-F238E27FC236}">
                <a16:creationId xmlns:a16="http://schemas.microsoft.com/office/drawing/2014/main" id="{FA3E4CA4-4074-4C29-853C-A8857A156AC8}"/>
              </a:ext>
            </a:extLst>
          </p:cNvPr>
          <p:cNvSpPr>
            <a:spLocks noGrp="1"/>
          </p:cNvSpPr>
          <p:nvPr>
            <p:ph type="body" sz="quarter" idx="51" hasCustomPrompt="1"/>
          </p:nvPr>
        </p:nvSpPr>
        <p:spPr>
          <a:xfrm>
            <a:off x="1949871" y="5183351"/>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38" name="Text Placeholder 10">
            <a:extLst>
              <a:ext uri="{FF2B5EF4-FFF2-40B4-BE49-F238E27FC236}">
                <a16:creationId xmlns:a16="http://schemas.microsoft.com/office/drawing/2014/main" id="{1308FE93-15B6-4FC2-A5CF-53AA6064DAB0}"/>
              </a:ext>
            </a:extLst>
          </p:cNvPr>
          <p:cNvSpPr>
            <a:spLocks noGrp="1"/>
          </p:cNvSpPr>
          <p:nvPr>
            <p:ph type="body" sz="quarter" idx="52" hasCustomPrompt="1"/>
          </p:nvPr>
        </p:nvSpPr>
        <p:spPr>
          <a:xfrm>
            <a:off x="1949871" y="5616086"/>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39" name="Text Placeholder 8">
            <a:extLst>
              <a:ext uri="{FF2B5EF4-FFF2-40B4-BE49-F238E27FC236}">
                <a16:creationId xmlns:a16="http://schemas.microsoft.com/office/drawing/2014/main" id="{B08AE9FA-2EBC-416A-B525-59A5F1258E56}"/>
              </a:ext>
            </a:extLst>
          </p:cNvPr>
          <p:cNvSpPr>
            <a:spLocks noGrp="1"/>
          </p:cNvSpPr>
          <p:nvPr>
            <p:ph type="body" sz="quarter" idx="53" hasCustomPrompt="1"/>
          </p:nvPr>
        </p:nvSpPr>
        <p:spPr>
          <a:xfrm>
            <a:off x="4530511" y="5183351"/>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40" name="Text Placeholder 10">
            <a:extLst>
              <a:ext uri="{FF2B5EF4-FFF2-40B4-BE49-F238E27FC236}">
                <a16:creationId xmlns:a16="http://schemas.microsoft.com/office/drawing/2014/main" id="{EE168CBD-2F60-4551-9129-2ED8A59499B4}"/>
              </a:ext>
            </a:extLst>
          </p:cNvPr>
          <p:cNvSpPr>
            <a:spLocks noGrp="1"/>
          </p:cNvSpPr>
          <p:nvPr>
            <p:ph type="body" sz="quarter" idx="54" hasCustomPrompt="1"/>
          </p:nvPr>
        </p:nvSpPr>
        <p:spPr>
          <a:xfrm>
            <a:off x="4530511" y="5616086"/>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41" name="Text Placeholder 8">
            <a:extLst>
              <a:ext uri="{FF2B5EF4-FFF2-40B4-BE49-F238E27FC236}">
                <a16:creationId xmlns:a16="http://schemas.microsoft.com/office/drawing/2014/main" id="{E05EDFD4-CA70-451D-A8F0-BF688EDBFC7B}"/>
              </a:ext>
            </a:extLst>
          </p:cNvPr>
          <p:cNvSpPr>
            <a:spLocks noGrp="1"/>
          </p:cNvSpPr>
          <p:nvPr>
            <p:ph type="body" sz="quarter" idx="55" hasCustomPrompt="1"/>
          </p:nvPr>
        </p:nvSpPr>
        <p:spPr>
          <a:xfrm>
            <a:off x="7111151" y="5183351"/>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42" name="Text Placeholder 10">
            <a:extLst>
              <a:ext uri="{FF2B5EF4-FFF2-40B4-BE49-F238E27FC236}">
                <a16:creationId xmlns:a16="http://schemas.microsoft.com/office/drawing/2014/main" id="{8E47CD55-3098-4BD6-A269-794D40911ED0}"/>
              </a:ext>
            </a:extLst>
          </p:cNvPr>
          <p:cNvSpPr>
            <a:spLocks noGrp="1"/>
          </p:cNvSpPr>
          <p:nvPr>
            <p:ph type="body" sz="quarter" idx="56" hasCustomPrompt="1"/>
          </p:nvPr>
        </p:nvSpPr>
        <p:spPr>
          <a:xfrm>
            <a:off x="7111151" y="5616086"/>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43" name="Text Placeholder 8">
            <a:extLst>
              <a:ext uri="{FF2B5EF4-FFF2-40B4-BE49-F238E27FC236}">
                <a16:creationId xmlns:a16="http://schemas.microsoft.com/office/drawing/2014/main" id="{EA65938B-08CE-4FA4-A95B-5A66E901ACD0}"/>
              </a:ext>
            </a:extLst>
          </p:cNvPr>
          <p:cNvSpPr>
            <a:spLocks noGrp="1"/>
          </p:cNvSpPr>
          <p:nvPr>
            <p:ph type="body" sz="quarter" idx="57" hasCustomPrompt="1"/>
          </p:nvPr>
        </p:nvSpPr>
        <p:spPr>
          <a:xfrm>
            <a:off x="9691791" y="5183351"/>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44" name="Text Placeholder 10">
            <a:extLst>
              <a:ext uri="{FF2B5EF4-FFF2-40B4-BE49-F238E27FC236}">
                <a16:creationId xmlns:a16="http://schemas.microsoft.com/office/drawing/2014/main" id="{A72442A0-E7C5-4604-A4AA-9A86DD298412}"/>
              </a:ext>
            </a:extLst>
          </p:cNvPr>
          <p:cNvSpPr>
            <a:spLocks noGrp="1"/>
          </p:cNvSpPr>
          <p:nvPr>
            <p:ph type="body" sz="quarter" idx="58" hasCustomPrompt="1"/>
          </p:nvPr>
        </p:nvSpPr>
        <p:spPr>
          <a:xfrm>
            <a:off x="9691791" y="5616086"/>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cxnSp>
        <p:nvCxnSpPr>
          <p:cNvPr id="46" name="Straight Connector 45">
            <a:extLst>
              <a:ext uri="{FF2B5EF4-FFF2-40B4-BE49-F238E27FC236}">
                <a16:creationId xmlns:a16="http://schemas.microsoft.com/office/drawing/2014/main" id="{66946F89-1A32-4CE8-9F85-45EDF090AB96}"/>
              </a:ext>
            </a:extLst>
          </p:cNvPr>
          <p:cNvCxnSpPr>
            <a:cxnSpLocks/>
            <a:stCxn id="11" idx="2"/>
          </p:cNvCxnSpPr>
          <p:nvPr userDrawn="1"/>
        </p:nvCxnSpPr>
        <p:spPr>
          <a:xfrm flipH="1">
            <a:off x="1558635" y="3248066"/>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3EE9F58-7707-4E5A-8C6B-C3D66810327C}"/>
              </a:ext>
            </a:extLst>
          </p:cNvPr>
          <p:cNvCxnSpPr>
            <a:cxnSpLocks/>
          </p:cNvCxnSpPr>
          <p:nvPr userDrawn="1"/>
        </p:nvCxnSpPr>
        <p:spPr>
          <a:xfrm flipH="1">
            <a:off x="4145279" y="3250315"/>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D1897E7-33EE-452E-B67F-D676DB9630EB}"/>
              </a:ext>
            </a:extLst>
          </p:cNvPr>
          <p:cNvCxnSpPr>
            <a:cxnSpLocks/>
          </p:cNvCxnSpPr>
          <p:nvPr userDrawn="1"/>
        </p:nvCxnSpPr>
        <p:spPr>
          <a:xfrm flipH="1">
            <a:off x="6732507" y="3243467"/>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DF35791-C763-4163-9B05-68EE7814EDBD}"/>
              </a:ext>
            </a:extLst>
          </p:cNvPr>
          <p:cNvCxnSpPr>
            <a:cxnSpLocks/>
          </p:cNvCxnSpPr>
          <p:nvPr userDrawn="1"/>
        </p:nvCxnSpPr>
        <p:spPr>
          <a:xfrm flipH="1">
            <a:off x="9316732" y="3243467"/>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6F2A3C7-B018-4022-B2BB-D8D2B03190AB}"/>
              </a:ext>
            </a:extLst>
          </p:cNvPr>
          <p:cNvCxnSpPr>
            <a:cxnSpLocks/>
          </p:cNvCxnSpPr>
          <p:nvPr userDrawn="1"/>
        </p:nvCxnSpPr>
        <p:spPr>
          <a:xfrm>
            <a:off x="2854035" y="3254943"/>
            <a:ext cx="0" cy="192615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F52EF5B-4C4F-451E-B0B4-8226109ADE91}"/>
              </a:ext>
            </a:extLst>
          </p:cNvPr>
          <p:cNvCxnSpPr>
            <a:cxnSpLocks/>
          </p:cNvCxnSpPr>
          <p:nvPr userDrawn="1"/>
        </p:nvCxnSpPr>
        <p:spPr>
          <a:xfrm>
            <a:off x="5440679" y="3233453"/>
            <a:ext cx="0" cy="1949898"/>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7D6748B-4A98-4935-BC51-E43412110392}"/>
              </a:ext>
            </a:extLst>
          </p:cNvPr>
          <p:cNvCxnSpPr>
            <a:cxnSpLocks/>
          </p:cNvCxnSpPr>
          <p:nvPr userDrawn="1"/>
        </p:nvCxnSpPr>
        <p:spPr>
          <a:xfrm>
            <a:off x="8027907" y="3257242"/>
            <a:ext cx="0" cy="1919261"/>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BA0E4AC-BE6A-45AA-B639-A8288815E8F9}"/>
              </a:ext>
            </a:extLst>
          </p:cNvPr>
          <p:cNvCxnSpPr>
            <a:cxnSpLocks/>
          </p:cNvCxnSpPr>
          <p:nvPr userDrawn="1"/>
        </p:nvCxnSpPr>
        <p:spPr>
          <a:xfrm>
            <a:off x="10612132" y="3254943"/>
            <a:ext cx="0" cy="1929384"/>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8" name="Footer Placeholder 5">
            <a:extLst>
              <a:ext uri="{FF2B5EF4-FFF2-40B4-BE49-F238E27FC236}">
                <a16:creationId xmlns:a16="http://schemas.microsoft.com/office/drawing/2014/main" id="{12CD4C44-15F4-4517-B3CC-D07D4B93DD6D}"/>
              </a:ext>
            </a:extLst>
          </p:cNvPr>
          <p:cNvSpPr>
            <a:spLocks noGrp="1"/>
          </p:cNvSpPr>
          <p:nvPr>
            <p:ph type="ftr" sz="quarter" idx="10"/>
          </p:nvPr>
        </p:nvSpPr>
        <p:spPr>
          <a:xfrm>
            <a:off x="4038600" y="6356350"/>
            <a:ext cx="4114800" cy="365125"/>
          </a:xfrm>
        </p:spPr>
        <p:txBody>
          <a:bodyPr/>
          <a:lstStyle>
            <a:lvl1pPr>
              <a:defRPr>
                <a:solidFill>
                  <a:schemeClr val="accent3">
                    <a:lumMod val="60000"/>
                    <a:lumOff val="40000"/>
                  </a:schemeClr>
                </a:solidFill>
              </a:defRPr>
            </a:lvl1pPr>
          </a:lstStyle>
          <a:p>
            <a:r>
              <a:rPr lang="en-US"/>
              <a:t>Phase 1 Project by Christine Ndirangu</a:t>
            </a:r>
            <a:endParaRPr lang="en-ZA" dirty="0"/>
          </a:p>
        </p:txBody>
      </p:sp>
      <p:sp>
        <p:nvSpPr>
          <p:cNvPr id="79" name="Slide Number Placeholder 6">
            <a:extLst>
              <a:ext uri="{FF2B5EF4-FFF2-40B4-BE49-F238E27FC236}">
                <a16:creationId xmlns:a16="http://schemas.microsoft.com/office/drawing/2014/main" id="{9F988C33-C2E3-49AE-9BC1-9123EADC3EA7}"/>
              </a:ext>
            </a:extLst>
          </p:cNvPr>
          <p:cNvSpPr>
            <a:spLocks noGrp="1"/>
          </p:cNvSpPr>
          <p:nvPr>
            <p:ph type="sldNum" sz="quarter" idx="11"/>
          </p:nvPr>
        </p:nvSpPr>
        <p:spPr>
          <a:xfrm>
            <a:off x="8610600" y="6356350"/>
            <a:ext cx="2743200" cy="365125"/>
          </a:xfrm>
        </p:spPr>
        <p:txBody>
          <a:bodyPr/>
          <a:lstStyle>
            <a:lvl1pPr>
              <a:defRPr>
                <a:solidFill>
                  <a:schemeClr val="accent3">
                    <a:lumMod val="60000"/>
                    <a:lumOff val="40000"/>
                  </a:schemeClr>
                </a:solidFill>
              </a:defRPr>
            </a:lvl1pPr>
          </a:lstStyle>
          <a:p>
            <a:fld id="{19B51A1E-902D-48AF-9020-955120F399B6}" type="slidenum">
              <a:rPr lang="en-ZA" smtClean="0"/>
              <a:pPr/>
              <a:t>‹#›</a:t>
            </a:fld>
            <a:endParaRPr lang="en-ZA" dirty="0"/>
          </a:p>
        </p:txBody>
      </p:sp>
      <p:sp>
        <p:nvSpPr>
          <p:cNvPr id="80" name="Date Placeholder 3">
            <a:extLst>
              <a:ext uri="{FF2B5EF4-FFF2-40B4-BE49-F238E27FC236}">
                <a16:creationId xmlns:a16="http://schemas.microsoft.com/office/drawing/2014/main" id="{757004CA-7955-4C10-8542-83D291BFF6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fld id="{7117C1F6-69F8-4ACE-BB87-39894BF43740}" type="datetime2">
              <a:rPr lang="en-US" smtClean="0"/>
              <a:t>Tuesday, February 20, 2024</a:t>
            </a:fld>
            <a:endParaRPr lang="en-US" dirty="0"/>
          </a:p>
        </p:txBody>
      </p:sp>
    </p:spTree>
    <p:extLst>
      <p:ext uri="{BB962C8B-B14F-4D97-AF65-F5344CB8AC3E}">
        <p14:creationId xmlns:p14="http://schemas.microsoft.com/office/powerpoint/2010/main" val="2987963295"/>
      </p:ext>
    </p:extLst>
  </p:cSld>
  <p:clrMapOvr>
    <a:masterClrMapping/>
  </p:clrMapOvr>
  <p:extLst>
    <p:ext uri="{DCECCB84-F9BA-43D5-87BE-67443E8EF086}">
      <p15:sldGuideLst xmlns:p15="http://schemas.microsoft.com/office/powerpoint/2012/main">
        <p15:guide id="1" pos="576">
          <p15:clr>
            <a:srgbClr val="FBAE40"/>
          </p15:clr>
        </p15:guide>
        <p15:guide id="2" pos="1392">
          <p15:clr>
            <a:srgbClr val="FBAE40"/>
          </p15:clr>
        </p15:guide>
        <p15:guide id="3" pos="2208">
          <p15:clr>
            <a:srgbClr val="FBAE40"/>
          </p15:clr>
        </p15:guide>
        <p15:guide id="4" pos="302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1"/>
        </a:solidFill>
        <a:effectLst/>
      </p:bgPr>
    </p:bg>
    <p:spTree>
      <p:nvGrpSpPr>
        <p:cNvPr id="1" name=""/>
        <p:cNvGrpSpPr/>
        <p:nvPr/>
      </p:nvGrpSpPr>
      <p:grpSpPr>
        <a:xfrm>
          <a:off x="0" y="0"/>
          <a:ext cx="0" cy="0"/>
          <a:chOff x="0" y="0"/>
          <a:chExt cx="0" cy="0"/>
        </a:xfrm>
      </p:grpSpPr>
      <p:pic>
        <p:nvPicPr>
          <p:cNvPr id="20" name="Picture 19" descr="A group of people riding horses&#10;&#10;Description automatically generated with medium confidence">
            <a:extLst>
              <a:ext uri="{FF2B5EF4-FFF2-40B4-BE49-F238E27FC236}">
                <a16:creationId xmlns:a16="http://schemas.microsoft.com/office/drawing/2014/main" id="{0E805C5A-1029-4D1B-94B3-422EC2CA34F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ADF9E512-1300-47FB-86AC-F8C946EE6985}"/>
              </a:ext>
            </a:extLst>
          </p:cNvPr>
          <p:cNvSpPr/>
          <p:nvPr userDrawn="1"/>
        </p:nvSpPr>
        <p:spPr>
          <a:xfrm>
            <a:off x="304800" y="365125"/>
            <a:ext cx="11582400" cy="612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7">
            <a:extLst>
              <a:ext uri="{FF2B5EF4-FFF2-40B4-BE49-F238E27FC236}">
                <a16:creationId xmlns:a16="http://schemas.microsoft.com/office/drawing/2014/main" id="{A399EA4A-18B9-4C3F-A6B1-0D80C2598D3A}"/>
              </a:ext>
            </a:extLst>
          </p:cNvPr>
          <p:cNvSpPr>
            <a:spLocks noGrp="1"/>
          </p:cNvSpPr>
          <p:nvPr>
            <p:ph sz="quarter" idx="13"/>
          </p:nvPr>
        </p:nvSpPr>
        <p:spPr>
          <a:xfrm>
            <a:off x="1282700" y="913448"/>
            <a:ext cx="5041900" cy="513492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98907808-FD8D-4C4A-A5E4-068D94BFD64D}"/>
              </a:ext>
            </a:extLst>
          </p:cNvPr>
          <p:cNvSpPr>
            <a:spLocks noGrp="1"/>
          </p:cNvSpPr>
          <p:nvPr>
            <p:ph type="title"/>
          </p:nvPr>
        </p:nvSpPr>
        <p:spPr>
          <a:xfrm>
            <a:off x="1282700" y="2766219"/>
            <a:ext cx="5041900" cy="1325563"/>
          </a:xfrm>
        </p:spPr>
        <p:txBody>
          <a:bodyPr>
            <a:normAutofit/>
          </a:bodyPr>
          <a:lstStyle>
            <a:lvl1pPr algn="ctr">
              <a:defRPr sz="3600" spc="0" baseline="0">
                <a:solidFill>
                  <a:schemeClr val="accent3"/>
                </a:solidFill>
              </a:defRPr>
            </a:lvl1pPr>
          </a:lstStyle>
          <a:p>
            <a:r>
              <a:rPr lang="en-US"/>
              <a:t>Click to edit Master title style</a:t>
            </a:r>
          </a:p>
        </p:txBody>
      </p:sp>
      <p:sp>
        <p:nvSpPr>
          <p:cNvPr id="7" name="Text Placeholder 6">
            <a:extLst>
              <a:ext uri="{FF2B5EF4-FFF2-40B4-BE49-F238E27FC236}">
                <a16:creationId xmlns:a16="http://schemas.microsoft.com/office/drawing/2014/main" id="{8FC98BF5-ED87-4BF7-BB07-29187F8C8BEC}"/>
              </a:ext>
            </a:extLst>
          </p:cNvPr>
          <p:cNvSpPr>
            <a:spLocks noGrp="1"/>
          </p:cNvSpPr>
          <p:nvPr>
            <p:ph type="body" sz="quarter" idx="14"/>
          </p:nvPr>
        </p:nvSpPr>
        <p:spPr>
          <a:xfrm>
            <a:off x="7467600" y="913448"/>
            <a:ext cx="3886200" cy="419100"/>
          </a:xfrm>
        </p:spPr>
        <p:txBody>
          <a:bodyPr>
            <a:noAutofit/>
          </a:bodyPr>
          <a:lstStyle>
            <a:lvl1pPr marL="0" indent="0">
              <a:buNone/>
              <a:defRPr sz="2400" b="0" spc="0" baseline="0">
                <a:solidFill>
                  <a:schemeClr val="accent1">
                    <a:lumMod val="50000"/>
                  </a:schemeClr>
                </a:solidFill>
                <a:latin typeface="+mj-lt"/>
              </a:defRPr>
            </a:lvl1pPr>
          </a:lstStyle>
          <a:p>
            <a:pPr lvl="0"/>
            <a:r>
              <a:rPr lang="en-US"/>
              <a:t>Click to edit Master text styles</a:t>
            </a:r>
          </a:p>
        </p:txBody>
      </p:sp>
      <p:sp>
        <p:nvSpPr>
          <p:cNvPr id="8" name="Text Placeholder 6">
            <a:extLst>
              <a:ext uri="{FF2B5EF4-FFF2-40B4-BE49-F238E27FC236}">
                <a16:creationId xmlns:a16="http://schemas.microsoft.com/office/drawing/2014/main" id="{90E0AB9E-D60D-4299-B73A-B96F7B7F81C6}"/>
              </a:ext>
            </a:extLst>
          </p:cNvPr>
          <p:cNvSpPr>
            <a:spLocks noGrp="1"/>
          </p:cNvSpPr>
          <p:nvPr>
            <p:ph type="body" sz="quarter" idx="15"/>
          </p:nvPr>
        </p:nvSpPr>
        <p:spPr>
          <a:xfrm>
            <a:off x="7467600" y="1275398"/>
            <a:ext cx="3886200" cy="307975"/>
          </a:xfrm>
        </p:spPr>
        <p:txBody>
          <a:bodyPr>
            <a:noAutofit/>
          </a:bodyPr>
          <a:lstStyle>
            <a:lvl1pPr marL="0" indent="0">
              <a:buNone/>
              <a:defRPr sz="1800" b="0" spc="0" baseline="0">
                <a:solidFill>
                  <a:schemeClr val="accent1">
                    <a:lumMod val="50000"/>
                  </a:schemeClr>
                </a:solidFill>
                <a:latin typeface="+mj-lt"/>
              </a:defRPr>
            </a:lvl1pPr>
          </a:lstStyle>
          <a:p>
            <a:pPr lvl="0"/>
            <a:r>
              <a:rPr lang="en-US"/>
              <a:t>Click to edit Master text styles</a:t>
            </a:r>
          </a:p>
        </p:txBody>
      </p:sp>
      <p:sp>
        <p:nvSpPr>
          <p:cNvPr id="9" name="Text Placeholder 6">
            <a:extLst>
              <a:ext uri="{FF2B5EF4-FFF2-40B4-BE49-F238E27FC236}">
                <a16:creationId xmlns:a16="http://schemas.microsoft.com/office/drawing/2014/main" id="{ED9663C9-EA8F-404F-A640-85028F6F30A1}"/>
              </a:ext>
            </a:extLst>
          </p:cNvPr>
          <p:cNvSpPr>
            <a:spLocks noGrp="1"/>
          </p:cNvSpPr>
          <p:nvPr>
            <p:ph type="body" sz="quarter" idx="16"/>
          </p:nvPr>
        </p:nvSpPr>
        <p:spPr>
          <a:xfrm>
            <a:off x="7467600" y="1672273"/>
            <a:ext cx="3886200" cy="274320"/>
          </a:xfrm>
        </p:spPr>
        <p:txBody>
          <a:bodyPr>
            <a:noAutofit/>
          </a:bodyPr>
          <a:lstStyle>
            <a:lvl1pPr marL="0" indent="0">
              <a:lnSpc>
                <a:spcPct val="100000"/>
              </a:lnSpc>
              <a:buNone/>
              <a:defRPr sz="1200" b="0" spc="0">
                <a:solidFill>
                  <a:schemeClr val="accent3"/>
                </a:solidFill>
              </a:defRPr>
            </a:lvl1pPr>
          </a:lstStyle>
          <a:p>
            <a:pPr lvl="0"/>
            <a:r>
              <a:rPr lang="en-US"/>
              <a:t>Click to edit Master text styles</a:t>
            </a:r>
          </a:p>
        </p:txBody>
      </p:sp>
      <p:sp>
        <p:nvSpPr>
          <p:cNvPr id="10" name="Text Placeholder 6">
            <a:extLst>
              <a:ext uri="{FF2B5EF4-FFF2-40B4-BE49-F238E27FC236}">
                <a16:creationId xmlns:a16="http://schemas.microsoft.com/office/drawing/2014/main" id="{BD9C0574-6721-4F80-A5F8-8C4C5D2B9725}"/>
              </a:ext>
            </a:extLst>
          </p:cNvPr>
          <p:cNvSpPr>
            <a:spLocks noGrp="1"/>
          </p:cNvSpPr>
          <p:nvPr>
            <p:ph type="body" sz="quarter" idx="17"/>
          </p:nvPr>
        </p:nvSpPr>
        <p:spPr>
          <a:xfrm>
            <a:off x="7467600" y="2231390"/>
            <a:ext cx="3886200" cy="419100"/>
          </a:xfrm>
        </p:spPr>
        <p:txBody>
          <a:bodyPr>
            <a:noAutofit/>
          </a:bodyPr>
          <a:lstStyle>
            <a:lvl1pPr marL="0" indent="0">
              <a:buNone/>
              <a:defRPr sz="2400" b="0" spc="0" baseline="0">
                <a:solidFill>
                  <a:schemeClr val="accent6">
                    <a:lumMod val="75000"/>
                  </a:schemeClr>
                </a:solidFill>
                <a:latin typeface="+mj-lt"/>
              </a:defRPr>
            </a:lvl1pPr>
          </a:lstStyle>
          <a:p>
            <a:pPr lvl="0"/>
            <a:r>
              <a:rPr lang="en-US"/>
              <a:t>Click to edit Master text styles</a:t>
            </a:r>
          </a:p>
        </p:txBody>
      </p:sp>
      <p:sp>
        <p:nvSpPr>
          <p:cNvPr id="11" name="Text Placeholder 6">
            <a:extLst>
              <a:ext uri="{FF2B5EF4-FFF2-40B4-BE49-F238E27FC236}">
                <a16:creationId xmlns:a16="http://schemas.microsoft.com/office/drawing/2014/main" id="{386F510A-D29A-4582-ADA6-290E1D6A0B6D}"/>
              </a:ext>
            </a:extLst>
          </p:cNvPr>
          <p:cNvSpPr>
            <a:spLocks noGrp="1"/>
          </p:cNvSpPr>
          <p:nvPr>
            <p:ph type="body" sz="quarter" idx="18"/>
          </p:nvPr>
        </p:nvSpPr>
        <p:spPr>
          <a:xfrm>
            <a:off x="7467600" y="2593340"/>
            <a:ext cx="3886200" cy="307975"/>
          </a:xfrm>
        </p:spPr>
        <p:txBody>
          <a:bodyPr>
            <a:noAutofit/>
          </a:bodyPr>
          <a:lstStyle>
            <a:lvl1pPr marL="0" indent="0">
              <a:buNone/>
              <a:defRPr sz="1800" b="0" spc="0" baseline="0">
                <a:solidFill>
                  <a:schemeClr val="accent6">
                    <a:lumMod val="75000"/>
                  </a:schemeClr>
                </a:solidFill>
                <a:latin typeface="+mj-lt"/>
              </a:defRPr>
            </a:lvl1pPr>
          </a:lstStyle>
          <a:p>
            <a:pPr lvl="0"/>
            <a:r>
              <a:rPr lang="en-US"/>
              <a:t>Click to edit Master text styles</a:t>
            </a:r>
          </a:p>
        </p:txBody>
      </p:sp>
      <p:sp>
        <p:nvSpPr>
          <p:cNvPr id="12" name="Text Placeholder 6">
            <a:extLst>
              <a:ext uri="{FF2B5EF4-FFF2-40B4-BE49-F238E27FC236}">
                <a16:creationId xmlns:a16="http://schemas.microsoft.com/office/drawing/2014/main" id="{7576EF89-ABF3-4312-A3E7-E1909CA744B6}"/>
              </a:ext>
            </a:extLst>
          </p:cNvPr>
          <p:cNvSpPr>
            <a:spLocks noGrp="1"/>
          </p:cNvSpPr>
          <p:nvPr>
            <p:ph type="body" sz="quarter" idx="19"/>
          </p:nvPr>
        </p:nvSpPr>
        <p:spPr>
          <a:xfrm>
            <a:off x="7467600" y="2990215"/>
            <a:ext cx="3886200" cy="274320"/>
          </a:xfrm>
        </p:spPr>
        <p:txBody>
          <a:bodyPr>
            <a:noAutofit/>
          </a:bodyPr>
          <a:lstStyle>
            <a:lvl1pPr marL="0" indent="0">
              <a:lnSpc>
                <a:spcPct val="100000"/>
              </a:lnSpc>
              <a:buNone/>
              <a:defRPr sz="1200" b="0" spc="0">
                <a:solidFill>
                  <a:schemeClr val="accent3"/>
                </a:solidFill>
              </a:defRPr>
            </a:lvl1pPr>
          </a:lstStyle>
          <a:p>
            <a:pPr lvl="0"/>
            <a:r>
              <a:rPr lang="en-US"/>
              <a:t>Click to edit Master text styles</a:t>
            </a:r>
          </a:p>
        </p:txBody>
      </p:sp>
      <p:sp>
        <p:nvSpPr>
          <p:cNvPr id="13" name="Text Placeholder 6">
            <a:extLst>
              <a:ext uri="{FF2B5EF4-FFF2-40B4-BE49-F238E27FC236}">
                <a16:creationId xmlns:a16="http://schemas.microsoft.com/office/drawing/2014/main" id="{0B198549-FECA-4B92-9906-8D1F79E14DCE}"/>
              </a:ext>
            </a:extLst>
          </p:cNvPr>
          <p:cNvSpPr>
            <a:spLocks noGrp="1"/>
          </p:cNvSpPr>
          <p:nvPr>
            <p:ph type="body" sz="quarter" idx="20"/>
          </p:nvPr>
        </p:nvSpPr>
        <p:spPr>
          <a:xfrm>
            <a:off x="7467600" y="3543935"/>
            <a:ext cx="3886200" cy="419100"/>
          </a:xfrm>
        </p:spPr>
        <p:txBody>
          <a:bodyPr>
            <a:noAutofit/>
          </a:bodyPr>
          <a:lstStyle>
            <a:lvl1pPr marL="0" indent="0">
              <a:buNone/>
              <a:defRPr sz="2400" b="0" spc="0" baseline="0">
                <a:solidFill>
                  <a:schemeClr val="accent4"/>
                </a:solidFill>
                <a:latin typeface="+mj-lt"/>
              </a:defRPr>
            </a:lvl1pPr>
          </a:lstStyle>
          <a:p>
            <a:pPr lvl="0"/>
            <a:r>
              <a:rPr lang="en-US"/>
              <a:t>Click to edit Master text styles</a:t>
            </a:r>
          </a:p>
        </p:txBody>
      </p:sp>
      <p:sp>
        <p:nvSpPr>
          <p:cNvPr id="14" name="Text Placeholder 6">
            <a:extLst>
              <a:ext uri="{FF2B5EF4-FFF2-40B4-BE49-F238E27FC236}">
                <a16:creationId xmlns:a16="http://schemas.microsoft.com/office/drawing/2014/main" id="{210D5A62-4015-4F75-A2AC-D3C1B70911D6}"/>
              </a:ext>
            </a:extLst>
          </p:cNvPr>
          <p:cNvSpPr>
            <a:spLocks noGrp="1"/>
          </p:cNvSpPr>
          <p:nvPr>
            <p:ph type="body" sz="quarter" idx="21"/>
          </p:nvPr>
        </p:nvSpPr>
        <p:spPr>
          <a:xfrm>
            <a:off x="7467600" y="3905885"/>
            <a:ext cx="3886200" cy="307975"/>
          </a:xfrm>
        </p:spPr>
        <p:txBody>
          <a:bodyPr>
            <a:noAutofit/>
          </a:bodyPr>
          <a:lstStyle>
            <a:lvl1pPr marL="0" indent="0">
              <a:buNone/>
              <a:defRPr sz="1800" b="0" spc="0" baseline="0">
                <a:solidFill>
                  <a:schemeClr val="accent4"/>
                </a:solidFill>
                <a:latin typeface="+mj-lt"/>
              </a:defRPr>
            </a:lvl1pPr>
          </a:lstStyle>
          <a:p>
            <a:pPr lvl="0"/>
            <a:r>
              <a:rPr lang="en-US"/>
              <a:t>Click to edit Master text styles</a:t>
            </a:r>
          </a:p>
        </p:txBody>
      </p:sp>
      <p:sp>
        <p:nvSpPr>
          <p:cNvPr id="15" name="Text Placeholder 6">
            <a:extLst>
              <a:ext uri="{FF2B5EF4-FFF2-40B4-BE49-F238E27FC236}">
                <a16:creationId xmlns:a16="http://schemas.microsoft.com/office/drawing/2014/main" id="{267DEAF9-25BD-404A-A5F3-30A81E38D256}"/>
              </a:ext>
            </a:extLst>
          </p:cNvPr>
          <p:cNvSpPr>
            <a:spLocks noGrp="1"/>
          </p:cNvSpPr>
          <p:nvPr>
            <p:ph type="body" sz="quarter" idx="22"/>
          </p:nvPr>
        </p:nvSpPr>
        <p:spPr>
          <a:xfrm>
            <a:off x="7467600" y="4302760"/>
            <a:ext cx="3886200" cy="274320"/>
          </a:xfrm>
        </p:spPr>
        <p:txBody>
          <a:bodyPr>
            <a:noAutofit/>
          </a:bodyPr>
          <a:lstStyle>
            <a:lvl1pPr marL="0" indent="0">
              <a:lnSpc>
                <a:spcPct val="100000"/>
              </a:lnSpc>
              <a:buNone/>
              <a:defRPr sz="1200" b="0" spc="0">
                <a:solidFill>
                  <a:schemeClr val="accent3"/>
                </a:solidFill>
              </a:defRPr>
            </a:lvl1pPr>
          </a:lstStyle>
          <a:p>
            <a:pPr lvl="0"/>
            <a:r>
              <a:rPr lang="en-US"/>
              <a:t>Click to edit Master text styles</a:t>
            </a:r>
          </a:p>
        </p:txBody>
      </p:sp>
      <p:sp>
        <p:nvSpPr>
          <p:cNvPr id="16" name="Text Placeholder 6">
            <a:extLst>
              <a:ext uri="{FF2B5EF4-FFF2-40B4-BE49-F238E27FC236}">
                <a16:creationId xmlns:a16="http://schemas.microsoft.com/office/drawing/2014/main" id="{A03C6E4A-B7FD-4BD7-A807-52FE5D27E384}"/>
              </a:ext>
            </a:extLst>
          </p:cNvPr>
          <p:cNvSpPr>
            <a:spLocks noGrp="1"/>
          </p:cNvSpPr>
          <p:nvPr>
            <p:ph type="body" sz="quarter" idx="23"/>
          </p:nvPr>
        </p:nvSpPr>
        <p:spPr>
          <a:xfrm>
            <a:off x="7467600" y="4856480"/>
            <a:ext cx="3886200" cy="419100"/>
          </a:xfrm>
        </p:spPr>
        <p:txBody>
          <a:bodyPr>
            <a:noAutofit/>
          </a:bodyPr>
          <a:lstStyle>
            <a:lvl1pPr marL="0" indent="0">
              <a:buNone/>
              <a:defRPr sz="2400" b="0" spc="0" baseline="0">
                <a:solidFill>
                  <a:schemeClr val="accent1">
                    <a:lumMod val="25000"/>
                  </a:schemeClr>
                </a:solidFill>
                <a:latin typeface="+mj-lt"/>
              </a:defRPr>
            </a:lvl1pPr>
          </a:lstStyle>
          <a:p>
            <a:pPr lvl="0"/>
            <a:r>
              <a:rPr lang="en-US"/>
              <a:t>Click to edit Master text styles</a:t>
            </a:r>
          </a:p>
        </p:txBody>
      </p:sp>
      <p:sp>
        <p:nvSpPr>
          <p:cNvPr id="17" name="Text Placeholder 6">
            <a:extLst>
              <a:ext uri="{FF2B5EF4-FFF2-40B4-BE49-F238E27FC236}">
                <a16:creationId xmlns:a16="http://schemas.microsoft.com/office/drawing/2014/main" id="{69798A4B-546D-497E-8DC4-67F69916B677}"/>
              </a:ext>
            </a:extLst>
          </p:cNvPr>
          <p:cNvSpPr>
            <a:spLocks noGrp="1"/>
          </p:cNvSpPr>
          <p:nvPr>
            <p:ph type="body" sz="quarter" idx="24"/>
          </p:nvPr>
        </p:nvSpPr>
        <p:spPr>
          <a:xfrm>
            <a:off x="7467600" y="5218430"/>
            <a:ext cx="3886200" cy="307975"/>
          </a:xfrm>
        </p:spPr>
        <p:txBody>
          <a:bodyPr>
            <a:noAutofit/>
          </a:bodyPr>
          <a:lstStyle>
            <a:lvl1pPr marL="0" indent="0">
              <a:buNone/>
              <a:defRPr sz="1800" b="0" spc="0" baseline="0">
                <a:solidFill>
                  <a:schemeClr val="accent1">
                    <a:lumMod val="25000"/>
                  </a:schemeClr>
                </a:solidFill>
                <a:latin typeface="+mj-lt"/>
              </a:defRPr>
            </a:lvl1pPr>
          </a:lstStyle>
          <a:p>
            <a:pPr lvl="0"/>
            <a:r>
              <a:rPr lang="en-US"/>
              <a:t>Click to edit Master text styles</a:t>
            </a:r>
          </a:p>
        </p:txBody>
      </p:sp>
      <p:sp>
        <p:nvSpPr>
          <p:cNvPr id="18" name="Text Placeholder 6">
            <a:extLst>
              <a:ext uri="{FF2B5EF4-FFF2-40B4-BE49-F238E27FC236}">
                <a16:creationId xmlns:a16="http://schemas.microsoft.com/office/drawing/2014/main" id="{B0720791-8657-4D3A-9912-1CF7D48EA1AD}"/>
              </a:ext>
            </a:extLst>
          </p:cNvPr>
          <p:cNvSpPr>
            <a:spLocks noGrp="1"/>
          </p:cNvSpPr>
          <p:nvPr>
            <p:ph type="body" sz="quarter" idx="25"/>
          </p:nvPr>
        </p:nvSpPr>
        <p:spPr>
          <a:xfrm>
            <a:off x="7467600" y="5615305"/>
            <a:ext cx="3886200" cy="274320"/>
          </a:xfrm>
        </p:spPr>
        <p:txBody>
          <a:bodyPr>
            <a:noAutofit/>
          </a:bodyPr>
          <a:lstStyle>
            <a:lvl1pPr marL="0" indent="0">
              <a:lnSpc>
                <a:spcPct val="100000"/>
              </a:lnSpc>
              <a:buNone/>
              <a:defRPr sz="1200" b="0" spc="0">
                <a:solidFill>
                  <a:schemeClr val="accent3"/>
                </a:solidFill>
              </a:defRPr>
            </a:lvl1pPr>
          </a:lstStyle>
          <a:p>
            <a:pPr lvl="0"/>
            <a:r>
              <a:rPr lang="en-US"/>
              <a:t>Click to edit Master text styles</a:t>
            </a:r>
          </a:p>
        </p:txBody>
      </p:sp>
      <p:sp>
        <p:nvSpPr>
          <p:cNvPr id="26" name="Footer Placeholder 5">
            <a:extLst>
              <a:ext uri="{FF2B5EF4-FFF2-40B4-BE49-F238E27FC236}">
                <a16:creationId xmlns:a16="http://schemas.microsoft.com/office/drawing/2014/main" id="{8AD16A67-F6AC-4CFA-B638-3076C15682F6}"/>
              </a:ext>
            </a:extLst>
          </p:cNvPr>
          <p:cNvSpPr>
            <a:spLocks noGrp="1"/>
          </p:cNvSpPr>
          <p:nvPr>
            <p:ph type="ftr" sz="quarter" idx="10"/>
          </p:nvPr>
        </p:nvSpPr>
        <p:spPr>
          <a:xfrm>
            <a:off x="4038600" y="6497865"/>
            <a:ext cx="4114800" cy="365125"/>
          </a:xfrm>
        </p:spPr>
        <p:txBody>
          <a:bodyPr/>
          <a:lstStyle>
            <a:lvl1pPr>
              <a:defRPr>
                <a:solidFill>
                  <a:schemeClr val="accent1"/>
                </a:solidFill>
              </a:defRPr>
            </a:lvl1pPr>
          </a:lstStyle>
          <a:p>
            <a:r>
              <a:rPr lang="en-US"/>
              <a:t>Phase 1 Project by Christine Ndirangu</a:t>
            </a:r>
            <a:endParaRPr lang="en-ZA" dirty="0"/>
          </a:p>
        </p:txBody>
      </p:sp>
      <p:sp>
        <p:nvSpPr>
          <p:cNvPr id="27" name="Slide Number Placeholder 6">
            <a:extLst>
              <a:ext uri="{FF2B5EF4-FFF2-40B4-BE49-F238E27FC236}">
                <a16:creationId xmlns:a16="http://schemas.microsoft.com/office/drawing/2014/main" id="{8619925E-10F5-4FE2-B665-672B18AF9EFA}"/>
              </a:ext>
            </a:extLst>
          </p:cNvPr>
          <p:cNvSpPr>
            <a:spLocks noGrp="1"/>
          </p:cNvSpPr>
          <p:nvPr>
            <p:ph type="sldNum" sz="quarter" idx="11"/>
          </p:nvPr>
        </p:nvSpPr>
        <p:spPr>
          <a:xfrm>
            <a:off x="8610600" y="6497865"/>
            <a:ext cx="2743200" cy="365125"/>
          </a:xfrm>
        </p:spPr>
        <p:txBody>
          <a:bodyPr/>
          <a:lstStyle>
            <a:lvl1pPr>
              <a:defRPr spc="0">
                <a:solidFill>
                  <a:schemeClr val="accent1"/>
                </a:solidFill>
              </a:defRPr>
            </a:lvl1pPr>
          </a:lstStyle>
          <a:p>
            <a:fld id="{19B51A1E-902D-48AF-9020-955120F399B6}" type="slidenum">
              <a:rPr lang="en-ZA" smtClean="0"/>
              <a:pPr/>
              <a:t>‹#›</a:t>
            </a:fld>
            <a:endParaRPr lang="en-ZA" dirty="0"/>
          </a:p>
        </p:txBody>
      </p:sp>
      <p:sp>
        <p:nvSpPr>
          <p:cNvPr id="28" name="Date Placeholder 3">
            <a:extLst>
              <a:ext uri="{FF2B5EF4-FFF2-40B4-BE49-F238E27FC236}">
                <a16:creationId xmlns:a16="http://schemas.microsoft.com/office/drawing/2014/main" id="{99B42EE4-8774-49D2-8B69-8D680E8012D6}"/>
              </a:ext>
            </a:extLst>
          </p:cNvPr>
          <p:cNvSpPr>
            <a:spLocks noGrp="1"/>
          </p:cNvSpPr>
          <p:nvPr>
            <p:ph type="dt" sz="half" idx="2"/>
          </p:nvPr>
        </p:nvSpPr>
        <p:spPr>
          <a:xfrm>
            <a:off x="838200" y="6497865"/>
            <a:ext cx="2743200" cy="365125"/>
          </a:xfrm>
          <a:prstGeom prst="rect">
            <a:avLst/>
          </a:prstGeom>
        </p:spPr>
        <p:txBody>
          <a:bodyPr vert="horz" lIns="91440" tIns="45720" rIns="91440" bIns="45720" rtlCol="0" anchor="ctr"/>
          <a:lstStyle>
            <a:lvl1pPr algn="l">
              <a:defRPr sz="900">
                <a:solidFill>
                  <a:schemeClr val="accent1"/>
                </a:solidFill>
              </a:defRPr>
            </a:lvl1pPr>
          </a:lstStyle>
          <a:p>
            <a:fld id="{A4069DE7-C974-4550-B450-27525B01C768}" type="datetime2">
              <a:rPr lang="en-US" smtClean="0"/>
              <a:t>Tuesday, February 20, 2024</a:t>
            </a:fld>
            <a:endParaRPr lang="en-US" dirty="0"/>
          </a:p>
        </p:txBody>
      </p:sp>
    </p:spTree>
    <p:extLst>
      <p:ext uri="{BB962C8B-B14F-4D97-AF65-F5344CB8AC3E}">
        <p14:creationId xmlns:p14="http://schemas.microsoft.com/office/powerpoint/2010/main" val="9358853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162050" y="4662486"/>
            <a:ext cx="3975804" cy="1514476"/>
          </a:xfrm>
        </p:spPr>
        <p:txBody>
          <a:bodyPr lIns="0" rIns="0">
            <a:normAutofit/>
          </a:bodyPr>
          <a:lstStyle>
            <a:lvl1pPr marL="0" indent="0">
              <a:lnSpc>
                <a:spcPts val="1700"/>
              </a:lnSpc>
              <a:buNone/>
              <a:defRPr sz="1200">
                <a:solidFill>
                  <a:schemeClr val="accent3"/>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a:xfrm>
            <a:off x="838200" y="6356350"/>
            <a:ext cx="925285" cy="365125"/>
          </a:xfrm>
        </p:spPr>
        <p:txBody>
          <a:bodyPr/>
          <a:lstStyle>
            <a:lvl1pPr>
              <a:defRPr>
                <a:solidFill>
                  <a:schemeClr val="accent3">
                    <a:lumMod val="60000"/>
                    <a:lumOff val="40000"/>
                  </a:schemeClr>
                </a:solidFill>
              </a:defRPr>
            </a:lvl1pPr>
          </a:lstStyle>
          <a:p>
            <a:fld id="{CFC79070-E097-4759-B749-7F8FA996FC83}" type="datetime2">
              <a:rPr lang="en-US" smtClean="0"/>
              <a:t>Tuesday, February 20, 2024</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2764971" y="6356350"/>
            <a:ext cx="2372881" cy="365125"/>
          </a:xfrm>
        </p:spPr>
        <p:txBody>
          <a:bodyPr/>
          <a:lstStyle>
            <a:lvl1pPr algn="r">
              <a:defRPr>
                <a:solidFill>
                  <a:schemeClr val="accent3">
                    <a:lumMod val="60000"/>
                    <a:lumOff val="40000"/>
                  </a:schemeClr>
                </a:solidFill>
              </a:defRPr>
            </a:lvl1pPr>
          </a:lstStyle>
          <a:p>
            <a:r>
              <a:rPr lang="en-US"/>
              <a:t>Phase 1 Project by Christine Ndirangu</a:t>
            </a:r>
            <a:endParaRPr lang="en-US" dirty="0"/>
          </a:p>
        </p:txBody>
      </p:sp>
      <p:sp>
        <p:nvSpPr>
          <p:cNvPr id="12" name="Picture Placeholder 11">
            <a:extLst>
              <a:ext uri="{FF2B5EF4-FFF2-40B4-BE49-F238E27FC236}">
                <a16:creationId xmlns:a16="http://schemas.microsoft.com/office/drawing/2014/main" id="{E3A83D3B-4878-44A9-ADD4-00764E5E82E9}"/>
              </a:ext>
            </a:extLst>
          </p:cNvPr>
          <p:cNvSpPr>
            <a:spLocks noGrp="1"/>
          </p:cNvSpPr>
          <p:nvPr>
            <p:ph type="pic" sz="quarter" idx="13"/>
          </p:nvPr>
        </p:nvSpPr>
        <p:spPr>
          <a:xfrm>
            <a:off x="6644640" y="0"/>
            <a:ext cx="5547360" cy="6858000"/>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FFB9B857-A210-44D8-8C91-781E2B69B771}"/>
              </a:ext>
            </a:extLst>
          </p:cNvPr>
          <p:cNvCxnSpPr/>
          <p:nvPr userDrawn="1"/>
        </p:nvCxnSpPr>
        <p:spPr>
          <a:xfrm>
            <a:off x="1162050" y="2333625"/>
            <a:ext cx="0" cy="20002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tree, nature, spring&#10;&#10;Description automatically generated">
            <a:extLst>
              <a:ext uri="{FF2B5EF4-FFF2-40B4-BE49-F238E27FC236}">
                <a16:creationId xmlns:a16="http://schemas.microsoft.com/office/drawing/2014/main" id="{4A63342F-743C-459F-B121-7E344300D8B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3078480" y="3291840"/>
            <a:ext cx="6858000" cy="274320"/>
          </a:xfrm>
          <a:prstGeom prst="rect">
            <a:avLst/>
          </a:prstGeom>
        </p:spPr>
      </p:pic>
      <p:sp>
        <p:nvSpPr>
          <p:cNvPr id="10" name="Text Placeholder 4">
            <a:extLst>
              <a:ext uri="{FF2B5EF4-FFF2-40B4-BE49-F238E27FC236}">
                <a16:creationId xmlns:a16="http://schemas.microsoft.com/office/drawing/2014/main" id="{5E13AA0B-9749-4C5F-A7F8-7C789F442937}"/>
              </a:ext>
            </a:extLst>
          </p:cNvPr>
          <p:cNvSpPr>
            <a:spLocks noGrp="1"/>
          </p:cNvSpPr>
          <p:nvPr>
            <p:ph type="body" sz="quarter" idx="14"/>
          </p:nvPr>
        </p:nvSpPr>
        <p:spPr>
          <a:xfrm>
            <a:off x="640080" y="768096"/>
            <a:ext cx="1856232" cy="185623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a:t>Click to edit Master text styles</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1162050" y="523875"/>
            <a:ext cx="3975802" cy="1514476"/>
          </a:xfrm>
        </p:spPr>
        <p:txBody>
          <a:bodyPr lIns="0" rIns="0" anchor="b"/>
          <a:lstStyle>
            <a:lvl1pPr>
              <a:defRPr>
                <a:solidFill>
                  <a:schemeClr val="accent3"/>
                </a:solidFill>
              </a:defRPr>
            </a:lvl1pPr>
          </a:lstStyle>
          <a:p>
            <a:r>
              <a:rPr lang="en-US"/>
              <a:t>Click to edit Master title style</a:t>
            </a:r>
          </a:p>
        </p:txBody>
      </p:sp>
    </p:spTree>
    <p:extLst>
      <p:ext uri="{BB962C8B-B14F-4D97-AF65-F5344CB8AC3E}">
        <p14:creationId xmlns:p14="http://schemas.microsoft.com/office/powerpoint/2010/main" val="737090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solidFill>
        <a:effectLst/>
      </p:bgPr>
    </p:bg>
    <p:spTree>
      <p:nvGrpSpPr>
        <p:cNvPr id="1" name=""/>
        <p:cNvGrpSpPr/>
        <p:nvPr/>
      </p:nvGrpSpPr>
      <p:grpSpPr>
        <a:xfrm>
          <a:off x="0" y="0"/>
          <a:ext cx="0" cy="0"/>
          <a:chOff x="0" y="0"/>
          <a:chExt cx="0" cy="0"/>
        </a:xfrm>
      </p:grpSpPr>
      <p:pic>
        <p:nvPicPr>
          <p:cNvPr id="6" name="Picture 5" descr="A picture containing tree, nature, spring&#10;&#10;Description automatically generated">
            <a:extLst>
              <a:ext uri="{FF2B5EF4-FFF2-40B4-BE49-F238E27FC236}">
                <a16:creationId xmlns:a16="http://schemas.microsoft.com/office/drawing/2014/main" id="{518D6250-5EE6-4875-8BAD-D7140B01B23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392931" y="-941071"/>
            <a:ext cx="6858000" cy="8740141"/>
          </a:xfrm>
          <a:prstGeom prst="rect">
            <a:avLst/>
          </a:prstGeom>
        </p:spPr>
      </p:pic>
      <p:sp>
        <p:nvSpPr>
          <p:cNvPr id="10" name="Picture Placeholder 9">
            <a:extLst>
              <a:ext uri="{FF2B5EF4-FFF2-40B4-BE49-F238E27FC236}">
                <a16:creationId xmlns:a16="http://schemas.microsoft.com/office/drawing/2014/main" id="{0D510E1D-A8A6-4E4B-8055-B484B4853348}"/>
              </a:ext>
            </a:extLst>
          </p:cNvPr>
          <p:cNvSpPr>
            <a:spLocks noGrp="1"/>
          </p:cNvSpPr>
          <p:nvPr>
            <p:ph type="pic" sz="quarter" idx="13"/>
          </p:nvPr>
        </p:nvSpPr>
        <p:spPr>
          <a:xfrm>
            <a:off x="3931921" y="536574"/>
            <a:ext cx="7780020" cy="5784853"/>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495300" y="1122363"/>
            <a:ext cx="4446270" cy="1874837"/>
          </a:xfrm>
        </p:spPr>
        <p:txBody>
          <a:bodyPr anchor="t">
            <a:noAutofit/>
          </a:bodyPr>
          <a:lstStyle>
            <a:lvl1pPr algn="l">
              <a:defRPr sz="6600">
                <a:solidFill>
                  <a:schemeClr val="accent3"/>
                </a:solidFill>
              </a:defRPr>
            </a:lvl1pPr>
          </a:lstStyle>
          <a:p>
            <a:r>
              <a:rPr lang="en-US"/>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1145858" y="3779212"/>
            <a:ext cx="1708784" cy="1156332"/>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4" name="Straight Connector 13">
            <a:extLst>
              <a:ext uri="{FF2B5EF4-FFF2-40B4-BE49-F238E27FC236}">
                <a16:creationId xmlns:a16="http://schemas.microsoft.com/office/drawing/2014/main" id="{E6BAFCD4-E08A-4CBF-B3C6-F99D6523EB03}"/>
              </a:ext>
            </a:extLst>
          </p:cNvPr>
          <p:cNvCxnSpPr>
            <a:cxnSpLocks/>
          </p:cNvCxnSpPr>
          <p:nvPr userDrawn="1"/>
        </p:nvCxnSpPr>
        <p:spPr>
          <a:xfrm flipH="1">
            <a:off x="1145859" y="4757108"/>
            <a:ext cx="230600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 Placeholder 10">
            <a:extLst>
              <a:ext uri="{FF2B5EF4-FFF2-40B4-BE49-F238E27FC236}">
                <a16:creationId xmlns:a16="http://schemas.microsoft.com/office/drawing/2014/main" id="{ACDE2589-A5DF-4CFB-80DA-F3EB6E9A25A6}"/>
              </a:ext>
            </a:extLst>
          </p:cNvPr>
          <p:cNvSpPr>
            <a:spLocks noGrp="1"/>
          </p:cNvSpPr>
          <p:nvPr>
            <p:ph type="body" sz="quarter" idx="34" hasCustomPrompt="1"/>
          </p:nvPr>
        </p:nvSpPr>
        <p:spPr>
          <a:xfrm>
            <a:off x="1145858" y="5579334"/>
            <a:ext cx="1708784" cy="1116118"/>
          </a:xfrm>
        </p:spPr>
        <p:txBody>
          <a:bodyPr>
            <a:normAutofit/>
          </a:bodyPr>
          <a:lstStyle>
            <a:lvl1pPr marL="0" indent="0" algn="l">
              <a:lnSpc>
                <a:spcPts val="1700"/>
              </a:lnSpc>
              <a:buNone/>
              <a:defRPr sz="1200">
                <a:solidFill>
                  <a:schemeClr val="accent3"/>
                </a:solidFill>
              </a:defRPr>
            </a:lvl1pPr>
          </a:lstStyle>
          <a:p>
            <a:pPr lvl="0"/>
            <a:r>
              <a:rPr lang="en-US"/>
              <a:t>Bullet Description</a:t>
            </a:r>
            <a:endParaRPr lang="en-ZA"/>
          </a:p>
        </p:txBody>
      </p:sp>
      <p:sp>
        <p:nvSpPr>
          <p:cNvPr id="11" name="Text Placeholder 4">
            <a:extLst>
              <a:ext uri="{FF2B5EF4-FFF2-40B4-BE49-F238E27FC236}">
                <a16:creationId xmlns:a16="http://schemas.microsoft.com/office/drawing/2014/main" id="{5CE3F9E1-78CA-4716-9303-F5DE95A9077D}"/>
              </a:ext>
            </a:extLst>
          </p:cNvPr>
          <p:cNvSpPr>
            <a:spLocks noGrp="1"/>
          </p:cNvSpPr>
          <p:nvPr>
            <p:ph type="body" sz="quarter" idx="14"/>
          </p:nvPr>
        </p:nvSpPr>
        <p:spPr>
          <a:xfrm>
            <a:off x="722376" y="3264408"/>
            <a:ext cx="1993392" cy="199339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a:t>Click to edit Master text styles</a:t>
            </a:r>
          </a:p>
        </p:txBody>
      </p:sp>
    </p:spTree>
    <p:extLst>
      <p:ext uri="{BB962C8B-B14F-4D97-AF65-F5344CB8AC3E}">
        <p14:creationId xmlns:p14="http://schemas.microsoft.com/office/powerpoint/2010/main" val="410483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532F-ABA1-C52B-7617-79F8FE569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000B35-39A2-29B1-55F9-2171BDB648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6EBF29-EE10-FD14-C95D-9F2A28AB3C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F55F45-7F7C-5031-5FEF-C8CF870752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8751FF-9920-F05A-466C-C8407D731E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6AA20B-A1D8-100C-317D-4F5CEBDE0D6B}"/>
              </a:ext>
            </a:extLst>
          </p:cNvPr>
          <p:cNvSpPr>
            <a:spLocks noGrp="1"/>
          </p:cNvSpPr>
          <p:nvPr>
            <p:ph type="dt" sz="half" idx="10"/>
          </p:nvPr>
        </p:nvSpPr>
        <p:spPr/>
        <p:txBody>
          <a:bodyPr/>
          <a:lstStyle/>
          <a:p>
            <a:fld id="{17CED874-E146-4290-9182-D5E9362F2EC7}" type="datetime2">
              <a:rPr lang="en-US" smtClean="0"/>
              <a:t>Tuesday, February 20, 2024</a:t>
            </a:fld>
            <a:endParaRPr lang="en-US"/>
          </a:p>
        </p:txBody>
      </p:sp>
      <p:sp>
        <p:nvSpPr>
          <p:cNvPr id="8" name="Footer Placeholder 7">
            <a:extLst>
              <a:ext uri="{FF2B5EF4-FFF2-40B4-BE49-F238E27FC236}">
                <a16:creationId xmlns:a16="http://schemas.microsoft.com/office/drawing/2014/main" id="{063B048D-1846-E247-C374-FE72F87C20C0}"/>
              </a:ext>
            </a:extLst>
          </p:cNvPr>
          <p:cNvSpPr>
            <a:spLocks noGrp="1"/>
          </p:cNvSpPr>
          <p:nvPr>
            <p:ph type="ftr" sz="quarter" idx="11"/>
          </p:nvPr>
        </p:nvSpPr>
        <p:spPr/>
        <p:txBody>
          <a:bodyPr/>
          <a:lstStyle/>
          <a:p>
            <a:r>
              <a:rPr lang="en-US"/>
              <a:t>Phase 1 Project by Christine Ndirangu</a:t>
            </a:r>
          </a:p>
        </p:txBody>
      </p:sp>
      <p:sp>
        <p:nvSpPr>
          <p:cNvPr id="9" name="Slide Number Placeholder 8">
            <a:extLst>
              <a:ext uri="{FF2B5EF4-FFF2-40B4-BE49-F238E27FC236}">
                <a16:creationId xmlns:a16="http://schemas.microsoft.com/office/drawing/2014/main" id="{E035D7D8-8C03-5141-ECD1-25A8C5C3F184}"/>
              </a:ext>
            </a:extLst>
          </p:cNvPr>
          <p:cNvSpPr>
            <a:spLocks noGrp="1"/>
          </p:cNvSpPr>
          <p:nvPr>
            <p:ph type="sldNum" sz="quarter" idx="12"/>
          </p:nvPr>
        </p:nvSpPr>
        <p:spPr/>
        <p:txBody>
          <a:bodyPr/>
          <a:lstStyle/>
          <a:p>
            <a:fld id="{5EC7DCCD-6E5C-4A3F-A1A1-32163D1DBF9D}" type="slidenum">
              <a:rPr lang="en-US" smtClean="0"/>
              <a:t>‹#›</a:t>
            </a:fld>
            <a:endParaRPr lang="en-US"/>
          </a:p>
        </p:txBody>
      </p:sp>
    </p:spTree>
    <p:extLst>
      <p:ext uri="{BB962C8B-B14F-4D97-AF65-F5344CB8AC3E}">
        <p14:creationId xmlns:p14="http://schemas.microsoft.com/office/powerpoint/2010/main" val="2874589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EC5E-5B07-0ED1-671F-01F94F7D92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66D656-F82D-8780-2D4E-978D9CE98902}"/>
              </a:ext>
            </a:extLst>
          </p:cNvPr>
          <p:cNvSpPr>
            <a:spLocks noGrp="1"/>
          </p:cNvSpPr>
          <p:nvPr>
            <p:ph type="dt" sz="half" idx="10"/>
          </p:nvPr>
        </p:nvSpPr>
        <p:spPr/>
        <p:txBody>
          <a:bodyPr/>
          <a:lstStyle/>
          <a:p>
            <a:fld id="{E2E3E29D-6E7D-40CF-93D5-E0BFA2206C9F}" type="datetime2">
              <a:rPr lang="en-US" smtClean="0"/>
              <a:t>Tuesday, February 20, 2024</a:t>
            </a:fld>
            <a:endParaRPr lang="en-US"/>
          </a:p>
        </p:txBody>
      </p:sp>
      <p:sp>
        <p:nvSpPr>
          <p:cNvPr id="4" name="Footer Placeholder 3">
            <a:extLst>
              <a:ext uri="{FF2B5EF4-FFF2-40B4-BE49-F238E27FC236}">
                <a16:creationId xmlns:a16="http://schemas.microsoft.com/office/drawing/2014/main" id="{961AB4EA-44D5-CE3B-BF36-5A1839D8C556}"/>
              </a:ext>
            </a:extLst>
          </p:cNvPr>
          <p:cNvSpPr>
            <a:spLocks noGrp="1"/>
          </p:cNvSpPr>
          <p:nvPr>
            <p:ph type="ftr" sz="quarter" idx="11"/>
          </p:nvPr>
        </p:nvSpPr>
        <p:spPr/>
        <p:txBody>
          <a:bodyPr/>
          <a:lstStyle/>
          <a:p>
            <a:r>
              <a:rPr lang="en-US"/>
              <a:t>Phase 1 Project by Christine Ndirangu</a:t>
            </a:r>
          </a:p>
        </p:txBody>
      </p:sp>
      <p:sp>
        <p:nvSpPr>
          <p:cNvPr id="5" name="Slide Number Placeholder 4">
            <a:extLst>
              <a:ext uri="{FF2B5EF4-FFF2-40B4-BE49-F238E27FC236}">
                <a16:creationId xmlns:a16="http://schemas.microsoft.com/office/drawing/2014/main" id="{44F02D45-DF33-F0B7-7E75-82B420A8BA83}"/>
              </a:ext>
            </a:extLst>
          </p:cNvPr>
          <p:cNvSpPr>
            <a:spLocks noGrp="1"/>
          </p:cNvSpPr>
          <p:nvPr>
            <p:ph type="sldNum" sz="quarter" idx="12"/>
          </p:nvPr>
        </p:nvSpPr>
        <p:spPr/>
        <p:txBody>
          <a:bodyPr/>
          <a:lstStyle/>
          <a:p>
            <a:fld id="{5EC7DCCD-6E5C-4A3F-A1A1-32163D1DBF9D}" type="slidenum">
              <a:rPr lang="en-US" smtClean="0"/>
              <a:t>‹#›</a:t>
            </a:fld>
            <a:endParaRPr lang="en-US"/>
          </a:p>
        </p:txBody>
      </p:sp>
    </p:spTree>
    <p:extLst>
      <p:ext uri="{BB962C8B-B14F-4D97-AF65-F5344CB8AC3E}">
        <p14:creationId xmlns:p14="http://schemas.microsoft.com/office/powerpoint/2010/main" val="190254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047C1-6D90-E6C0-5D11-FF4B0AE2A05B}"/>
              </a:ext>
            </a:extLst>
          </p:cNvPr>
          <p:cNvSpPr>
            <a:spLocks noGrp="1"/>
          </p:cNvSpPr>
          <p:nvPr>
            <p:ph type="dt" sz="half" idx="10"/>
          </p:nvPr>
        </p:nvSpPr>
        <p:spPr/>
        <p:txBody>
          <a:bodyPr/>
          <a:lstStyle/>
          <a:p>
            <a:fld id="{1844489B-A185-4892-8417-BA8DCD1FE111}" type="datetime2">
              <a:rPr lang="en-US" smtClean="0"/>
              <a:t>Tuesday, February 20, 2024</a:t>
            </a:fld>
            <a:endParaRPr lang="en-US"/>
          </a:p>
        </p:txBody>
      </p:sp>
      <p:sp>
        <p:nvSpPr>
          <p:cNvPr id="3" name="Footer Placeholder 2">
            <a:extLst>
              <a:ext uri="{FF2B5EF4-FFF2-40B4-BE49-F238E27FC236}">
                <a16:creationId xmlns:a16="http://schemas.microsoft.com/office/drawing/2014/main" id="{D59C20E7-3701-C514-797D-795FE9C08489}"/>
              </a:ext>
            </a:extLst>
          </p:cNvPr>
          <p:cNvSpPr>
            <a:spLocks noGrp="1"/>
          </p:cNvSpPr>
          <p:nvPr>
            <p:ph type="ftr" sz="quarter" idx="11"/>
          </p:nvPr>
        </p:nvSpPr>
        <p:spPr/>
        <p:txBody>
          <a:bodyPr/>
          <a:lstStyle/>
          <a:p>
            <a:r>
              <a:rPr lang="en-US"/>
              <a:t>Phase 1 Project by Christine Ndirangu</a:t>
            </a:r>
          </a:p>
        </p:txBody>
      </p:sp>
      <p:sp>
        <p:nvSpPr>
          <p:cNvPr id="4" name="Slide Number Placeholder 3">
            <a:extLst>
              <a:ext uri="{FF2B5EF4-FFF2-40B4-BE49-F238E27FC236}">
                <a16:creationId xmlns:a16="http://schemas.microsoft.com/office/drawing/2014/main" id="{0E14002D-DDB4-5803-8572-1481AA40B50D}"/>
              </a:ext>
            </a:extLst>
          </p:cNvPr>
          <p:cNvSpPr>
            <a:spLocks noGrp="1"/>
          </p:cNvSpPr>
          <p:nvPr>
            <p:ph type="sldNum" sz="quarter" idx="12"/>
          </p:nvPr>
        </p:nvSpPr>
        <p:spPr/>
        <p:txBody>
          <a:bodyPr/>
          <a:lstStyle/>
          <a:p>
            <a:fld id="{5EC7DCCD-6E5C-4A3F-A1A1-32163D1DBF9D}" type="slidenum">
              <a:rPr lang="en-US" smtClean="0"/>
              <a:t>‹#›</a:t>
            </a:fld>
            <a:endParaRPr lang="en-US"/>
          </a:p>
        </p:txBody>
      </p:sp>
    </p:spTree>
    <p:extLst>
      <p:ext uri="{BB962C8B-B14F-4D97-AF65-F5344CB8AC3E}">
        <p14:creationId xmlns:p14="http://schemas.microsoft.com/office/powerpoint/2010/main" val="370488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10C0-FF75-C4B2-E96E-F75DB283F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D59B34-7AF6-2D90-3CB5-C785C4227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98BEB5-D780-773B-5A02-203696B95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DBC40-3730-1948-8D26-12A0BB51861E}"/>
              </a:ext>
            </a:extLst>
          </p:cNvPr>
          <p:cNvSpPr>
            <a:spLocks noGrp="1"/>
          </p:cNvSpPr>
          <p:nvPr>
            <p:ph type="dt" sz="half" idx="10"/>
          </p:nvPr>
        </p:nvSpPr>
        <p:spPr/>
        <p:txBody>
          <a:bodyPr/>
          <a:lstStyle/>
          <a:p>
            <a:fld id="{462CB385-8C7E-4C5D-A143-426D422B2BAC}" type="datetime2">
              <a:rPr lang="en-US" smtClean="0"/>
              <a:t>Tuesday, February 20, 2024</a:t>
            </a:fld>
            <a:endParaRPr lang="en-US"/>
          </a:p>
        </p:txBody>
      </p:sp>
      <p:sp>
        <p:nvSpPr>
          <p:cNvPr id="6" name="Footer Placeholder 5">
            <a:extLst>
              <a:ext uri="{FF2B5EF4-FFF2-40B4-BE49-F238E27FC236}">
                <a16:creationId xmlns:a16="http://schemas.microsoft.com/office/drawing/2014/main" id="{D9DD3505-EC99-13A2-920E-EE91AA059332}"/>
              </a:ext>
            </a:extLst>
          </p:cNvPr>
          <p:cNvSpPr>
            <a:spLocks noGrp="1"/>
          </p:cNvSpPr>
          <p:nvPr>
            <p:ph type="ftr" sz="quarter" idx="11"/>
          </p:nvPr>
        </p:nvSpPr>
        <p:spPr/>
        <p:txBody>
          <a:bodyPr/>
          <a:lstStyle/>
          <a:p>
            <a:r>
              <a:rPr lang="en-US"/>
              <a:t>Phase 1 Project by Christine Ndirangu</a:t>
            </a:r>
          </a:p>
        </p:txBody>
      </p:sp>
      <p:sp>
        <p:nvSpPr>
          <p:cNvPr id="7" name="Slide Number Placeholder 6">
            <a:extLst>
              <a:ext uri="{FF2B5EF4-FFF2-40B4-BE49-F238E27FC236}">
                <a16:creationId xmlns:a16="http://schemas.microsoft.com/office/drawing/2014/main" id="{CD296664-CA84-5FD3-27D3-BE5F463EA6A7}"/>
              </a:ext>
            </a:extLst>
          </p:cNvPr>
          <p:cNvSpPr>
            <a:spLocks noGrp="1"/>
          </p:cNvSpPr>
          <p:nvPr>
            <p:ph type="sldNum" sz="quarter" idx="12"/>
          </p:nvPr>
        </p:nvSpPr>
        <p:spPr/>
        <p:txBody>
          <a:bodyPr/>
          <a:lstStyle/>
          <a:p>
            <a:fld id="{5EC7DCCD-6E5C-4A3F-A1A1-32163D1DBF9D}" type="slidenum">
              <a:rPr lang="en-US" smtClean="0"/>
              <a:t>‹#›</a:t>
            </a:fld>
            <a:endParaRPr lang="en-US"/>
          </a:p>
        </p:txBody>
      </p:sp>
    </p:spTree>
    <p:extLst>
      <p:ext uri="{BB962C8B-B14F-4D97-AF65-F5344CB8AC3E}">
        <p14:creationId xmlns:p14="http://schemas.microsoft.com/office/powerpoint/2010/main" val="403827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1D30-6A43-C4F7-3F05-D8E2A7C3B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29C929-91AC-8993-BBBD-4C07D922A8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E65F9D-AD56-98D6-2DCA-2C6217BC0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8AF21-ABD4-6626-4004-65BEC066A5C8}"/>
              </a:ext>
            </a:extLst>
          </p:cNvPr>
          <p:cNvSpPr>
            <a:spLocks noGrp="1"/>
          </p:cNvSpPr>
          <p:nvPr>
            <p:ph type="dt" sz="half" idx="10"/>
          </p:nvPr>
        </p:nvSpPr>
        <p:spPr/>
        <p:txBody>
          <a:bodyPr/>
          <a:lstStyle/>
          <a:p>
            <a:fld id="{6E6161B2-232B-4F4D-8AA5-18C1CFECF66B}" type="datetime2">
              <a:rPr lang="en-US" smtClean="0"/>
              <a:t>Tuesday, February 20, 2024</a:t>
            </a:fld>
            <a:endParaRPr lang="en-US"/>
          </a:p>
        </p:txBody>
      </p:sp>
      <p:sp>
        <p:nvSpPr>
          <p:cNvPr id="6" name="Footer Placeholder 5">
            <a:extLst>
              <a:ext uri="{FF2B5EF4-FFF2-40B4-BE49-F238E27FC236}">
                <a16:creationId xmlns:a16="http://schemas.microsoft.com/office/drawing/2014/main" id="{CFCEDF38-00FC-46AC-2524-CB85D26B3D03}"/>
              </a:ext>
            </a:extLst>
          </p:cNvPr>
          <p:cNvSpPr>
            <a:spLocks noGrp="1"/>
          </p:cNvSpPr>
          <p:nvPr>
            <p:ph type="ftr" sz="quarter" idx="11"/>
          </p:nvPr>
        </p:nvSpPr>
        <p:spPr/>
        <p:txBody>
          <a:bodyPr/>
          <a:lstStyle/>
          <a:p>
            <a:r>
              <a:rPr lang="en-US"/>
              <a:t>Phase 1 Project by Christine Ndirangu</a:t>
            </a:r>
          </a:p>
        </p:txBody>
      </p:sp>
      <p:sp>
        <p:nvSpPr>
          <p:cNvPr id="7" name="Slide Number Placeholder 6">
            <a:extLst>
              <a:ext uri="{FF2B5EF4-FFF2-40B4-BE49-F238E27FC236}">
                <a16:creationId xmlns:a16="http://schemas.microsoft.com/office/drawing/2014/main" id="{1718A9E3-A4D3-9A8E-E33D-5930B8A88568}"/>
              </a:ext>
            </a:extLst>
          </p:cNvPr>
          <p:cNvSpPr>
            <a:spLocks noGrp="1"/>
          </p:cNvSpPr>
          <p:nvPr>
            <p:ph type="sldNum" sz="quarter" idx="12"/>
          </p:nvPr>
        </p:nvSpPr>
        <p:spPr/>
        <p:txBody>
          <a:bodyPr/>
          <a:lstStyle/>
          <a:p>
            <a:fld id="{5EC7DCCD-6E5C-4A3F-A1A1-32163D1DBF9D}" type="slidenum">
              <a:rPr lang="en-US" smtClean="0"/>
              <a:t>‹#›</a:t>
            </a:fld>
            <a:endParaRPr lang="en-US"/>
          </a:p>
        </p:txBody>
      </p:sp>
    </p:spTree>
    <p:extLst>
      <p:ext uri="{BB962C8B-B14F-4D97-AF65-F5344CB8AC3E}">
        <p14:creationId xmlns:p14="http://schemas.microsoft.com/office/powerpoint/2010/main" val="392653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26A9DA-BDAA-4AD2-CB4B-39E7A8E69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83C34F-9BBB-23B7-BD20-F924ADB53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9052F-AE12-C608-FEA5-25B732B39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74878-9466-4393-8D52-BB0FC4182F9D}" type="datetime2">
              <a:rPr lang="en-US" smtClean="0"/>
              <a:t>Tuesday, February 20, 2024</a:t>
            </a:fld>
            <a:endParaRPr lang="en-US"/>
          </a:p>
        </p:txBody>
      </p:sp>
      <p:sp>
        <p:nvSpPr>
          <p:cNvPr id="5" name="Footer Placeholder 4">
            <a:extLst>
              <a:ext uri="{FF2B5EF4-FFF2-40B4-BE49-F238E27FC236}">
                <a16:creationId xmlns:a16="http://schemas.microsoft.com/office/drawing/2014/main" id="{392D81CD-DFF1-E623-87AC-F1A4DDABF9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Phase 1 Project by Christine Ndirangu</a:t>
            </a:r>
          </a:p>
        </p:txBody>
      </p:sp>
      <p:sp>
        <p:nvSpPr>
          <p:cNvPr id="6" name="Slide Number Placeholder 5">
            <a:extLst>
              <a:ext uri="{FF2B5EF4-FFF2-40B4-BE49-F238E27FC236}">
                <a16:creationId xmlns:a16="http://schemas.microsoft.com/office/drawing/2014/main" id="{85E63A79-5374-72D7-9A3A-397AC6E53C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7DCCD-6E5C-4A3F-A1A1-32163D1DBF9D}" type="slidenum">
              <a:rPr lang="en-US" smtClean="0"/>
              <a:t>‹#›</a:t>
            </a:fld>
            <a:endParaRPr lang="en-US"/>
          </a:p>
        </p:txBody>
      </p:sp>
    </p:spTree>
    <p:extLst>
      <p:ext uri="{BB962C8B-B14F-4D97-AF65-F5344CB8AC3E}">
        <p14:creationId xmlns:p14="http://schemas.microsoft.com/office/powerpoint/2010/main" val="3674325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a:t>Phase 1 Project by Christine Ndirangu</a:t>
            </a:r>
            <a:endParaRPr lang="en-US" dirty="0"/>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FD9C93D4-281C-4D9C-8483-E19A18A50C5A}" type="datetime2">
              <a:rPr lang="en-US" smtClean="0"/>
              <a:t>Tuesday, February 20, 2024</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12097987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7"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7D2F435-34DD-4ADE-88A7-9314939FD463}" type="datetime2">
              <a:rPr lang="en-US" smtClean="0"/>
              <a:t>Tuesday, February 20, 2024</a:t>
            </a:fld>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Phase 1 Project by Christine Ndirangu</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9038970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32.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0001-16D4-A847-BF44-3DA761875472}"/>
              </a:ext>
            </a:extLst>
          </p:cNvPr>
          <p:cNvSpPr>
            <a:spLocks noGrp="1"/>
          </p:cNvSpPr>
          <p:nvPr>
            <p:ph type="title"/>
          </p:nvPr>
        </p:nvSpPr>
        <p:spPr>
          <a:xfrm>
            <a:off x="9062720" y="-213359"/>
            <a:ext cx="2976880" cy="6797040"/>
          </a:xfrm>
          <a:solidFill>
            <a:schemeClr val="bg1">
              <a:lumMod val="95000"/>
            </a:schemeClr>
          </a:solidFill>
        </p:spPr>
        <p:txBody>
          <a:bodyPr>
            <a:normAutofit/>
          </a:bodyPr>
          <a:lstStyle/>
          <a:p>
            <a:pPr algn="ctr"/>
            <a:r>
              <a:rPr lang="en-US" b="1" dirty="0"/>
              <a:t>Microsoft movie studio Data analysis and Findings</a:t>
            </a:r>
          </a:p>
        </p:txBody>
      </p:sp>
      <p:pic>
        <p:nvPicPr>
          <p:cNvPr id="5" name="Content Placeholder 4">
            <a:extLst>
              <a:ext uri="{FF2B5EF4-FFF2-40B4-BE49-F238E27FC236}">
                <a16:creationId xmlns:a16="http://schemas.microsoft.com/office/drawing/2014/main" id="{7CBA20DE-3584-E49A-D618-F5F63E44E8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94105"/>
            <a:ext cx="7909560" cy="5273694"/>
          </a:xfrm>
        </p:spPr>
      </p:pic>
      <p:sp>
        <p:nvSpPr>
          <p:cNvPr id="6" name="Date Placeholder 5">
            <a:extLst>
              <a:ext uri="{FF2B5EF4-FFF2-40B4-BE49-F238E27FC236}">
                <a16:creationId xmlns:a16="http://schemas.microsoft.com/office/drawing/2014/main" id="{921C7688-1C4F-0068-2B50-7C900571E05B}"/>
              </a:ext>
            </a:extLst>
          </p:cNvPr>
          <p:cNvSpPr>
            <a:spLocks noGrp="1"/>
          </p:cNvSpPr>
          <p:nvPr>
            <p:ph type="dt" sz="half" idx="10"/>
          </p:nvPr>
        </p:nvSpPr>
        <p:spPr>
          <a:xfrm>
            <a:off x="9710058" y="6492875"/>
            <a:ext cx="2743200" cy="365125"/>
          </a:xfrm>
        </p:spPr>
        <p:txBody>
          <a:bodyPr/>
          <a:lstStyle/>
          <a:p>
            <a:fld id="{8AA4C2A6-9022-46C9-984C-B1C3C0895EDD}" type="datetime2">
              <a:rPr lang="en-US" smtClean="0"/>
              <a:t>Tuesday, February 20, 2024</a:t>
            </a:fld>
            <a:endParaRPr lang="en-US"/>
          </a:p>
        </p:txBody>
      </p:sp>
      <p:sp>
        <p:nvSpPr>
          <p:cNvPr id="7" name="Footer Placeholder 6">
            <a:extLst>
              <a:ext uri="{FF2B5EF4-FFF2-40B4-BE49-F238E27FC236}">
                <a16:creationId xmlns:a16="http://schemas.microsoft.com/office/drawing/2014/main" id="{6C7DE95C-92D8-B461-9D70-95FCCDAEAA96}"/>
              </a:ext>
            </a:extLst>
          </p:cNvPr>
          <p:cNvSpPr>
            <a:spLocks noGrp="1"/>
          </p:cNvSpPr>
          <p:nvPr>
            <p:ph type="ftr" sz="quarter" idx="11"/>
          </p:nvPr>
        </p:nvSpPr>
        <p:spPr>
          <a:xfrm>
            <a:off x="-674915" y="6492875"/>
            <a:ext cx="4114800" cy="365125"/>
          </a:xfrm>
        </p:spPr>
        <p:txBody>
          <a:bodyPr/>
          <a:lstStyle/>
          <a:p>
            <a:r>
              <a:rPr lang="en-US" dirty="0"/>
              <a:t>Phase 1 Project by Christine </a:t>
            </a:r>
            <a:r>
              <a:rPr lang="en-US" dirty="0" err="1"/>
              <a:t>Ndirangu</a:t>
            </a:r>
            <a:endParaRPr lang="en-US" dirty="0"/>
          </a:p>
        </p:txBody>
      </p:sp>
    </p:spTree>
    <p:extLst>
      <p:ext uri="{BB962C8B-B14F-4D97-AF65-F5344CB8AC3E}">
        <p14:creationId xmlns:p14="http://schemas.microsoft.com/office/powerpoint/2010/main" val="365828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understanding and data preparation</a:t>
            </a:r>
          </a:p>
        </p:txBody>
      </p:sp>
      <p:sp>
        <p:nvSpPr>
          <p:cNvPr id="3" name="Content Placeholder 2"/>
          <p:cNvSpPr>
            <a:spLocks noGrp="1"/>
          </p:cNvSpPr>
          <p:nvPr>
            <p:ph idx="1"/>
          </p:nvPr>
        </p:nvSpPr>
        <p:spPr>
          <a:xfrm>
            <a:off x="233680" y="1828800"/>
            <a:ext cx="11013440" cy="4343400"/>
          </a:xfrm>
        </p:spPr>
        <p:txBody>
          <a:bodyPr>
            <a:normAutofit fontScale="92500" lnSpcReduction="10000"/>
          </a:bodyPr>
          <a:lstStyle/>
          <a:p>
            <a:pPr algn="just"/>
            <a:r>
              <a:rPr lang="en-US" dirty="0"/>
              <a:t>Microsoft wants to venture into creating original video content, their strategic plan includes creating a new movie studio. Before delving into the market, Microsoft wants to explore what types of films are currently doing the best at the box office. For this project, I will use exploratory data analysis to generate insights for Microsoft. Three data sets were used in this business problem. </a:t>
            </a:r>
          </a:p>
          <a:p>
            <a:pPr algn="just"/>
            <a:r>
              <a:rPr lang="en-US" dirty="0"/>
              <a:t>Interesting findings emerged during the analysis that can help Microsoft set up the studio. I was able to find the best-performing studio by domestic and foreign gross, the best-performing genres and market trends across the years.</a:t>
            </a:r>
          </a:p>
          <a:p>
            <a:pPr algn="just"/>
            <a:r>
              <a:rPr lang="en-US" dirty="0"/>
              <a:t>The data was well-suited for Microsoft. However, the data had several missing values which is a big limitation. Secondly, there were a few columns (</a:t>
            </a:r>
            <a:r>
              <a:rPr lang="en-US" dirty="0" err="1"/>
              <a:t>tconst</a:t>
            </a:r>
            <a:r>
              <a:rPr lang="en-US" dirty="0"/>
              <a:t> and 3 movie tiles (</a:t>
            </a:r>
            <a:r>
              <a:rPr lang="en-US" dirty="0" err="1"/>
              <a:t>Primary_title</a:t>
            </a:r>
            <a:r>
              <a:rPr lang="en-US" dirty="0"/>
              <a:t>, </a:t>
            </a:r>
            <a:r>
              <a:rPr lang="en-US" dirty="0" err="1"/>
              <a:t>original_title</a:t>
            </a:r>
            <a:r>
              <a:rPr lang="en-US" dirty="0"/>
              <a:t> and title) which were not important in our analysis. We were able to remove all missing values in the data set and conduct data cleaning.</a:t>
            </a:r>
          </a:p>
        </p:txBody>
      </p:sp>
      <p:sp>
        <p:nvSpPr>
          <p:cNvPr id="4" name="Date Placeholder 3">
            <a:extLst>
              <a:ext uri="{FF2B5EF4-FFF2-40B4-BE49-F238E27FC236}">
                <a16:creationId xmlns:a16="http://schemas.microsoft.com/office/drawing/2014/main" id="{483D367C-BC67-3848-79E9-25033455BBAB}"/>
              </a:ext>
            </a:extLst>
          </p:cNvPr>
          <p:cNvSpPr>
            <a:spLocks noGrp="1"/>
          </p:cNvSpPr>
          <p:nvPr>
            <p:ph type="dt" sz="half" idx="10"/>
          </p:nvPr>
        </p:nvSpPr>
        <p:spPr>
          <a:xfrm>
            <a:off x="9144001" y="6571856"/>
            <a:ext cx="2958440" cy="274320"/>
          </a:xfrm>
        </p:spPr>
        <p:txBody>
          <a:bodyPr/>
          <a:lstStyle/>
          <a:p>
            <a:fld id="{90107BF2-18A8-40ED-B1BB-893425FC1BF6}" type="datetime2">
              <a:rPr lang="en-US" smtClean="0"/>
              <a:t>Tuesday, February 20, 2024</a:t>
            </a:fld>
            <a:endParaRPr lang="en-US" dirty="0"/>
          </a:p>
        </p:txBody>
      </p:sp>
      <p:sp>
        <p:nvSpPr>
          <p:cNvPr id="5" name="Footer Placeholder 4">
            <a:extLst>
              <a:ext uri="{FF2B5EF4-FFF2-40B4-BE49-F238E27FC236}">
                <a16:creationId xmlns:a16="http://schemas.microsoft.com/office/drawing/2014/main" id="{C8692025-F6E0-BB87-BA13-F589482EA4CA}"/>
              </a:ext>
            </a:extLst>
          </p:cNvPr>
          <p:cNvSpPr>
            <a:spLocks noGrp="1"/>
          </p:cNvSpPr>
          <p:nvPr>
            <p:ph type="ftr" sz="quarter" idx="11"/>
          </p:nvPr>
        </p:nvSpPr>
        <p:spPr>
          <a:xfrm>
            <a:off x="233680" y="6488932"/>
            <a:ext cx="3080658" cy="227867"/>
          </a:xfrm>
        </p:spPr>
        <p:txBody>
          <a:bodyPr/>
          <a:lstStyle/>
          <a:p>
            <a:r>
              <a:rPr lang="en-US" dirty="0"/>
              <a:t>Phase 1 Project by Christine </a:t>
            </a:r>
            <a:r>
              <a:rPr lang="en-US" dirty="0" err="1"/>
              <a:t>Ndirangu</a:t>
            </a:r>
            <a:endParaRPr lang="en-US" dirty="0"/>
          </a:p>
        </p:txBody>
      </p:sp>
    </p:spTree>
    <p:extLst>
      <p:ext uri="{BB962C8B-B14F-4D97-AF65-F5344CB8AC3E}">
        <p14:creationId xmlns:p14="http://schemas.microsoft.com/office/powerpoint/2010/main" val="350607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8768-440C-7F70-945C-198C947AA393}"/>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2C8C261F-9228-E6F1-775C-35CE9F0585DD}"/>
              </a:ext>
            </a:extLst>
          </p:cNvPr>
          <p:cNvPicPr>
            <a:picLocks noGrp="1" noChangeAspect="1"/>
          </p:cNvPicPr>
          <p:nvPr>
            <p:ph idx="1"/>
          </p:nvPr>
        </p:nvPicPr>
        <p:blipFill>
          <a:blip r:embed="rId2"/>
          <a:stretch>
            <a:fillRect/>
          </a:stretch>
        </p:blipFill>
        <p:spPr>
          <a:xfrm>
            <a:off x="8097354" y="1435852"/>
            <a:ext cx="4043093" cy="2564648"/>
          </a:xfrm>
          <a:prstGeom prst="rect">
            <a:avLst/>
          </a:prstGeom>
        </p:spPr>
      </p:pic>
      <p:sp>
        <p:nvSpPr>
          <p:cNvPr id="4" name="Text Placeholder 3">
            <a:extLst>
              <a:ext uri="{FF2B5EF4-FFF2-40B4-BE49-F238E27FC236}">
                <a16:creationId xmlns:a16="http://schemas.microsoft.com/office/drawing/2014/main" id="{C166A686-A36B-1A92-31B9-AC30EBD2DE02}"/>
              </a:ext>
            </a:extLst>
          </p:cNvPr>
          <p:cNvSpPr>
            <a:spLocks noGrp="1"/>
          </p:cNvSpPr>
          <p:nvPr>
            <p:ph type="body" sz="half" idx="2"/>
          </p:nvPr>
        </p:nvSpPr>
        <p:spPr>
          <a:xfrm>
            <a:off x="0" y="1581150"/>
            <a:ext cx="3155209" cy="4424041"/>
          </a:xfrm>
        </p:spPr>
        <p:txBody>
          <a:bodyPr>
            <a:normAutofit fontScale="92500" lnSpcReduction="10000"/>
          </a:bodyPr>
          <a:lstStyle/>
          <a:p>
            <a:pPr marL="342900" indent="-342900" algn="just">
              <a:buFont typeface="Arial" panose="020B0604020202020204" pitchFamily="34" charset="0"/>
              <a:buChar char="•"/>
            </a:pPr>
            <a:r>
              <a:rPr lang="en-US" dirty="0"/>
              <a:t>3D studio has the highest domestic and foreign gross in comparison to all the other Studios.</a:t>
            </a:r>
          </a:p>
          <a:p>
            <a:pPr marL="342900" indent="-342900" algn="just">
              <a:buFont typeface="Arial" panose="020B0604020202020204" pitchFamily="34" charset="0"/>
              <a:buChar char="•"/>
            </a:pPr>
            <a:r>
              <a:rPr lang="en-US" dirty="0"/>
              <a:t>The domestic gross increased since 2010, and there was a sharp increase in the domestic gross between 2011 and 2013. </a:t>
            </a:r>
          </a:p>
          <a:p>
            <a:pPr marL="342900" indent="-342900" algn="just">
              <a:buFont typeface="Arial" panose="020B0604020202020204" pitchFamily="34" charset="0"/>
              <a:buChar char="•"/>
            </a:pPr>
            <a:r>
              <a:rPr lang="en-US" dirty="0"/>
              <a:t>The foreign gross increased between 2010 and 2013. The foreign gross decreased between 2013 and 2014, then increased till 2017. </a:t>
            </a:r>
          </a:p>
        </p:txBody>
      </p:sp>
      <p:sp>
        <p:nvSpPr>
          <p:cNvPr id="5" name="Footer Placeholder 4">
            <a:extLst>
              <a:ext uri="{FF2B5EF4-FFF2-40B4-BE49-F238E27FC236}">
                <a16:creationId xmlns:a16="http://schemas.microsoft.com/office/drawing/2014/main" id="{E27C7A7A-D175-4930-E6C4-671B5C49DEB0}"/>
              </a:ext>
            </a:extLst>
          </p:cNvPr>
          <p:cNvSpPr>
            <a:spLocks noGrp="1"/>
          </p:cNvSpPr>
          <p:nvPr>
            <p:ph type="ftr" sz="quarter" idx="11"/>
          </p:nvPr>
        </p:nvSpPr>
        <p:spPr>
          <a:xfrm>
            <a:off x="33607" y="6512159"/>
            <a:ext cx="6243203" cy="274320"/>
          </a:xfrm>
        </p:spPr>
        <p:txBody>
          <a:bodyPr/>
          <a:lstStyle/>
          <a:p>
            <a:r>
              <a:rPr lang="en-US"/>
              <a:t>Phase 1 Project by Christine Ndirangu</a:t>
            </a:r>
            <a:endParaRPr lang="en-US" dirty="0"/>
          </a:p>
        </p:txBody>
      </p:sp>
      <p:sp>
        <p:nvSpPr>
          <p:cNvPr id="6" name="Date Placeholder 5">
            <a:extLst>
              <a:ext uri="{FF2B5EF4-FFF2-40B4-BE49-F238E27FC236}">
                <a16:creationId xmlns:a16="http://schemas.microsoft.com/office/drawing/2014/main" id="{BD7CD455-FA1E-B63A-7562-10387B26A033}"/>
              </a:ext>
            </a:extLst>
          </p:cNvPr>
          <p:cNvSpPr>
            <a:spLocks noGrp="1"/>
          </p:cNvSpPr>
          <p:nvPr>
            <p:ph type="dt" sz="half" idx="10"/>
          </p:nvPr>
        </p:nvSpPr>
        <p:spPr>
          <a:xfrm>
            <a:off x="7791449" y="6374999"/>
            <a:ext cx="2343150" cy="274320"/>
          </a:xfrm>
        </p:spPr>
        <p:txBody>
          <a:bodyPr/>
          <a:lstStyle/>
          <a:p>
            <a:fld id="{440C8DDD-4E64-476D-B507-A894D5560C1F}" type="datetime2">
              <a:rPr lang="en-US" smtClean="0"/>
              <a:t>Tuesday, February 20, 2024</a:t>
            </a:fld>
            <a:endParaRPr lang="en-US" dirty="0"/>
          </a:p>
        </p:txBody>
      </p:sp>
      <p:pic>
        <p:nvPicPr>
          <p:cNvPr id="8" name="Picture 7">
            <a:extLst>
              <a:ext uri="{FF2B5EF4-FFF2-40B4-BE49-F238E27FC236}">
                <a16:creationId xmlns:a16="http://schemas.microsoft.com/office/drawing/2014/main" id="{751BE693-FFDC-5E84-11AE-0CB3244026BD}"/>
              </a:ext>
            </a:extLst>
          </p:cNvPr>
          <p:cNvPicPr>
            <a:picLocks noChangeAspect="1"/>
          </p:cNvPicPr>
          <p:nvPr/>
        </p:nvPicPr>
        <p:blipFill>
          <a:blip r:embed="rId3"/>
          <a:stretch>
            <a:fillRect/>
          </a:stretch>
        </p:blipFill>
        <p:spPr>
          <a:xfrm>
            <a:off x="8097354" y="3886628"/>
            <a:ext cx="4094646" cy="2602244"/>
          </a:xfrm>
          <a:prstGeom prst="rect">
            <a:avLst/>
          </a:prstGeom>
        </p:spPr>
      </p:pic>
      <p:pic>
        <p:nvPicPr>
          <p:cNvPr id="10" name="Picture 9">
            <a:extLst>
              <a:ext uri="{FF2B5EF4-FFF2-40B4-BE49-F238E27FC236}">
                <a16:creationId xmlns:a16="http://schemas.microsoft.com/office/drawing/2014/main" id="{0EB3DFF5-28E2-9E8A-24C4-1E8A64FCB703}"/>
              </a:ext>
            </a:extLst>
          </p:cNvPr>
          <p:cNvPicPr>
            <a:picLocks noChangeAspect="1"/>
          </p:cNvPicPr>
          <p:nvPr/>
        </p:nvPicPr>
        <p:blipFill>
          <a:blip r:embed="rId4"/>
          <a:stretch>
            <a:fillRect/>
          </a:stretch>
        </p:blipFill>
        <p:spPr>
          <a:xfrm>
            <a:off x="3333616" y="1770006"/>
            <a:ext cx="2190629" cy="3417744"/>
          </a:xfrm>
          <a:prstGeom prst="rect">
            <a:avLst/>
          </a:prstGeom>
        </p:spPr>
      </p:pic>
      <p:pic>
        <p:nvPicPr>
          <p:cNvPr id="11" name="Picture 10">
            <a:extLst>
              <a:ext uri="{FF2B5EF4-FFF2-40B4-BE49-F238E27FC236}">
                <a16:creationId xmlns:a16="http://schemas.microsoft.com/office/drawing/2014/main" id="{E4F69AAF-39D7-8B3F-CA87-DD2FDEDBDD3A}"/>
              </a:ext>
            </a:extLst>
          </p:cNvPr>
          <p:cNvPicPr>
            <a:picLocks noChangeAspect="1"/>
          </p:cNvPicPr>
          <p:nvPr/>
        </p:nvPicPr>
        <p:blipFill>
          <a:blip r:embed="rId5"/>
          <a:stretch>
            <a:fillRect/>
          </a:stretch>
        </p:blipFill>
        <p:spPr>
          <a:xfrm>
            <a:off x="5575797" y="1581150"/>
            <a:ext cx="2343150" cy="3695700"/>
          </a:xfrm>
          <a:prstGeom prst="rect">
            <a:avLst/>
          </a:prstGeom>
        </p:spPr>
      </p:pic>
    </p:spTree>
    <p:extLst>
      <p:ext uri="{BB962C8B-B14F-4D97-AF65-F5344CB8AC3E}">
        <p14:creationId xmlns:p14="http://schemas.microsoft.com/office/powerpoint/2010/main" val="15344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838200" y="365125"/>
            <a:ext cx="10515600" cy="1325563"/>
          </a:xfrm>
        </p:spPr>
        <p:txBody>
          <a:bodyPr/>
          <a:lstStyle/>
          <a:p>
            <a:r>
              <a:rPr lang="en-US" dirty="0"/>
              <a:t>Conclusion </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33"/>
          </p:nvPr>
        </p:nvSpPr>
        <p:spPr>
          <a:xfrm>
            <a:off x="405060" y="219448"/>
            <a:ext cx="2589600" cy="360000"/>
          </a:xfrm>
        </p:spPr>
        <p:txBody>
          <a:bodyPr vert="horz" lIns="91440" tIns="45720" rIns="91440" bIns="45720" rtlCol="0" anchor="t">
            <a:normAutofit/>
          </a:bodyPr>
          <a:lstStyle/>
          <a:p>
            <a:r>
              <a:rPr lang="en-ZA" b="1" u="sng" dirty="0"/>
              <a:t>Focus on the top genres</a:t>
            </a:r>
          </a:p>
        </p:txBody>
      </p:sp>
      <p:sp>
        <p:nvSpPr>
          <p:cNvPr id="5" name="Text Placeholder 4">
            <a:extLst>
              <a:ext uri="{FF2B5EF4-FFF2-40B4-BE49-F238E27FC236}">
                <a16:creationId xmlns:a16="http://schemas.microsoft.com/office/drawing/2014/main" id="{116537D5-4FEF-4664-81C1-2C05E3127183}"/>
              </a:ext>
            </a:extLst>
          </p:cNvPr>
          <p:cNvSpPr>
            <a:spLocks noGrp="1"/>
          </p:cNvSpPr>
          <p:nvPr>
            <p:ph type="body" sz="quarter" idx="34"/>
          </p:nvPr>
        </p:nvSpPr>
        <p:spPr>
          <a:xfrm>
            <a:off x="405060" y="650793"/>
            <a:ext cx="2823280" cy="2329748"/>
          </a:xfrm>
        </p:spPr>
        <p:txBody>
          <a:bodyPr>
            <a:normAutofit/>
          </a:bodyPr>
          <a:lstStyle/>
          <a:p>
            <a:r>
              <a:rPr lang="en-ZA" dirty="0"/>
              <a:t> </a:t>
            </a:r>
            <a:r>
              <a:rPr lang="en-US" dirty="0"/>
              <a:t>Since Drama is the most watched genre followed by Comedy-Drama, Adventure-Animation-Comedy, and Comedy-Drama-Romance, </a:t>
            </a:r>
            <a:r>
              <a:rPr lang="en-US" dirty="0" err="1"/>
              <a:t>Miscrosoft</a:t>
            </a:r>
            <a:r>
              <a:rPr lang="en-US" dirty="0"/>
              <a:t> should prioritize creating movies around these genres. Understanding audience preferences in these genres can help tailor movies to maximize viewership.</a:t>
            </a:r>
          </a:p>
        </p:txBody>
      </p:sp>
      <p:sp>
        <p:nvSpPr>
          <p:cNvPr id="6" name="Text Placeholder 5">
            <a:extLst>
              <a:ext uri="{FF2B5EF4-FFF2-40B4-BE49-F238E27FC236}">
                <a16:creationId xmlns:a16="http://schemas.microsoft.com/office/drawing/2014/main" id="{6C1DC5DE-A938-4B19-9529-EF9420C827CC}"/>
              </a:ext>
            </a:extLst>
          </p:cNvPr>
          <p:cNvSpPr>
            <a:spLocks noGrp="1"/>
          </p:cNvSpPr>
          <p:nvPr>
            <p:ph type="body" sz="quarter" idx="35"/>
          </p:nvPr>
        </p:nvSpPr>
        <p:spPr>
          <a:xfrm>
            <a:off x="9197340" y="148738"/>
            <a:ext cx="2589600" cy="861419"/>
          </a:xfrm>
        </p:spPr>
        <p:txBody>
          <a:bodyPr>
            <a:normAutofit/>
          </a:bodyPr>
          <a:lstStyle/>
          <a:p>
            <a:r>
              <a:rPr lang="en-US" b="1" u="sng" dirty="0"/>
              <a:t>Monitor Domestic Gross and foreign gross Trends</a:t>
            </a:r>
            <a:r>
              <a:rPr lang="en-US" dirty="0"/>
              <a:t> </a:t>
            </a:r>
          </a:p>
        </p:txBody>
      </p:sp>
      <p:sp>
        <p:nvSpPr>
          <p:cNvPr id="7" name="Text Placeholder 6">
            <a:extLst>
              <a:ext uri="{FF2B5EF4-FFF2-40B4-BE49-F238E27FC236}">
                <a16:creationId xmlns:a16="http://schemas.microsoft.com/office/drawing/2014/main" id="{A21BDD33-CAD9-4927-AB65-90B332429452}"/>
              </a:ext>
            </a:extLst>
          </p:cNvPr>
          <p:cNvSpPr>
            <a:spLocks noGrp="1"/>
          </p:cNvSpPr>
          <p:nvPr>
            <p:ph type="body" sz="quarter" idx="36"/>
          </p:nvPr>
        </p:nvSpPr>
        <p:spPr>
          <a:xfrm>
            <a:off x="8805580" y="872432"/>
            <a:ext cx="3254340" cy="3407336"/>
          </a:xfrm>
        </p:spPr>
        <p:txBody>
          <a:bodyPr>
            <a:normAutofit/>
          </a:bodyPr>
          <a:lstStyle/>
          <a:p>
            <a:r>
              <a:rPr lang="en-US" dirty="0"/>
              <a:t>There was a sharp increase in domestic gross between 2011 and 2013. The domestic gross then increased from 2014 which suggests fluctuations in the market. Studios should closely monitor these trends and identify factors contributing to fluctuations. There was an increase in foreign gross between 2010 and 2013, followed by fluctuations. Microsoft should understand other countries' political, economic, social, technological, legal and environmental factors as these factors affect the viewership of movies. For example, are certain movies banned in certain countries, and does the population of country B have access to internet? </a:t>
            </a:r>
          </a:p>
        </p:txBody>
      </p:sp>
      <p:sp>
        <p:nvSpPr>
          <p:cNvPr id="8" name="Text Placeholder 7">
            <a:extLst>
              <a:ext uri="{FF2B5EF4-FFF2-40B4-BE49-F238E27FC236}">
                <a16:creationId xmlns:a16="http://schemas.microsoft.com/office/drawing/2014/main" id="{1733CDA7-336E-4E02-B96B-4F2DADBE084D}"/>
              </a:ext>
            </a:extLst>
          </p:cNvPr>
          <p:cNvSpPr>
            <a:spLocks noGrp="1"/>
          </p:cNvSpPr>
          <p:nvPr>
            <p:ph type="body" sz="quarter" idx="37"/>
          </p:nvPr>
        </p:nvSpPr>
        <p:spPr>
          <a:xfrm>
            <a:off x="327660" y="3266209"/>
            <a:ext cx="2589600" cy="791251"/>
          </a:xfrm>
        </p:spPr>
        <p:txBody>
          <a:bodyPr>
            <a:normAutofit/>
          </a:bodyPr>
          <a:lstStyle/>
          <a:p>
            <a:r>
              <a:rPr lang="en-US" b="1" u="sng" dirty="0"/>
              <a:t>Quality of the movies </a:t>
            </a:r>
            <a:endParaRPr lang="en-ZA" b="1" u="sng" dirty="0"/>
          </a:p>
          <a:p>
            <a:endParaRPr lang="en-US" dirty="0"/>
          </a:p>
        </p:txBody>
      </p:sp>
      <p:sp>
        <p:nvSpPr>
          <p:cNvPr id="9" name="Text Placeholder 8">
            <a:extLst>
              <a:ext uri="{FF2B5EF4-FFF2-40B4-BE49-F238E27FC236}">
                <a16:creationId xmlns:a16="http://schemas.microsoft.com/office/drawing/2014/main" id="{1079947F-8167-49E5-9FB8-4518041AB66E}"/>
              </a:ext>
            </a:extLst>
          </p:cNvPr>
          <p:cNvSpPr>
            <a:spLocks noGrp="1"/>
          </p:cNvSpPr>
          <p:nvPr>
            <p:ph type="body" sz="quarter" idx="38"/>
          </p:nvPr>
        </p:nvSpPr>
        <p:spPr>
          <a:xfrm>
            <a:off x="327660" y="3708400"/>
            <a:ext cx="2900680" cy="2661920"/>
          </a:xfrm>
        </p:spPr>
        <p:txBody>
          <a:bodyPr>
            <a:normAutofit/>
          </a:bodyPr>
          <a:lstStyle/>
          <a:p>
            <a:r>
              <a:rPr lang="en-ZA" dirty="0"/>
              <a:t> </a:t>
            </a:r>
            <a:r>
              <a:rPr lang="en-US" dirty="0"/>
              <a:t>The observation that movie ratings increased between 2010 and 2013, followed by a decline, significantly highlights the importance of quality and understanding the needs of the viewers. Studios should prioritize producing high-quality content that resonates with the audience. Additionally, analyzing factors that have contributed to low ratings is important for improvement.</a:t>
            </a:r>
          </a:p>
        </p:txBody>
      </p:sp>
      <p:sp>
        <p:nvSpPr>
          <p:cNvPr id="10" name="Text Placeholder 9">
            <a:extLst>
              <a:ext uri="{FF2B5EF4-FFF2-40B4-BE49-F238E27FC236}">
                <a16:creationId xmlns:a16="http://schemas.microsoft.com/office/drawing/2014/main" id="{B7BACDC5-1452-40B4-B2AA-2B4FB4BC0A18}"/>
              </a:ext>
            </a:extLst>
          </p:cNvPr>
          <p:cNvSpPr>
            <a:spLocks noGrp="1"/>
          </p:cNvSpPr>
          <p:nvPr>
            <p:ph type="body" sz="quarter" idx="39"/>
          </p:nvPr>
        </p:nvSpPr>
        <p:spPr>
          <a:xfrm>
            <a:off x="9105900" y="4530478"/>
            <a:ext cx="2589600" cy="360000"/>
          </a:xfrm>
        </p:spPr>
        <p:txBody>
          <a:bodyPr>
            <a:normAutofit/>
          </a:bodyPr>
          <a:lstStyle/>
          <a:p>
            <a:r>
              <a:rPr lang="en-ZA" dirty="0"/>
              <a:t>Benchmarking</a:t>
            </a:r>
            <a:endParaRPr lang="en-US" dirty="0"/>
          </a:p>
        </p:txBody>
      </p:sp>
      <p:sp>
        <p:nvSpPr>
          <p:cNvPr id="11" name="Text Placeholder 10">
            <a:extLst>
              <a:ext uri="{FF2B5EF4-FFF2-40B4-BE49-F238E27FC236}">
                <a16:creationId xmlns:a16="http://schemas.microsoft.com/office/drawing/2014/main" id="{21D2ECED-459E-4CC1-93F2-57BBD079EF15}"/>
              </a:ext>
            </a:extLst>
          </p:cNvPr>
          <p:cNvSpPr>
            <a:spLocks noGrp="1"/>
          </p:cNvSpPr>
          <p:nvPr>
            <p:ph type="body" sz="quarter" idx="40"/>
          </p:nvPr>
        </p:nvSpPr>
        <p:spPr>
          <a:xfrm>
            <a:off x="9105900" y="4954196"/>
            <a:ext cx="2589600" cy="1659964"/>
          </a:xfrm>
        </p:spPr>
        <p:txBody>
          <a:bodyPr>
            <a:normAutofit/>
          </a:bodyPr>
          <a:lstStyle/>
          <a:p>
            <a:r>
              <a:rPr lang="en-US" dirty="0"/>
              <a:t>3D Studio had the highest domestic and foreign gross in comparison to the other studios. Microsoft can use its movie studio data to assess the kind of movies mostly produced as a benchmark of creating its own movie studio. </a:t>
            </a:r>
          </a:p>
        </p:txBody>
      </p:sp>
      <p:sp>
        <p:nvSpPr>
          <p:cNvPr id="3" name="Date Placeholder 2">
            <a:extLst>
              <a:ext uri="{FF2B5EF4-FFF2-40B4-BE49-F238E27FC236}">
                <a16:creationId xmlns:a16="http://schemas.microsoft.com/office/drawing/2014/main" id="{E81FADF4-761C-36BB-BC20-028BAD7FD1F5}"/>
              </a:ext>
            </a:extLst>
          </p:cNvPr>
          <p:cNvSpPr>
            <a:spLocks noGrp="1"/>
          </p:cNvSpPr>
          <p:nvPr>
            <p:ph type="dt" sz="half" idx="10"/>
          </p:nvPr>
        </p:nvSpPr>
        <p:spPr>
          <a:xfrm>
            <a:off x="9448800" y="6469370"/>
            <a:ext cx="2743200" cy="365125"/>
          </a:xfrm>
        </p:spPr>
        <p:txBody>
          <a:bodyPr/>
          <a:lstStyle/>
          <a:p>
            <a:fld id="{86B9AF0B-53C0-465E-B8CF-722E0774295F}" type="datetime2">
              <a:rPr lang="en-US" smtClean="0"/>
              <a:t>Tuesday, February 20, 2024</a:t>
            </a:fld>
            <a:endParaRPr lang="en-US" dirty="0"/>
          </a:p>
        </p:txBody>
      </p:sp>
      <p:sp>
        <p:nvSpPr>
          <p:cNvPr id="12" name="Footer Placeholder 11">
            <a:extLst>
              <a:ext uri="{FF2B5EF4-FFF2-40B4-BE49-F238E27FC236}">
                <a16:creationId xmlns:a16="http://schemas.microsoft.com/office/drawing/2014/main" id="{A45F8D4F-BFD2-FDE3-78D2-730EEEE4DB6C}"/>
              </a:ext>
            </a:extLst>
          </p:cNvPr>
          <p:cNvSpPr>
            <a:spLocks noGrp="1"/>
          </p:cNvSpPr>
          <p:nvPr>
            <p:ph type="ftr" sz="quarter" idx="11"/>
          </p:nvPr>
        </p:nvSpPr>
        <p:spPr>
          <a:xfrm>
            <a:off x="4038600" y="6237514"/>
            <a:ext cx="4114800" cy="483962"/>
          </a:xfrm>
        </p:spPr>
        <p:txBody>
          <a:bodyPr/>
          <a:lstStyle/>
          <a:p>
            <a:r>
              <a:rPr lang="en-US"/>
              <a:t>Phase 1 Project by Christine Ndirangu</a:t>
            </a:r>
            <a:endParaRPr lang="en-US" dirty="0"/>
          </a:p>
        </p:txBody>
      </p:sp>
    </p:spTree>
    <p:extLst>
      <p:ext uri="{BB962C8B-B14F-4D97-AF65-F5344CB8AC3E}">
        <p14:creationId xmlns:p14="http://schemas.microsoft.com/office/powerpoint/2010/main" val="62791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838200" y="365125"/>
            <a:ext cx="10515600" cy="1325563"/>
          </a:xfrm>
        </p:spPr>
        <p:txBody>
          <a:bodyPr/>
          <a:lstStyle/>
          <a:p>
            <a:r>
              <a:rPr lang="en-ZA" dirty="0"/>
              <a:t>Business model and next steps</a:t>
            </a:r>
          </a:p>
        </p:txBody>
      </p:sp>
      <p:pic>
        <p:nvPicPr>
          <p:cNvPr id="27" name="Picture Placeholder 11" descr="Research outline">
            <a:extLst>
              <a:ext uri="{FF2B5EF4-FFF2-40B4-BE49-F238E27FC236}">
                <a16:creationId xmlns:a16="http://schemas.microsoft.com/office/drawing/2014/main" id="{E7501A7A-87F1-48B8-AE66-9FB3CB45D40B}"/>
              </a:ext>
            </a:extLst>
          </p:cNvPr>
          <p:cNvPicPr>
            <a:picLocks noGrp="1" noChangeAspect="1"/>
          </p:cNvPicPr>
          <p:nvPr>
            <p:ph sz="quarter" idx="46"/>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888456" y="2496344"/>
            <a:ext cx="914400" cy="914400"/>
          </a:xfrm>
          <a:noFill/>
          <a:ln w="95250" cap="sq" cmpd="sng" algn="ctr">
            <a:noFill/>
            <a:prstDash val="solid"/>
            <a:miter lim="800000"/>
          </a:ln>
          <a:effectLst/>
        </p:spPr>
      </p:pic>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33"/>
          </p:nvPr>
        </p:nvSpPr>
        <p:spPr>
          <a:xfrm>
            <a:off x="2356050" y="3971432"/>
            <a:ext cx="1980000" cy="360000"/>
          </a:xfrm>
        </p:spPr>
        <p:txBody>
          <a:bodyPr/>
          <a:lstStyle/>
          <a:p>
            <a:r>
              <a:rPr lang="en-ZA" dirty="0"/>
              <a:t>Research</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34"/>
          </p:nvPr>
        </p:nvSpPr>
        <p:spPr>
          <a:xfrm>
            <a:off x="2356050" y="4644390"/>
            <a:ext cx="1980000" cy="1116118"/>
          </a:xfrm>
        </p:spPr>
        <p:txBody>
          <a:bodyPr vert="horz" lIns="91440" tIns="45720" rIns="91440" bIns="45720" rtlCol="0" anchor="t">
            <a:noAutofit/>
          </a:bodyPr>
          <a:lstStyle/>
          <a:p>
            <a:r>
              <a:rPr lang="en-US" noProof="1"/>
              <a:t>Microsoft should continuously conduct market analysis and trends, to understand the needs of its audience. </a:t>
            </a:r>
            <a:endParaRPr lang="en-ZA" noProof="1"/>
          </a:p>
        </p:txBody>
      </p:sp>
      <p:pic>
        <p:nvPicPr>
          <p:cNvPr id="28" name="Picture Placeholder 15" descr="Internet outline">
            <a:extLst>
              <a:ext uri="{FF2B5EF4-FFF2-40B4-BE49-F238E27FC236}">
                <a16:creationId xmlns:a16="http://schemas.microsoft.com/office/drawing/2014/main" id="{55BF36B0-70C1-41A7-97F7-10772AE3E317}"/>
              </a:ext>
            </a:extLst>
          </p:cNvPr>
          <p:cNvPicPr>
            <a:picLocks noGrp="1" noChangeAspect="1"/>
          </p:cNvPicPr>
          <p:nvPr>
            <p:ph sz="quarter" idx="49"/>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5638800" y="2496344"/>
            <a:ext cx="914400" cy="914400"/>
          </a:xfrm>
          <a:noFill/>
          <a:ln w="95250" cap="sq" cmpd="sng" algn="ctr">
            <a:noFill/>
            <a:prstDash val="solid"/>
            <a:miter lim="800000"/>
          </a:ln>
          <a:effectLst/>
        </p:spPr>
      </p:pic>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35"/>
          </p:nvPr>
        </p:nvSpPr>
        <p:spPr>
          <a:xfrm>
            <a:off x="5106000" y="3971432"/>
            <a:ext cx="1980000" cy="360000"/>
          </a:xfrm>
        </p:spPr>
        <p:txBody>
          <a:bodyPr/>
          <a:lstStyle/>
          <a:p>
            <a:r>
              <a:rPr lang="en-ZA" dirty="0"/>
              <a:t>Abstract</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36"/>
          </p:nvPr>
        </p:nvSpPr>
        <p:spPr>
          <a:xfrm>
            <a:off x="4663440" y="4434945"/>
            <a:ext cx="3007360" cy="1325563"/>
          </a:xfrm>
        </p:spPr>
        <p:txBody>
          <a:bodyPr vert="horz" lIns="91440" tIns="45720" rIns="91440" bIns="45720" rtlCol="0" anchor="t">
            <a:noAutofit/>
          </a:bodyPr>
          <a:lstStyle/>
          <a:p>
            <a:r>
              <a:rPr lang="en-US" noProof="1"/>
              <a:t>The dataset showed that there was a great change in domestic and foreign gross and average rating between 2013 and 2014. Microsoft team needs to conduct further market research to nuance the causes of the changes in the market. This will help them understand the causes of market changes to be able to prepare for future shocks. </a:t>
            </a:r>
            <a:endParaRPr lang="en-ZA" noProof="1"/>
          </a:p>
        </p:txBody>
      </p:sp>
      <p:pic>
        <p:nvPicPr>
          <p:cNvPr id="29" name="Picture Placeholder 17" descr="Illustrator outline">
            <a:extLst>
              <a:ext uri="{FF2B5EF4-FFF2-40B4-BE49-F238E27FC236}">
                <a16:creationId xmlns:a16="http://schemas.microsoft.com/office/drawing/2014/main" id="{3F6B18F7-FCBF-493A-AD96-1FFF95A95E2F}"/>
              </a:ext>
            </a:extLst>
          </p:cNvPr>
          <p:cNvPicPr>
            <a:picLocks noGrp="1" noChangeAspect="1"/>
          </p:cNvPicPr>
          <p:nvPr>
            <p:ph sz="quarter" idx="50"/>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8389144" y="2496344"/>
            <a:ext cx="914400" cy="914400"/>
          </a:xfrm>
          <a:noFill/>
          <a:ln w="95250" cap="sq" cmpd="sng" algn="ctr">
            <a:noFill/>
            <a:prstDash val="solid"/>
            <a:miter lim="800000"/>
          </a:ln>
          <a:effectLst/>
        </p:spPr>
      </p:pic>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37"/>
          </p:nvPr>
        </p:nvSpPr>
        <p:spPr>
          <a:xfrm>
            <a:off x="7855950" y="3971432"/>
            <a:ext cx="1980000" cy="360000"/>
          </a:xfrm>
        </p:spPr>
        <p:txBody>
          <a:bodyPr/>
          <a:lstStyle/>
          <a:p>
            <a:r>
              <a:rPr lang="en-ZA" dirty="0"/>
              <a:t>Design</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38"/>
          </p:nvPr>
        </p:nvSpPr>
        <p:spPr>
          <a:xfrm>
            <a:off x="7855950" y="4644390"/>
            <a:ext cx="3157490" cy="1116118"/>
          </a:xfrm>
        </p:spPr>
        <p:txBody>
          <a:bodyPr vert="horz" lIns="91440" tIns="45720" rIns="91440" bIns="45720" rtlCol="0" anchor="t">
            <a:normAutofit/>
          </a:bodyPr>
          <a:lstStyle/>
          <a:p>
            <a:r>
              <a:rPr lang="en-ZA" noProof="1"/>
              <a:t>Now that Miscrosoft understand  knows its competitor, it should develop its new movies studi design with an compertitive edge to bead 3D. </a:t>
            </a:r>
          </a:p>
        </p:txBody>
      </p:sp>
      <p:sp>
        <p:nvSpPr>
          <p:cNvPr id="14" name="Date Placeholder 13">
            <a:extLst>
              <a:ext uri="{FF2B5EF4-FFF2-40B4-BE49-F238E27FC236}">
                <a16:creationId xmlns:a16="http://schemas.microsoft.com/office/drawing/2014/main" id="{78E5465D-AEFB-432B-B536-09DD5C3D46A8}"/>
              </a:ext>
            </a:extLst>
          </p:cNvPr>
          <p:cNvSpPr>
            <a:spLocks noGrp="1"/>
          </p:cNvSpPr>
          <p:nvPr>
            <p:ph type="dt" sz="half" idx="2"/>
          </p:nvPr>
        </p:nvSpPr>
        <p:spPr>
          <a:xfrm>
            <a:off x="838200" y="6497865"/>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5C1C626-EEC9-442D-BBD8-23B985DF6985}" type="datetime2">
              <a:rPr kumimoji="0" lang="en-US" sz="900" b="0" i="0" u="none" strike="noStrike" kern="1200" cap="none" spc="0" normalizeH="0" baseline="0" noProof="0" smtClean="0">
                <a:ln>
                  <a:noFill/>
                </a:ln>
                <a:solidFill>
                  <a:srgbClr val="EFEAE4"/>
                </a:solidFill>
                <a:effectLst/>
                <a:uLnTx/>
                <a:uFillTx/>
                <a:latin typeface="Seaford"/>
                <a:ea typeface="+mn-ea"/>
                <a:cs typeface="+mn-cs"/>
              </a:rPr>
              <a:t>Tuesday, February 20, 2024</a:t>
            </a:fld>
            <a:endParaRPr kumimoji="0" lang="en-US" sz="900" b="0" i="0" u="none" strike="noStrike" kern="1200" cap="none" spc="0" normalizeH="0" baseline="0" noProof="0" dirty="0">
              <a:ln>
                <a:noFill/>
              </a:ln>
              <a:solidFill>
                <a:srgbClr val="EFEAE4"/>
              </a:solidFill>
              <a:effectLst/>
              <a:uLnTx/>
              <a:uFillTx/>
              <a:latin typeface="Seaford"/>
              <a:ea typeface="+mn-ea"/>
              <a:cs typeface="+mn-cs"/>
            </a:endParaRP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10"/>
          </p:nvPr>
        </p:nvSpPr>
        <p:spPr>
          <a:xfrm>
            <a:off x="4038600" y="649786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EFEAE4"/>
                </a:solidFill>
                <a:effectLst/>
                <a:uLnTx/>
                <a:uFillTx/>
                <a:latin typeface="Seaford"/>
                <a:ea typeface="+mn-ea"/>
                <a:cs typeface="+mn-cs"/>
              </a:rPr>
              <a:t>Phase 1 Project by Christine Ndirangu</a:t>
            </a:r>
            <a:endParaRPr kumimoji="0" lang="en-ZA" sz="900" b="0" i="0" u="none" strike="noStrike" kern="1200" cap="none" spc="0" normalizeH="0" baseline="0" noProof="0" dirty="0">
              <a:ln>
                <a:noFill/>
              </a:ln>
              <a:solidFill>
                <a:srgbClr val="EFEAE4"/>
              </a:solidFill>
              <a:effectLst/>
              <a:uLnTx/>
              <a:uFillTx/>
              <a:latin typeface="Seaford"/>
              <a:ea typeface="+mn-ea"/>
              <a:cs typeface="+mn-cs"/>
            </a:endParaRPr>
          </a:p>
        </p:txBody>
      </p:sp>
    </p:spTree>
    <p:extLst>
      <p:ext uri="{BB962C8B-B14F-4D97-AF65-F5344CB8AC3E}">
        <p14:creationId xmlns:p14="http://schemas.microsoft.com/office/powerpoint/2010/main" val="2754008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3.xml><?xml version="1.0" encoding="utf-8"?>
<a:theme xmlns:a="http://schemas.openxmlformats.org/drawingml/2006/main" name="1_Office Theme">
  <a:themeElements>
    <a:clrScheme name="Custom 175">
      <a:dk1>
        <a:sysClr val="windowText" lastClr="000000"/>
      </a:dk1>
      <a:lt1>
        <a:sysClr val="window" lastClr="FFFFFF"/>
      </a:lt1>
      <a:dk2>
        <a:srgbClr val="44546A"/>
      </a:dk2>
      <a:lt2>
        <a:srgbClr val="E7E6E6"/>
      </a:lt2>
      <a:accent1>
        <a:srgbClr val="EFEAE4"/>
      </a:accent1>
      <a:accent2>
        <a:srgbClr val="7C6B62"/>
      </a:accent2>
      <a:accent3>
        <a:srgbClr val="5D4C41"/>
      </a:accent3>
      <a:accent4>
        <a:srgbClr val="AA6256"/>
      </a:accent4>
      <a:accent5>
        <a:srgbClr val="ACC6D8"/>
      </a:accent5>
      <a:accent6>
        <a:srgbClr val="CBA863"/>
      </a:accent6>
      <a:hlink>
        <a:srgbClr val="0563C1"/>
      </a:hlink>
      <a:folHlink>
        <a:srgbClr val="954F72"/>
      </a:folHlink>
    </a:clrScheme>
    <a:fontScheme name="Custom 59">
      <a:majorFont>
        <a:latin typeface="Bodoni MT"/>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tail Pitch Deck_tm33850888_Win32_LW_v2.potx" id="{46D5EC7D-1804-4C18-AE1A-8CD4358371A7}" vid="{50D438F0-9FB1-414D-BBA2-7CE35940A59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660</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vt:i4>
      </vt:variant>
    </vt:vector>
  </HeadingPairs>
  <TitlesOfParts>
    <vt:vector size="14" baseType="lpstr">
      <vt:lpstr>Arial</vt:lpstr>
      <vt:lpstr>Bodoni MT</vt:lpstr>
      <vt:lpstr>Book Antiqua</vt:lpstr>
      <vt:lpstr>Calibri</vt:lpstr>
      <vt:lpstr>Calibri Light</vt:lpstr>
      <vt:lpstr>Seaford</vt:lpstr>
      <vt:lpstr>Office Theme</vt:lpstr>
      <vt:lpstr>Sales Direction 16X9</vt:lpstr>
      <vt:lpstr>1_Office Theme</vt:lpstr>
      <vt:lpstr>Microsoft movie studio Data analysis and Findings</vt:lpstr>
      <vt:lpstr>Business understanding and data preparation</vt:lpstr>
      <vt:lpstr>PowerPoint Presentation</vt:lpstr>
      <vt:lpstr>Conclusion </vt:lpstr>
      <vt:lpstr>Business model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cp:revision>
  <dcterms:created xsi:type="dcterms:W3CDTF">2024-02-20T10:30:15Z</dcterms:created>
  <dcterms:modified xsi:type="dcterms:W3CDTF">2024-02-20T12:18:40Z</dcterms:modified>
</cp:coreProperties>
</file>