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6" r:id="rId3"/>
    <p:sldId id="379" r:id="rId4"/>
    <p:sldId id="383" r:id="rId5"/>
    <p:sldId id="378" r:id="rId6"/>
    <p:sldId id="3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Margins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Padding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Height and Width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 smtClean="0"/>
              <a:t>Colors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Backgrounds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Fonts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Float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Height and Width </a:t>
            </a:r>
            <a:r>
              <a:rPr lang="en-US" dirty="0" smtClean="0"/>
              <a:t>- The CSS height and width properties are used to set the </a:t>
            </a:r>
            <a:r>
              <a:rPr lang="en-US" b="1" dirty="0" smtClean="0"/>
              <a:t>height and width of an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Height &amp; Width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200px;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50%;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Borders</a:t>
            </a:r>
            <a:r>
              <a:rPr lang="en-US" dirty="0" smtClean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Border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{border-style: solid;}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{border-width: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{border-color: 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border-top-style: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{border: 5px solid 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{border-radius: 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Padding </a:t>
            </a:r>
            <a:r>
              <a:rPr lang="en-US" dirty="0" smtClean="0"/>
              <a:t>- Padding is used to create space around an element's content, </a:t>
            </a:r>
            <a:r>
              <a:rPr lang="en-US" b="1" dirty="0" smtClean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Padding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padding-top: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padding-right: 30px;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padding-bottom: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Margins </a:t>
            </a:r>
            <a:r>
              <a:rPr lang="en-US" dirty="0" smtClean="0"/>
              <a:t>- Margins are used to create space around elements, </a:t>
            </a:r>
            <a:r>
              <a:rPr lang="en-US" b="1" dirty="0" smtClean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auto Value - set the margin property to auto to horizontally 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Margin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margin-top: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margin-bottom: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margin-right: 150px;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{margin: 25px 50px 75px 100px;}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928880" y="4451229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 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width: 300px;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margin: auto;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 border: 1px solid red;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190</Words>
  <Application>Microsoft Office PowerPoint</Application>
  <PresentationFormat>Custom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279</cp:revision>
  <dcterms:created xsi:type="dcterms:W3CDTF">2021-03-13T13:53:48Z</dcterms:created>
  <dcterms:modified xsi:type="dcterms:W3CDTF">2022-08-02T18:15:25Z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