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1" r:id="rId2"/>
    <p:sldId id="380" r:id="rId3"/>
    <p:sldId id="382" r:id="rId4"/>
    <p:sldId id="388" r:id="rId5"/>
    <p:sldId id="39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Backgrounds </a:t>
            </a:r>
            <a:r>
              <a:rPr lang="en-US" dirty="0" smtClean="0"/>
              <a:t>- CSS background properties are used to add background effects for elements.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Background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 background-</a:t>
            </a:r>
            <a:r>
              <a:rPr lang="en-IN" sz="1600" dirty="0" err="1" smtClean="0">
                <a:solidFill>
                  <a:schemeClr val="tx1"/>
                </a:solidFill>
              </a:rPr>
              <a:t>color</a:t>
            </a:r>
            <a:r>
              <a:rPr lang="en-IN" sz="1600" dirty="0" smtClean="0">
                <a:solidFill>
                  <a:schemeClr val="tx1"/>
                </a:solidFill>
              </a:rPr>
              <a:t>: </a:t>
            </a:r>
            <a:r>
              <a:rPr lang="en-IN" sz="1600" dirty="0" err="1" smtClean="0">
                <a:solidFill>
                  <a:schemeClr val="tx1"/>
                </a:solidFill>
              </a:rPr>
              <a:t>lightblue</a:t>
            </a:r>
            <a:r>
              <a:rPr lang="en-IN" sz="1600" dirty="0" smtClean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body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Background-size:cover;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 smtClean="0">
                <a:solidFill>
                  <a:schemeClr val="tx1"/>
                </a:solidFill>
              </a:rPr>
              <a:t>url</a:t>
            </a:r>
            <a:r>
              <a:rPr lang="en-IN" sz="1600" dirty="0" smtClean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</a:rPr>
              <a:t>div {</a:t>
            </a:r>
            <a:r>
              <a:rPr lang="en-US" sz="1600" dirty="0" smtClean="0">
                <a:solidFill>
                  <a:schemeClr val="tx1"/>
                </a:solidFill>
              </a:rPr>
              <a:t>background: #</a:t>
            </a:r>
            <a:r>
              <a:rPr lang="en-US" sz="1600" dirty="0" err="1" smtClean="0">
                <a:solidFill>
                  <a:schemeClr val="tx1"/>
                </a:solidFill>
              </a:rPr>
              <a:t>ffffff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("img_tree.png") no-repeat;</a:t>
            </a: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Colors </a:t>
            </a:r>
            <a:r>
              <a:rPr lang="en-US" dirty="0" smtClean="0"/>
              <a:t>- Colors are specified using predefined color names, or RGB, HEX, HSL, RGBA, HSLA values.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Color Values - </a:t>
            </a:r>
            <a:r>
              <a:rPr lang="en-US" sz="1600" dirty="0" smtClean="0"/>
              <a:t>In CSS, colors can also be specified using RGB values, HEX values, HSL values: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</a:t>
            </a:r>
            <a:r>
              <a:rPr lang="en-US" sz="1600" dirty="0" err="1" smtClean="0">
                <a:solidFill>
                  <a:schemeClr val="tx1"/>
                </a:solidFill>
              </a:rPr>
              <a:t>color:blue</a:t>
            </a:r>
            <a:r>
              <a:rPr lang="en-US" sz="1600" dirty="0" smtClean="0">
                <a:solidFill>
                  <a:schemeClr val="tx1"/>
                </a:solidFill>
              </a:rPr>
              <a:t>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 smtClean="0">
                <a:solidFill>
                  <a:schemeClr val="tx1"/>
                </a:solidFill>
              </a:rPr>
              <a:t>color:DodgerBlue</a:t>
            </a:r>
            <a:r>
              <a:rPr lang="en-US" sz="1400" dirty="0" smtClean="0">
                <a:solidFill>
                  <a:schemeClr val="tx1"/>
                </a:solidFill>
              </a:rPr>
              <a:t>;"&gt;Hello World&lt;/h1&gt;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&lt;h1 style="border:2px solid Tomato;"&gt;Hello World&lt;/h1&gt;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rgb</a:t>
            </a:r>
            <a:r>
              <a:rPr lang="en-US" sz="1400" dirty="0" smtClean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hsl</a:t>
            </a:r>
            <a:r>
              <a:rPr lang="en-US" sz="1400" dirty="0" smtClean="0">
                <a:solidFill>
                  <a:schemeClr val="tx1"/>
                </a:solidFill>
              </a:rPr>
              <a:t>(9, 100%, 64%)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Fonts 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font-style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font-weight</a:t>
            </a: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Fonts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</a:t>
            </a:r>
            <a:r>
              <a:rPr lang="en-US" sz="1400" dirty="0" smtClean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 smtClean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Property - overflow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166</Words>
  <Application>Microsoft Office PowerPoint</Application>
  <PresentationFormat>Custom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CSS Property - overflow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278</cp:revision>
  <dcterms:created xsi:type="dcterms:W3CDTF">2021-03-13T13:53:48Z</dcterms:created>
  <dcterms:modified xsi:type="dcterms:W3CDTF">2022-08-05T17:39:59Z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