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9" r:id="rId3"/>
    <p:sldId id="400" r:id="rId4"/>
    <p:sldId id="3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7145</TotalTime>
  <Words>27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Display:inline,display:inline-block,display:block</vt:lpstr>
      <vt:lpstr>Display:inline,display:inline-block,display:block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2022-08-09T17:51:26Z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