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6970078c_2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6970078c_2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6970078c_2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6970078c_2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6970078c_2_1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6970078c_2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6970078c_2_2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6970078c_2_2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6970078c_2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6970078c_2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6a5a91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6a5a91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6a5a91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6a5a91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6a5a91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6a5a91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6a5a91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6a5a91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6a5a91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6a5a91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697007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697007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6a5a91d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6a5a91d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6a5a91d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6a5a91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6970078c_2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6970078c_2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6970078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6970078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6970078c_2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6970078c_2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6970078c_2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6970078c_2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6970078c_2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6970078c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6970078c_2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6970078c_2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6970078c_2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6970078c_2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1157175"/>
            <a:ext cx="8520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Beatles lyrics classifier</a:t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2313750" y="394200"/>
            <a:ext cx="4268700" cy="474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Was It John Or Was It Paul?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By Leonid Klok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975" y="2545025"/>
            <a:ext cx="2638050" cy="22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1 - </a:t>
            </a:r>
            <a:r>
              <a:rPr i="1" lang="en"/>
              <a:t>Misery </a:t>
            </a:r>
            <a:r>
              <a:rPr lang="en"/>
              <a:t>or Web Scraping Nightmare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Requests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BeautifulSoup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Regex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2 - </a:t>
            </a:r>
            <a:r>
              <a:rPr i="1" lang="en"/>
              <a:t>A Day In The Life</a:t>
            </a:r>
            <a:r>
              <a:rPr lang="en"/>
              <a:t> (of a Data Scientist) - Data Cleanup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Up to 18 files/dataframes had to be merged into one classifier model.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data loaded from web pages had a lot of junk. Here is an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'[&lt;div id="fb-root"&gt;&lt;/div&gt;, &lt;div&gt;\r\n&lt;!-- Usage of azlyrics.com content by any third-party lyrics provider is prohibited by our licensing agreement. Sorry about that. --&gt;\r\r\nIt won\'t be long yeh, yeh, yeh&lt;br/&gt;\r\nIt won\'t be long yeh, yeh, yeh&lt;br/&gt;\r\nIt won\'t be long yeh, till I belong to you&lt;br/&gt;\r\n&lt;br/&gt;\r\nEvery night when everybody has fun&lt;br/&gt;\r\nH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Used Regex again for some string cleanup.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3 -</a:t>
            </a:r>
            <a:r>
              <a:rPr i="1" lang="en"/>
              <a:t>Across the Universe</a:t>
            </a:r>
            <a:r>
              <a:rPr i="1" lang="en"/>
              <a:t> -</a:t>
            </a:r>
            <a:r>
              <a:rPr lang="en"/>
              <a:t>Statistical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868325" y="1635175"/>
            <a:ext cx="4482600" cy="25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Vectorizing.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 used: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-CountVectorizer - used to count the number of times words were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-Word Cloud - see slides ##15-17.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-TfidfVectorizer - used to create a column for each word used in lyrics and count its frequency in texts.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988250" y="406900"/>
            <a:ext cx="5362500" cy="11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3 -</a:t>
            </a:r>
            <a:r>
              <a:rPr i="1" lang="en"/>
              <a:t>Across the Universe -</a:t>
            </a:r>
            <a:r>
              <a:rPr lang="en"/>
              <a:t>Statistical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868325" y="1145950"/>
            <a:ext cx="44826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Machine Learning/Deep Learning models and other sexy terms.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 used (including GridSearch):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-Logistic Regression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-Random Forest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-AdaBoost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-KNeighbors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-SVC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-Neural Networks (Keras)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4 - </a:t>
            </a:r>
            <a:r>
              <a:rPr i="1" lang="en"/>
              <a:t>Here Comes the Sun</a:t>
            </a:r>
            <a:r>
              <a:rPr lang="en"/>
              <a:t> - The Major Results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most popular words in each 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Model 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71600"/>
            <a:ext cx="85206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Most Popular Words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" y="2190500"/>
            <a:ext cx="3667125" cy="27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618650" y="1793825"/>
            <a:ext cx="3123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105775" y="1430175"/>
            <a:ext cx="4455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rgbClr val="FFFFFF"/>
                </a:solidFill>
              </a:rPr>
              <a:t>                John Lennon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75" y="2190500"/>
            <a:ext cx="3667125" cy="27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5510975" y="1430075"/>
            <a:ext cx="2634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Paul McCartney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71600"/>
            <a:ext cx="85206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Most Popular Words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618650" y="1793825"/>
            <a:ext cx="3123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105775" y="1430175"/>
            <a:ext cx="4455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Early Beatles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5510975" y="1430075"/>
            <a:ext cx="2634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Late Beatles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0850"/>
            <a:ext cx="3920100" cy="27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900" y="2250375"/>
            <a:ext cx="3920100" cy="2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71600"/>
            <a:ext cx="85206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Most Popular Words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618650" y="1793825"/>
            <a:ext cx="3123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105775" y="1430175"/>
            <a:ext cx="4455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Beatles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510975" y="1430075"/>
            <a:ext cx="2634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Rolling Stones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0500"/>
            <a:ext cx="3667125" cy="2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925" y="2190500"/>
            <a:ext cx="4225950" cy="2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 title="                                            Model accurac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5 - </a:t>
            </a:r>
            <a:r>
              <a:rPr i="1" lang="en"/>
              <a:t>All I’ve Got To Do</a:t>
            </a:r>
            <a:r>
              <a:rPr lang="en"/>
              <a:t> - The Next Steps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Removing the refrain from the lyrics (for example, “ Love love love”, “Hey Jude, Hey Jude” etc.) to get a better quality for text corpus.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Fitting additional machine learning models (decision tree, XGBoost etc.)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Trying different configurations of Keras Neural Network (Recurrent Neural Network, LSTM etc.)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Beatles Lyrics Classification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lyrics classifiers/predictors: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John Lennon vs Paul McCartney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Early Beatles vs Late Beatles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Beatles vs The Rolling Stones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6 - </a:t>
            </a:r>
            <a:r>
              <a:rPr i="1" lang="en"/>
              <a:t>Here, There and Everywhere</a:t>
            </a:r>
            <a:r>
              <a:rPr lang="en"/>
              <a:t> - The Application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Marketing (analyzing user conversations, classification of users)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Emergency response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Political campaigns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7 - </a:t>
            </a:r>
            <a:r>
              <a:rPr i="1" lang="en"/>
              <a:t>The End </a:t>
            </a:r>
            <a:r>
              <a:rPr lang="en"/>
              <a:t>or</a:t>
            </a:r>
            <a:r>
              <a:rPr i="1" lang="en"/>
              <a:t> The Long and Winding Road</a:t>
            </a:r>
            <a:endParaRPr i="1"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concludes the presentation but our Data Science journey is just getting started.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Disclaimer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Italic</a:t>
            </a:r>
            <a:r>
              <a:rPr lang="en"/>
              <a:t> font style is used in the presentation to indicate that it is the actual </a:t>
            </a:r>
            <a:r>
              <a:rPr lang="en"/>
              <a:t>Beatles</a:t>
            </a:r>
            <a:r>
              <a:rPr lang="en"/>
              <a:t> song title.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868225" y="406900"/>
            <a:ext cx="4482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Why Beatles?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868325" y="1476500"/>
            <a:ext cx="44826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 love music in general, I used to play piano, classical guitar and these days I sometime do vocal performances </a:t>
            </a:r>
            <a:r>
              <a:rPr i="1" lang="en"/>
              <a:t>with the little help from my </a:t>
            </a:r>
            <a:r>
              <a:rPr i="1" lang="en" strike="sngStrike"/>
              <a:t>friends</a:t>
            </a:r>
            <a:r>
              <a:rPr lang="en"/>
              <a:t> karaoke machine.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Beatles are the most influential rock band of all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Back in Russia, when I started learning English, I used Beatles lyrics to improve my vocabulary. So in a way, The Beatles opened a door for me into the free world.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868225" y="406900"/>
            <a:ext cx="44826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Major Challenges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868325" y="1397175"/>
            <a:ext cx="44826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Very small dataset for statistical modeling (ended up with 120 songs only for the first classifier).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Sometimes it was difficult to determine, whether the author of certain songs was Lennon or McCartney (“written by Lennon/McCartney”). Additional research was required.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There are no dramatic differences in the lyrics analyzed, which made the modeling/predicting more difficult. The vocabulary in general was quite repetitive (to be illustrated later).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868225" y="406900"/>
            <a:ext cx="4482600" cy="9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Initial Dataset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Beatles: All original albums starting from “Please please me”. Songs that were released separately (for example, “Lady Madonna”) were not included.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Rolling Stones: Fifteen albums released in the same years as the Beatles albums included in the set 1963-1970.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Major project phases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Web scraping - go and get the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 cleanup.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Statistical modeling.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384925" y="101375"/>
            <a:ext cx="5209500" cy="1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1 - </a:t>
            </a:r>
            <a:r>
              <a:rPr i="1" lang="en"/>
              <a:t>Misery </a:t>
            </a:r>
            <a:r>
              <a:rPr lang="en"/>
              <a:t>or Web Scraping Nightmare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868325" y="1026925"/>
            <a:ext cx="44826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scraped/were supposed to be scraped: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Lyrics.com</a:t>
            </a:r>
            <a:r>
              <a:rPr lang="en"/>
              <a:t>. Started working on it and then it turned out their list of Beatles songs was incomplete! As a result the idea of scraping lyrics.com was….scrapped!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Azlyrics.com</a:t>
            </a:r>
            <a:r>
              <a:rPr lang="en"/>
              <a:t>. I ran the process for the first time and didn’t follow the proper webscraping protocol. I ended up crashing the site. The whole Bitmaker space lost access to this website as a result. Then I reran the process from home following the protocol. The process crashed again. I still managed to upload the majority of the songs.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868225" y="233600"/>
            <a:ext cx="4482600" cy="8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1 - </a:t>
            </a:r>
            <a:r>
              <a:rPr i="1" lang="en"/>
              <a:t>Misery </a:t>
            </a:r>
            <a:r>
              <a:rPr lang="en"/>
              <a:t>or Web Scraping Nightmare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868325" y="1397175"/>
            <a:ext cx="44826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scraped/were supposed to be scraped: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Genius.com</a:t>
            </a:r>
            <a:r>
              <a:rPr lang="en"/>
              <a:t>. -Uploaded the last two Beatles albums and also all selected Rolling Stones albums.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en.wikipedia.org/wiki/List_of_songs_recorded_by_the_Beatles</a:t>
            </a:r>
            <a:r>
              <a:rPr lang="en"/>
              <a:t> - uploaded the author of Beatles songs. This has been validated against </a:t>
            </a:r>
            <a:r>
              <a:rPr b="1" lang="en"/>
              <a:t>beatlesbible.com/songs,</a:t>
            </a:r>
            <a:r>
              <a:rPr lang="en"/>
              <a:t> the site that contains some very detailed information about each Beatles song.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